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6D"/>
    <a:srgbClr val="FF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>
        <p:scale>
          <a:sx n="100" d="100"/>
          <a:sy n="100" d="100"/>
        </p:scale>
        <p:origin x="-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2D5416-D617-BCAB-99E9-997A1376E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89A86EF-5CBE-6C76-772F-32C78F03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9F40B5-1B1A-7114-EE6F-7124D5D6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71F10E-6CED-DB42-F8CE-690753A3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9C9ABB-AC6C-0DE5-FAB8-D86F028B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09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3C644-27AD-60E2-A12F-63EEC285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95EFD2-24E3-BD42-34A8-001B826C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8BB8F7-E621-06DB-41EF-94FD223E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AD6F95-D111-EFB6-1990-9A09A4B0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27EBB-8ED3-4596-654B-9E55590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26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0AF41D2-1D8E-4AA9-8633-D5FC975D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604428-C9A1-B0EF-5509-72477605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305255-54D5-F5EE-FAF4-E0590411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C620CD-892F-6B1F-0130-D3E59E87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65DCCF-FF60-F0D5-C091-BA7C9926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75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A1C4A-E802-38F7-B188-DCD79FFC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562016-8C78-B43A-EF0D-1E2964E6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8A74D1-9E57-2717-E28D-BB976E0C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897E0F-1002-F510-9CA6-5F7D2670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A1094D-617A-0467-1458-8B060D98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5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55F9C-4969-F622-9EB9-87E5DD07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F4A7A9-D842-1EF2-9024-0D558A8E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2DFB03-A698-709D-124A-3DE0C758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442F19-C6B8-222A-E288-6B03C016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9D275F-C796-22D2-8896-7946BA33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67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31240-1A7A-D8A7-5721-DFD8F027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7E5344-4A04-FB52-878F-C27DBA51E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A9C9CE-B0F6-EA4F-6D5A-CCC3E5EEB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E1CA90-6833-CDC2-E41A-AA10556E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22CD6D-DD33-74B6-6E1D-040D14A1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FE2A65-4640-DAE8-52C9-7A42BAF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48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A3BD54-AD82-4AD4-3383-257FADC1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DBA8E6-31F5-C232-A800-B02F2488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E82828-6661-B2A9-834D-5588FD6FC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1E6BB2D-898F-075B-A034-2FC762125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07EF29-600E-697F-6EF6-A90C9385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4577B6-4A1C-75F5-45FB-AAA6532D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D3893D-1CA5-AD53-1726-C88A6A81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6D3836D-1BEB-40A6-3C49-E526022C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32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B469EE-06BE-8612-CB76-3EBD4834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F74CDDC-3FFE-660E-CC1F-A5A5F8DD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DE2A93-7451-96B4-E9B2-12F27FF6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75B6F10-1D8D-62EF-E975-E82DD3C8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2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0FF48C-6564-3BFD-8FFB-44C2815E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61C78D-9F51-2C6E-9C99-1CBC3E4F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CD9A3A-CC88-F6AD-BF59-A5C77B22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06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37E6A-757E-7217-CE99-DE646160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12A79E-79BF-36AA-BF7E-762FE04D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DA19164-E275-B722-4D5D-B404248F7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459E55-0EA6-5BDB-2671-0C32C104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14FDE8-BD1E-2771-77ED-9005DEC3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671171-6E7A-6181-99C2-219B702FE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C07191-570C-D914-F265-88716400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4A86B0-C95F-E274-9B4E-8469D2E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8ADA5A-1C8E-3AAD-9BB2-845D0289C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796B7B-BC03-725F-92A0-FC6F7FCD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328502-6AE7-799E-CB37-2E6F4216B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0DE9C7-5CC1-8E8B-A10E-66D4124B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49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C551F6B-F68C-2EE3-7966-C0EDA042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823DC3-9E60-7583-A1D9-5A56FB2A5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F77503-AD76-BE6D-05B4-8580419D8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DEA2-9C6F-4A50-96EE-1958A39E186F}" type="datetimeFigureOut">
              <a:rPr lang="zh-TW" altLang="en-US" smtClean="0"/>
              <a:t>2023/9/18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DBAF36-B505-3DC9-A661-FEFB74B8F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BAD63-AD4B-0CEA-14A4-01E13F143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2589D-3170-4B8A-A98A-A3911D3A0B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0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6E6C2-BDFC-8D59-84CF-44163A9D2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483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截圖規格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AC49399-49A2-2052-541B-306A6E429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螢幕解比例：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150%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瀏覽器比例：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圖片大小：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45%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比例：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591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6D07648-7638-B3C6-2C07-B56937ACC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737" y="416974"/>
            <a:ext cx="11820525" cy="5674195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6D7BA044-1097-8EA9-BF23-2F1E01154DDF}"/>
              </a:ext>
            </a:extLst>
          </p:cNvPr>
          <p:cNvSpPr/>
          <p:nvPr/>
        </p:nvSpPr>
        <p:spPr>
          <a:xfrm>
            <a:off x="2149446" y="3429000"/>
            <a:ext cx="1062841" cy="528452"/>
          </a:xfrm>
          <a:prstGeom prst="wedgeRoundRectCallout">
            <a:avLst>
              <a:gd name="adj1" fmla="val -29771"/>
              <a:gd name="adj2" fmla="val 62500"/>
              <a:gd name="adj3" fmla="val 16667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</a:p>
        </p:txBody>
      </p:sp>
      <p:sp>
        <p:nvSpPr>
          <p:cNvPr id="7" name="語音泡泡: 圓角矩形 6">
            <a:extLst>
              <a:ext uri="{FF2B5EF4-FFF2-40B4-BE49-F238E27FC236}">
                <a16:creationId xmlns:a16="http://schemas.microsoft.com/office/drawing/2014/main" id="{DBF1CB72-1FCF-24AE-BF32-F4602475E66F}"/>
              </a:ext>
            </a:extLst>
          </p:cNvPr>
          <p:cNvSpPr/>
          <p:nvPr/>
        </p:nvSpPr>
        <p:spPr>
          <a:xfrm>
            <a:off x="6630892" y="5533775"/>
            <a:ext cx="1193191" cy="652339"/>
          </a:xfrm>
          <a:prstGeom prst="wedgeRoundRectCallout">
            <a:avLst>
              <a:gd name="adj1" fmla="val -56028"/>
              <a:gd name="adj2" fmla="val -30758"/>
              <a:gd name="adj3" fmla="val 16667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FAQ)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73693830-30AF-D258-BDBF-34B84B7D7F8A}"/>
              </a:ext>
            </a:extLst>
          </p:cNvPr>
          <p:cNvSpPr/>
          <p:nvPr/>
        </p:nvSpPr>
        <p:spPr>
          <a:xfrm>
            <a:off x="7554540" y="4615577"/>
            <a:ext cx="1062841" cy="528452"/>
          </a:xfrm>
          <a:prstGeom prst="wedgeRoundRectCallout">
            <a:avLst>
              <a:gd name="adj1" fmla="val 56419"/>
              <a:gd name="adj2" fmla="val -34020"/>
              <a:gd name="adj3" fmla="val 16667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做幾次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2DAF44DB-AD3C-6E58-B5F4-AF32B8D1EBB0}"/>
              </a:ext>
            </a:extLst>
          </p:cNvPr>
          <p:cNvSpPr/>
          <p:nvPr/>
        </p:nvSpPr>
        <p:spPr>
          <a:xfrm>
            <a:off x="4098090" y="4615577"/>
            <a:ext cx="1062841" cy="528452"/>
          </a:xfrm>
          <a:prstGeom prst="wedgeRoundRectCallout">
            <a:avLst>
              <a:gd name="adj1" fmla="val -59696"/>
              <a:gd name="adj2" fmla="val 38426"/>
              <a:gd name="adj3" fmla="val 16667"/>
            </a:avLst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待確認</a:t>
            </a:r>
          </a:p>
        </p:txBody>
      </p:sp>
    </p:spTree>
    <p:extLst>
      <p:ext uri="{BB962C8B-B14F-4D97-AF65-F5344CB8AC3E}">
        <p14:creationId xmlns:p14="http://schemas.microsoft.com/office/powerpoint/2010/main" val="229434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5E117C8F-474F-361C-86C7-1254E28BD627}"/>
              </a:ext>
            </a:extLst>
          </p:cNvPr>
          <p:cNvSpPr/>
          <p:nvPr/>
        </p:nvSpPr>
        <p:spPr>
          <a:xfrm>
            <a:off x="-333955" y="-492981"/>
            <a:ext cx="12730038" cy="916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157DBEB-341E-D22A-2CC3-C2C58D66C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830" y="1140347"/>
            <a:ext cx="5310000" cy="6810000"/>
          </a:xfrm>
          <a:prstGeom prst="rect">
            <a:avLst/>
          </a:prstGeom>
          <a:ln w="9525">
            <a:solidFill>
              <a:srgbClr val="FF600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12D21F8-202A-73F8-17C1-11F1BDC3C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23" y="168190"/>
            <a:ext cx="5349240" cy="4513421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91F0148E-4E30-402C-2FC1-1652A2B21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501" y="1185755"/>
            <a:ext cx="4753451" cy="723090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6" name="語音泡泡: 圓角矩形 25">
            <a:extLst>
              <a:ext uri="{FF2B5EF4-FFF2-40B4-BE49-F238E27FC236}">
                <a16:creationId xmlns:a16="http://schemas.microsoft.com/office/drawing/2014/main" id="{AFB41B3F-E592-5941-B083-BD14DB33E3D1}"/>
              </a:ext>
            </a:extLst>
          </p:cNvPr>
          <p:cNvSpPr/>
          <p:nvPr/>
        </p:nvSpPr>
        <p:spPr>
          <a:xfrm>
            <a:off x="9556209" y="2863631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相關附件</a:t>
            </a:r>
          </a:p>
        </p:txBody>
      </p:sp>
      <p:sp>
        <p:nvSpPr>
          <p:cNvPr id="38" name="語音泡泡: 圓角矩形 37">
            <a:extLst>
              <a:ext uri="{FF2B5EF4-FFF2-40B4-BE49-F238E27FC236}">
                <a16:creationId xmlns:a16="http://schemas.microsoft.com/office/drawing/2014/main" id="{AE18F4C1-976B-06CD-A5F0-0AF800E29615}"/>
              </a:ext>
            </a:extLst>
          </p:cNvPr>
          <p:cNvSpPr/>
          <p:nvPr/>
        </p:nvSpPr>
        <p:spPr>
          <a:xfrm>
            <a:off x="8651085" y="3644184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執行重點</a:t>
            </a:r>
          </a:p>
        </p:txBody>
      </p:sp>
      <p:sp>
        <p:nvSpPr>
          <p:cNvPr id="39" name="語音泡泡: 圓角矩形 38">
            <a:extLst>
              <a:ext uri="{FF2B5EF4-FFF2-40B4-BE49-F238E27FC236}">
                <a16:creationId xmlns:a16="http://schemas.microsoft.com/office/drawing/2014/main" id="{AFBB1ABC-33B4-8D19-27C4-FF62EA68A514}"/>
              </a:ext>
            </a:extLst>
          </p:cNvPr>
          <p:cNvSpPr/>
          <p:nvPr/>
        </p:nvSpPr>
        <p:spPr>
          <a:xfrm>
            <a:off x="9954447" y="5737392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檢核清單</a:t>
            </a:r>
          </a:p>
        </p:txBody>
      </p:sp>
      <p:sp>
        <p:nvSpPr>
          <p:cNvPr id="40" name="語音泡泡: 圓角矩形 39">
            <a:extLst>
              <a:ext uri="{FF2B5EF4-FFF2-40B4-BE49-F238E27FC236}">
                <a16:creationId xmlns:a16="http://schemas.microsoft.com/office/drawing/2014/main" id="{FF4AC4C6-BC18-4DC5-3BD6-A21B6CABE96D}"/>
              </a:ext>
            </a:extLst>
          </p:cNvPr>
          <p:cNvSpPr/>
          <p:nvPr/>
        </p:nvSpPr>
        <p:spPr>
          <a:xfrm>
            <a:off x="9096358" y="7564177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32DEAA2E-1029-8E11-E4CA-1E59EB29C2F8}"/>
              </a:ext>
            </a:extLst>
          </p:cNvPr>
          <p:cNvSpPr/>
          <p:nvPr/>
        </p:nvSpPr>
        <p:spPr>
          <a:xfrm>
            <a:off x="10433457" y="748085"/>
            <a:ext cx="1508755" cy="6948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怎麼做？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(SOP / FAQ)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D3EC4993-308B-9751-D5F8-84C22BA5AE57}"/>
              </a:ext>
            </a:extLst>
          </p:cNvPr>
          <p:cNvSpPr/>
          <p:nvPr/>
        </p:nvSpPr>
        <p:spPr>
          <a:xfrm>
            <a:off x="8049776" y="-279020"/>
            <a:ext cx="1508755" cy="6954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職能知識庫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8A81C6EB-0886-E8E0-2B6F-F93256DD6B05}"/>
              </a:ext>
            </a:extLst>
          </p:cNvPr>
          <p:cNvSpPr/>
          <p:nvPr/>
        </p:nvSpPr>
        <p:spPr>
          <a:xfrm>
            <a:off x="1635547" y="764197"/>
            <a:ext cx="1508755" cy="683045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職務描述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儀表版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語音泡泡: 圓角矩形 44">
            <a:extLst>
              <a:ext uri="{FF2B5EF4-FFF2-40B4-BE49-F238E27FC236}">
                <a16:creationId xmlns:a16="http://schemas.microsoft.com/office/drawing/2014/main" id="{BF0A042B-3BF2-9F5E-7A82-5E5473377AC5}"/>
              </a:ext>
            </a:extLst>
          </p:cNvPr>
          <p:cNvSpPr/>
          <p:nvPr/>
        </p:nvSpPr>
        <p:spPr>
          <a:xfrm>
            <a:off x="853052" y="1785583"/>
            <a:ext cx="958020" cy="364953"/>
          </a:xfrm>
          <a:prstGeom prst="wedgeRoundRectCallout">
            <a:avLst>
              <a:gd name="adj1" fmla="val 58829"/>
              <a:gd name="adj2" fmla="val 384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回訓提醒</a:t>
            </a:r>
          </a:p>
        </p:txBody>
      </p:sp>
      <p:sp>
        <p:nvSpPr>
          <p:cNvPr id="46" name="語音泡泡: 圓角矩形 45">
            <a:extLst>
              <a:ext uri="{FF2B5EF4-FFF2-40B4-BE49-F238E27FC236}">
                <a16:creationId xmlns:a16="http://schemas.microsoft.com/office/drawing/2014/main" id="{B982FE86-7F41-0566-75A3-E6D935AB064F}"/>
              </a:ext>
            </a:extLst>
          </p:cNvPr>
          <p:cNvSpPr/>
          <p:nvPr/>
        </p:nvSpPr>
        <p:spPr>
          <a:xfrm>
            <a:off x="1635547" y="3105791"/>
            <a:ext cx="958020" cy="364953"/>
          </a:xfrm>
          <a:prstGeom prst="wedgeRoundRectCallout">
            <a:avLst>
              <a:gd name="adj1" fmla="val -58197"/>
              <a:gd name="adj2" fmla="val 275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能力指標</a:t>
            </a:r>
          </a:p>
        </p:txBody>
      </p:sp>
      <p:sp>
        <p:nvSpPr>
          <p:cNvPr id="48" name="語音泡泡: 圓角矩形 47">
            <a:extLst>
              <a:ext uri="{FF2B5EF4-FFF2-40B4-BE49-F238E27FC236}">
                <a16:creationId xmlns:a16="http://schemas.microsoft.com/office/drawing/2014/main" id="{B4811F31-50B9-0E34-027B-A1034933E202}"/>
              </a:ext>
            </a:extLst>
          </p:cNvPr>
          <p:cNvSpPr/>
          <p:nvPr/>
        </p:nvSpPr>
        <p:spPr>
          <a:xfrm>
            <a:off x="3662262" y="4362871"/>
            <a:ext cx="1017967" cy="364953"/>
          </a:xfrm>
          <a:prstGeom prst="wedgeRoundRectCallout">
            <a:avLst>
              <a:gd name="adj1" fmla="val -57415"/>
              <a:gd name="adj2" fmla="val 384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訓練課程</a:t>
            </a:r>
          </a:p>
        </p:txBody>
      </p:sp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28CFF280-218B-1338-1828-194F6021C928}"/>
              </a:ext>
            </a:extLst>
          </p:cNvPr>
          <p:cNvSpPr/>
          <p:nvPr/>
        </p:nvSpPr>
        <p:spPr>
          <a:xfrm>
            <a:off x="6826421" y="4064444"/>
            <a:ext cx="554857" cy="498634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6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15B13B6-43F0-C6E5-52AC-4087DDBBCF57}"/>
              </a:ext>
            </a:extLst>
          </p:cNvPr>
          <p:cNvSpPr/>
          <p:nvPr/>
        </p:nvSpPr>
        <p:spPr>
          <a:xfrm>
            <a:off x="2985007" y="2837930"/>
            <a:ext cx="1614450" cy="577022"/>
          </a:xfrm>
          <a:prstGeom prst="rect">
            <a:avLst/>
          </a:prstGeom>
          <a:noFill/>
          <a:ln w="12700">
            <a:solidFill>
              <a:srgbClr val="FF6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FEE66A9-C529-BE95-E1BD-553CDE398262}"/>
              </a:ext>
            </a:extLst>
          </p:cNvPr>
          <p:cNvSpPr/>
          <p:nvPr/>
        </p:nvSpPr>
        <p:spPr>
          <a:xfrm>
            <a:off x="4405524" y="2627807"/>
            <a:ext cx="554857" cy="498634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6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語音泡泡: 圓角矩形 46">
            <a:extLst>
              <a:ext uri="{FF2B5EF4-FFF2-40B4-BE49-F238E27FC236}">
                <a16:creationId xmlns:a16="http://schemas.microsoft.com/office/drawing/2014/main" id="{DB1E1485-FAFF-2E79-B69F-B7E0AD5D81F7}"/>
              </a:ext>
            </a:extLst>
          </p:cNvPr>
          <p:cNvSpPr/>
          <p:nvPr/>
        </p:nvSpPr>
        <p:spPr>
          <a:xfrm>
            <a:off x="3654311" y="3307557"/>
            <a:ext cx="1143777" cy="364953"/>
          </a:xfrm>
          <a:prstGeom prst="wedgeRoundRectCallout">
            <a:avLst>
              <a:gd name="adj1" fmla="val -56806"/>
              <a:gd name="adj2" fmla="val -4216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職務資料夾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ED9A9BF-114F-5534-53BA-2E4D1D6A64CC}"/>
              </a:ext>
            </a:extLst>
          </p:cNvPr>
          <p:cNvSpPr/>
          <p:nvPr/>
        </p:nvSpPr>
        <p:spPr>
          <a:xfrm>
            <a:off x="4950600" y="4182385"/>
            <a:ext cx="1765918" cy="270345"/>
          </a:xfrm>
          <a:prstGeom prst="rect">
            <a:avLst/>
          </a:prstGeom>
          <a:noFill/>
          <a:ln w="12700">
            <a:solidFill>
              <a:srgbClr val="FF6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語音泡泡: 圓角矩形 54">
            <a:extLst>
              <a:ext uri="{FF2B5EF4-FFF2-40B4-BE49-F238E27FC236}">
                <a16:creationId xmlns:a16="http://schemas.microsoft.com/office/drawing/2014/main" id="{1464639E-6465-1B7C-AF24-89D1DD2E9E16}"/>
              </a:ext>
            </a:extLst>
          </p:cNvPr>
          <p:cNvSpPr/>
          <p:nvPr/>
        </p:nvSpPr>
        <p:spPr>
          <a:xfrm>
            <a:off x="6126699" y="3698214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工作項目</a:t>
            </a:r>
          </a:p>
        </p:txBody>
      </p:sp>
      <p:sp>
        <p:nvSpPr>
          <p:cNvPr id="56" name="語音泡泡: 圓角矩形 55">
            <a:extLst>
              <a:ext uri="{FF2B5EF4-FFF2-40B4-BE49-F238E27FC236}">
                <a16:creationId xmlns:a16="http://schemas.microsoft.com/office/drawing/2014/main" id="{F5FD51AD-F8DC-BFF0-1179-541E0217DD65}"/>
              </a:ext>
            </a:extLst>
          </p:cNvPr>
          <p:cNvSpPr/>
          <p:nvPr/>
        </p:nvSpPr>
        <p:spPr>
          <a:xfrm>
            <a:off x="8651085" y="2048122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摘要說明</a:t>
            </a:r>
          </a:p>
        </p:txBody>
      </p:sp>
      <p:sp>
        <p:nvSpPr>
          <p:cNvPr id="57" name="語音泡泡: 圓角矩形 56">
            <a:extLst>
              <a:ext uri="{FF2B5EF4-FFF2-40B4-BE49-F238E27FC236}">
                <a16:creationId xmlns:a16="http://schemas.microsoft.com/office/drawing/2014/main" id="{9515B4BD-BCE4-5616-ECB7-6AF8F49DCD29}"/>
              </a:ext>
            </a:extLst>
          </p:cNvPr>
          <p:cNvSpPr/>
          <p:nvPr/>
        </p:nvSpPr>
        <p:spPr>
          <a:xfrm>
            <a:off x="4090473" y="5768549"/>
            <a:ext cx="1017967" cy="364953"/>
          </a:xfrm>
          <a:prstGeom prst="wedgeRoundRectCallout">
            <a:avLst>
              <a:gd name="adj1" fmla="val -57415"/>
              <a:gd name="adj2" fmla="val 384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核心職能</a:t>
            </a:r>
          </a:p>
        </p:txBody>
      </p:sp>
    </p:spTree>
    <p:extLst>
      <p:ext uri="{BB962C8B-B14F-4D97-AF65-F5344CB8AC3E}">
        <p14:creationId xmlns:p14="http://schemas.microsoft.com/office/powerpoint/2010/main" val="123677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15A49E9-A50D-E2FF-BA29-771FA96EA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89" b="6165"/>
          <a:stretch/>
        </p:blipFill>
        <p:spPr>
          <a:xfrm>
            <a:off x="395286" y="975393"/>
            <a:ext cx="8489856" cy="3284335"/>
          </a:xfrm>
          <a:prstGeom prst="rect">
            <a:avLst/>
          </a:prstGeom>
          <a:ln w="12700">
            <a:solidFill>
              <a:srgbClr val="FF6000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FD3D95C-5297-34ED-0479-9DA67B49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41" y="1703640"/>
            <a:ext cx="4862518" cy="2945149"/>
          </a:xfrm>
          <a:prstGeom prst="rect">
            <a:avLst/>
          </a:prstGeom>
          <a:ln w="12700">
            <a:solidFill>
              <a:srgbClr val="0070C0"/>
            </a:solidFill>
          </a:ln>
          <a:effectLst/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FB72982-99C9-FBD3-8949-2E2D50184868}"/>
              </a:ext>
            </a:extLst>
          </p:cNvPr>
          <p:cNvSpPr/>
          <p:nvPr/>
        </p:nvSpPr>
        <p:spPr>
          <a:xfrm>
            <a:off x="10375900" y="1347885"/>
            <a:ext cx="1275559" cy="3557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時間統計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D2C1CE2-1A08-4716-ED6A-3D1300AAA60B}"/>
              </a:ext>
            </a:extLst>
          </p:cNvPr>
          <p:cNvSpPr/>
          <p:nvPr/>
        </p:nvSpPr>
        <p:spPr>
          <a:xfrm>
            <a:off x="381927" y="614681"/>
            <a:ext cx="1669123" cy="355755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職務工作盤點</a:t>
            </a: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B911E91A-8A26-9052-4FB6-104B7B388C61}"/>
              </a:ext>
            </a:extLst>
          </p:cNvPr>
          <p:cNvSpPr/>
          <p:nvPr/>
        </p:nvSpPr>
        <p:spPr>
          <a:xfrm>
            <a:off x="1502197" y="1880241"/>
            <a:ext cx="809739" cy="364953"/>
          </a:xfrm>
          <a:prstGeom prst="wedgeRoundRectCallout">
            <a:avLst>
              <a:gd name="adj1" fmla="val -58197"/>
              <a:gd name="adj2" fmla="val 275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B7ED81E5-CC4E-6FFE-4234-863D39A43321}"/>
              </a:ext>
            </a:extLst>
          </p:cNvPr>
          <p:cNvSpPr/>
          <p:nvPr/>
        </p:nvSpPr>
        <p:spPr>
          <a:xfrm>
            <a:off x="4090473" y="2418704"/>
            <a:ext cx="753918" cy="364953"/>
          </a:xfrm>
          <a:prstGeom prst="wedgeRoundRectCallout">
            <a:avLst>
              <a:gd name="adj1" fmla="val 57363"/>
              <a:gd name="adj2" fmla="val 2626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做幾次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82F511BE-2F2B-988A-D746-343E1D0F4A08}"/>
              </a:ext>
            </a:extLst>
          </p:cNvPr>
          <p:cNvSpPr/>
          <p:nvPr/>
        </p:nvSpPr>
        <p:spPr>
          <a:xfrm>
            <a:off x="3617754" y="1514572"/>
            <a:ext cx="809739" cy="364953"/>
          </a:xfrm>
          <a:prstGeom prst="wedgeRoundRectCallout">
            <a:avLst>
              <a:gd name="adj1" fmla="val -58375"/>
              <a:gd name="adj2" fmla="val -230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怎麼做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ACDB8E2-A3D6-432F-52B5-C7B33BEC4D53}"/>
              </a:ext>
            </a:extLst>
          </p:cNvPr>
          <p:cNvSpPr/>
          <p:nvPr/>
        </p:nvSpPr>
        <p:spPr>
          <a:xfrm>
            <a:off x="647700" y="3378200"/>
            <a:ext cx="6141241" cy="363294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27AEA1D2-073D-F9F9-C570-62BA875FC43F}"/>
              </a:ext>
            </a:extLst>
          </p:cNvPr>
          <p:cNvSpPr/>
          <p:nvPr/>
        </p:nvSpPr>
        <p:spPr>
          <a:xfrm>
            <a:off x="3617754" y="3189132"/>
            <a:ext cx="753919" cy="364953"/>
          </a:xfrm>
          <a:prstGeom prst="wedgeRoundRectCallout">
            <a:avLst>
              <a:gd name="adj1" fmla="val -57415"/>
              <a:gd name="adj2" fmla="val 384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待確認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64AF183-4A8B-1119-F8B5-D74B52AF3C5F}"/>
              </a:ext>
            </a:extLst>
          </p:cNvPr>
          <p:cNvSpPr/>
          <p:nvPr/>
        </p:nvSpPr>
        <p:spPr>
          <a:xfrm>
            <a:off x="634341" y="2245195"/>
            <a:ext cx="6141241" cy="28210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E4AA9B-909C-9D9A-2C45-81504214E8EF}"/>
              </a:ext>
            </a:extLst>
          </p:cNvPr>
          <p:cNvSpPr/>
          <p:nvPr/>
        </p:nvSpPr>
        <p:spPr>
          <a:xfrm>
            <a:off x="8094759" y="1704519"/>
            <a:ext cx="803742" cy="2910963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76325E4C-DB90-37AD-2708-4B631D34F179}"/>
              </a:ext>
            </a:extLst>
          </p:cNvPr>
          <p:cNvSpPr/>
          <p:nvPr/>
        </p:nvSpPr>
        <p:spPr>
          <a:xfrm>
            <a:off x="8671379" y="2162348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整理文件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1E4312DD-D60C-EABF-A682-6C0C78925AA4}"/>
              </a:ext>
            </a:extLst>
          </p:cNvPr>
          <p:cNvSpPr/>
          <p:nvPr/>
        </p:nvSpPr>
        <p:spPr>
          <a:xfrm>
            <a:off x="7848151" y="2894634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記錄工作</a:t>
            </a:r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11244C05-3C3A-AD0F-C081-14EA876A2BF6}"/>
              </a:ext>
            </a:extLst>
          </p:cNvPr>
          <p:cNvSpPr/>
          <p:nvPr/>
        </p:nvSpPr>
        <p:spPr>
          <a:xfrm>
            <a:off x="9048749" y="3741494"/>
            <a:ext cx="636469" cy="364953"/>
          </a:xfrm>
          <a:prstGeom prst="wedgeRoundRectCallout">
            <a:avLst>
              <a:gd name="adj1" fmla="val 55791"/>
              <a:gd name="adj2" fmla="val 1842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</a:p>
        </p:txBody>
      </p:sp>
    </p:spTree>
    <p:extLst>
      <p:ext uri="{BB962C8B-B14F-4D97-AF65-F5344CB8AC3E}">
        <p14:creationId xmlns:p14="http://schemas.microsoft.com/office/powerpoint/2010/main" val="29040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9E28DC9-FB61-5F8E-249C-AC49C4DB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581" y="1137953"/>
            <a:ext cx="5387143" cy="4984286"/>
          </a:xfrm>
          <a:prstGeom prst="rect">
            <a:avLst/>
          </a:prstGeom>
          <a:ln>
            <a:solidFill>
              <a:srgbClr val="FF6000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FD3D95C-5297-34ED-0479-9DA67B490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27" y="2148953"/>
            <a:ext cx="5174459" cy="3134087"/>
          </a:xfrm>
          <a:prstGeom prst="rect">
            <a:avLst/>
          </a:prstGeom>
          <a:ln w="12700">
            <a:solidFill>
              <a:srgbClr val="0070C0"/>
            </a:solidFill>
          </a:ln>
          <a:effectLst/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FB72982-99C9-FBD3-8949-2E2D50184868}"/>
              </a:ext>
            </a:extLst>
          </p:cNvPr>
          <p:cNvSpPr/>
          <p:nvPr/>
        </p:nvSpPr>
        <p:spPr>
          <a:xfrm>
            <a:off x="8387272" y="1793198"/>
            <a:ext cx="1275559" cy="3557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時間統計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D2C1CE2-1A08-4716-ED6A-3D1300AAA60B}"/>
              </a:ext>
            </a:extLst>
          </p:cNvPr>
          <p:cNvSpPr/>
          <p:nvPr/>
        </p:nvSpPr>
        <p:spPr>
          <a:xfrm>
            <a:off x="2652325" y="782198"/>
            <a:ext cx="1669123" cy="355755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職務工作盤點</a:t>
            </a: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B911E91A-8A26-9052-4FB6-104B7B388C61}"/>
              </a:ext>
            </a:extLst>
          </p:cNvPr>
          <p:cNvSpPr/>
          <p:nvPr/>
        </p:nvSpPr>
        <p:spPr>
          <a:xfrm>
            <a:off x="1858385" y="2650919"/>
            <a:ext cx="809739" cy="364953"/>
          </a:xfrm>
          <a:prstGeom prst="wedgeRoundRectCallout">
            <a:avLst>
              <a:gd name="adj1" fmla="val -58197"/>
              <a:gd name="adj2" fmla="val 2755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B7ED81E5-CC4E-6FFE-4234-863D39A43321}"/>
              </a:ext>
            </a:extLst>
          </p:cNvPr>
          <p:cNvSpPr/>
          <p:nvPr/>
        </p:nvSpPr>
        <p:spPr>
          <a:xfrm>
            <a:off x="4535443" y="2993737"/>
            <a:ext cx="753918" cy="364953"/>
          </a:xfrm>
          <a:prstGeom prst="wedgeRoundRectCallout">
            <a:avLst>
              <a:gd name="adj1" fmla="val -57185"/>
              <a:gd name="adj2" fmla="val 280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做幾次</a:t>
            </a: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82F511BE-2F2B-988A-D746-343E1D0F4A08}"/>
              </a:ext>
            </a:extLst>
          </p:cNvPr>
          <p:cNvSpPr/>
          <p:nvPr/>
        </p:nvSpPr>
        <p:spPr>
          <a:xfrm>
            <a:off x="3761815" y="4375511"/>
            <a:ext cx="809739" cy="364953"/>
          </a:xfrm>
          <a:prstGeom prst="wedgeRoundRectCallout">
            <a:avLst>
              <a:gd name="adj1" fmla="val -58375"/>
              <a:gd name="adj2" fmla="val 169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怎麼做</a:t>
            </a:r>
          </a:p>
        </p:txBody>
      </p:sp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27AEA1D2-073D-F9F9-C570-62BA875FC43F}"/>
              </a:ext>
            </a:extLst>
          </p:cNvPr>
          <p:cNvSpPr/>
          <p:nvPr/>
        </p:nvSpPr>
        <p:spPr>
          <a:xfrm>
            <a:off x="2525171" y="3064047"/>
            <a:ext cx="753919" cy="364953"/>
          </a:xfrm>
          <a:prstGeom prst="wedgeRoundRectCallout">
            <a:avLst>
              <a:gd name="adj1" fmla="val -58525"/>
              <a:gd name="adj2" fmla="val 372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待確認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E4AA9B-909C-9D9A-2C45-81504214E8EF}"/>
              </a:ext>
            </a:extLst>
          </p:cNvPr>
          <p:cNvSpPr/>
          <p:nvPr/>
        </p:nvSpPr>
        <p:spPr>
          <a:xfrm>
            <a:off x="7802868" y="2148953"/>
            <a:ext cx="958020" cy="3134087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76325E4C-DB90-37AD-2708-4B631D34F179}"/>
              </a:ext>
            </a:extLst>
          </p:cNvPr>
          <p:cNvSpPr/>
          <p:nvPr/>
        </p:nvSpPr>
        <p:spPr>
          <a:xfrm>
            <a:off x="8387272" y="2707770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整理文件</a:t>
            </a:r>
          </a:p>
        </p:txBody>
      </p:sp>
      <p:sp>
        <p:nvSpPr>
          <p:cNvPr id="11" name="語音泡泡: 圓角矩形 10">
            <a:extLst>
              <a:ext uri="{FF2B5EF4-FFF2-40B4-BE49-F238E27FC236}">
                <a16:creationId xmlns:a16="http://schemas.microsoft.com/office/drawing/2014/main" id="{1E4312DD-D60C-EABF-A682-6C0C78925AA4}"/>
              </a:ext>
            </a:extLst>
          </p:cNvPr>
          <p:cNvSpPr/>
          <p:nvPr/>
        </p:nvSpPr>
        <p:spPr>
          <a:xfrm>
            <a:off x="7538676" y="3439050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記錄工作</a:t>
            </a:r>
          </a:p>
        </p:txBody>
      </p:sp>
      <p:sp>
        <p:nvSpPr>
          <p:cNvPr id="23" name="語音泡泡: 圓角矩形 22">
            <a:extLst>
              <a:ext uri="{FF2B5EF4-FFF2-40B4-BE49-F238E27FC236}">
                <a16:creationId xmlns:a16="http://schemas.microsoft.com/office/drawing/2014/main" id="{11244C05-3C3A-AD0F-C081-14EA876A2BF6}"/>
              </a:ext>
            </a:extLst>
          </p:cNvPr>
          <p:cNvSpPr/>
          <p:nvPr/>
        </p:nvSpPr>
        <p:spPr>
          <a:xfrm>
            <a:off x="8809865" y="4245414"/>
            <a:ext cx="636469" cy="364953"/>
          </a:xfrm>
          <a:prstGeom prst="wedgeRoundRectCallout">
            <a:avLst>
              <a:gd name="adj1" fmla="val 55791"/>
              <a:gd name="adj2" fmla="val 1842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</a:p>
        </p:txBody>
      </p:sp>
    </p:spTree>
    <p:extLst>
      <p:ext uri="{BB962C8B-B14F-4D97-AF65-F5344CB8AC3E}">
        <p14:creationId xmlns:p14="http://schemas.microsoft.com/office/powerpoint/2010/main" val="1583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FD426D7A-D5AF-0020-6C20-EFEA37C7AE4D}"/>
              </a:ext>
            </a:extLst>
          </p:cNvPr>
          <p:cNvSpPr/>
          <p:nvPr/>
        </p:nvSpPr>
        <p:spPr>
          <a:xfrm>
            <a:off x="-333955" y="-492981"/>
            <a:ext cx="12730038" cy="9167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9FB6F98-3EC5-C9F9-B704-1D20E917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0" y="-244317"/>
            <a:ext cx="5370671" cy="734663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7C193D7-DF83-D66D-0ABF-A22CA4F1B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81" y="2297033"/>
            <a:ext cx="5245100" cy="52451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75000"/>
                <a:alpha val="40000"/>
              </a:scheme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5573CD6-DA91-F67A-1D31-2F4EA91202AC}"/>
              </a:ext>
            </a:extLst>
          </p:cNvPr>
          <p:cNvSpPr/>
          <p:nvPr/>
        </p:nvSpPr>
        <p:spPr>
          <a:xfrm>
            <a:off x="431800" y="4908550"/>
            <a:ext cx="4718050" cy="165100"/>
          </a:xfrm>
          <a:prstGeom prst="rect">
            <a:avLst/>
          </a:prstGeom>
          <a:noFill/>
          <a:ln>
            <a:solidFill>
              <a:srgbClr val="FF6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1B3CD0B4-39CD-7044-5B54-909A14BB3F44}"/>
              </a:ext>
            </a:extLst>
          </p:cNvPr>
          <p:cNvSpPr/>
          <p:nvPr/>
        </p:nvSpPr>
        <p:spPr>
          <a:xfrm>
            <a:off x="7244661" y="4552455"/>
            <a:ext cx="775389" cy="364953"/>
          </a:xfrm>
          <a:prstGeom prst="wedgeRoundRectCallout">
            <a:avLst>
              <a:gd name="adj1" fmla="val -57828"/>
              <a:gd name="adj2" fmla="val -398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里程碑</a:t>
            </a:r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B8E5D758-3D33-6798-3F7E-BEF101A33A7E}"/>
              </a:ext>
            </a:extLst>
          </p:cNvPr>
          <p:cNvSpPr/>
          <p:nvPr/>
        </p:nvSpPr>
        <p:spPr>
          <a:xfrm>
            <a:off x="9416160" y="5810250"/>
            <a:ext cx="796878" cy="364953"/>
          </a:xfrm>
          <a:prstGeom prst="wedgeRoundRectCallout">
            <a:avLst>
              <a:gd name="adj1" fmla="val 56288"/>
              <a:gd name="adj2" fmla="val -398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</a:p>
        </p:txBody>
      </p:sp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8BAD1CDF-84E3-C945-8C76-1AFD98EF3750}"/>
              </a:ext>
            </a:extLst>
          </p:cNvPr>
          <p:cNvSpPr/>
          <p:nvPr/>
        </p:nvSpPr>
        <p:spPr>
          <a:xfrm>
            <a:off x="9215292" y="5189954"/>
            <a:ext cx="947836" cy="364953"/>
          </a:xfrm>
          <a:prstGeom prst="wedgeRoundRectCallout">
            <a:avLst>
              <a:gd name="adj1" fmla="val 57006"/>
              <a:gd name="adj2" fmla="val 291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無法觀察</a:t>
            </a:r>
          </a:p>
        </p:txBody>
      </p: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7F1E9DB7-E917-B3A9-1EA0-CCE3EEDA2004}"/>
              </a:ext>
            </a:extLst>
          </p:cNvPr>
          <p:cNvSpPr/>
          <p:nvPr/>
        </p:nvSpPr>
        <p:spPr>
          <a:xfrm>
            <a:off x="6967471" y="3048840"/>
            <a:ext cx="958020" cy="364953"/>
          </a:xfrm>
          <a:prstGeom prst="wedgeRoundRectCallout">
            <a:avLst>
              <a:gd name="adj1" fmla="val -58491"/>
              <a:gd name="adj2" fmla="val 401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專業能力</a:t>
            </a:r>
          </a:p>
        </p:txBody>
      </p:sp>
      <p:sp>
        <p:nvSpPr>
          <p:cNvPr id="25" name="語音泡泡: 圓角矩形 24">
            <a:extLst>
              <a:ext uri="{FF2B5EF4-FFF2-40B4-BE49-F238E27FC236}">
                <a16:creationId xmlns:a16="http://schemas.microsoft.com/office/drawing/2014/main" id="{9642669C-A2A3-4023-ADAC-0F4B511C006F}"/>
              </a:ext>
            </a:extLst>
          </p:cNvPr>
          <p:cNvSpPr/>
          <p:nvPr/>
        </p:nvSpPr>
        <p:spPr>
          <a:xfrm>
            <a:off x="4797566" y="1263650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雷達圖</a:t>
            </a:r>
          </a:p>
        </p:txBody>
      </p:sp>
      <p:sp>
        <p:nvSpPr>
          <p:cNvPr id="26" name="語音泡泡: 圓角矩形 25">
            <a:extLst>
              <a:ext uri="{FF2B5EF4-FFF2-40B4-BE49-F238E27FC236}">
                <a16:creationId xmlns:a16="http://schemas.microsoft.com/office/drawing/2014/main" id="{AD301808-C61C-CB92-3441-6304F657BAEB}"/>
              </a:ext>
            </a:extLst>
          </p:cNvPr>
          <p:cNvSpPr/>
          <p:nvPr/>
        </p:nvSpPr>
        <p:spPr>
          <a:xfrm>
            <a:off x="2122440" y="1498600"/>
            <a:ext cx="654939" cy="364953"/>
          </a:xfrm>
          <a:prstGeom prst="wedgeRoundRectCallout">
            <a:avLst>
              <a:gd name="adj1" fmla="val -32929"/>
              <a:gd name="adj2" fmla="val 671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</a:p>
        </p:txBody>
      </p:sp>
      <p:sp>
        <p:nvSpPr>
          <p:cNvPr id="27" name="語音泡泡: 圓角矩形 26">
            <a:extLst>
              <a:ext uri="{FF2B5EF4-FFF2-40B4-BE49-F238E27FC236}">
                <a16:creationId xmlns:a16="http://schemas.microsoft.com/office/drawing/2014/main" id="{5642FDC9-2298-1017-26BE-918BDC0CF37D}"/>
              </a:ext>
            </a:extLst>
          </p:cNvPr>
          <p:cNvSpPr/>
          <p:nvPr/>
        </p:nvSpPr>
        <p:spPr>
          <a:xfrm>
            <a:off x="1715582" y="3815855"/>
            <a:ext cx="989518" cy="364953"/>
          </a:xfrm>
          <a:prstGeom prst="wedgeRoundRectCallout">
            <a:avLst>
              <a:gd name="adj1" fmla="val -32929"/>
              <a:gd name="adj2" fmla="val 671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能力考核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26EE0A29-E03B-F02C-219D-09A2D811D84B}"/>
              </a:ext>
            </a:extLst>
          </p:cNvPr>
          <p:cNvSpPr/>
          <p:nvPr/>
        </p:nvSpPr>
        <p:spPr>
          <a:xfrm>
            <a:off x="7160162" y="2000250"/>
            <a:ext cx="1716737" cy="520142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專業能力考核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72BD88AC-6CB2-4151-A9C4-A635A704CAC2}"/>
              </a:ext>
            </a:extLst>
          </p:cNvPr>
          <p:cNvSpPr/>
          <p:nvPr/>
        </p:nvSpPr>
        <p:spPr>
          <a:xfrm>
            <a:off x="4079732" y="-134807"/>
            <a:ext cx="1761702" cy="5201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專業能力訓練</a:t>
            </a:r>
          </a:p>
        </p:txBody>
      </p:sp>
    </p:spTree>
    <p:extLst>
      <p:ext uri="{BB962C8B-B14F-4D97-AF65-F5344CB8AC3E}">
        <p14:creationId xmlns:p14="http://schemas.microsoft.com/office/powerpoint/2010/main" val="312624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561381A-72B3-49C7-E629-4899BAA00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33" y="0"/>
            <a:ext cx="7492365" cy="76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CB575D5-E270-1D08-6678-482CC0081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3" y="625988"/>
            <a:ext cx="5479733" cy="3572828"/>
          </a:xfrm>
          <a:prstGeom prst="rect">
            <a:avLst/>
          </a:prstGeom>
          <a:ln>
            <a:solidFill>
              <a:srgbClr val="FF6000"/>
            </a:solidFill>
          </a:ln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9FAF89F-7427-F22A-9803-68B215CFE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997" y="973394"/>
            <a:ext cx="5117619" cy="550523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976D661-2741-3379-19FA-6D8A5EA2AEBE}"/>
              </a:ext>
            </a:extLst>
          </p:cNvPr>
          <p:cNvSpPr/>
          <p:nvPr/>
        </p:nvSpPr>
        <p:spPr>
          <a:xfrm>
            <a:off x="8523603" y="516683"/>
            <a:ext cx="1508755" cy="6948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主題內容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(SOP / FAQ)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6F3BB2F-78C4-7216-8FB3-DD122156B1E7}"/>
              </a:ext>
            </a:extLst>
          </p:cNvPr>
          <p:cNvSpPr/>
          <p:nvPr/>
        </p:nvSpPr>
        <p:spPr>
          <a:xfrm>
            <a:off x="3043870" y="175161"/>
            <a:ext cx="1620837" cy="683045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挑選主題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從職務工作盤點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23F48224-DDED-1334-2E77-AB2A823EE1DF}"/>
              </a:ext>
            </a:extLst>
          </p:cNvPr>
          <p:cNvSpPr/>
          <p:nvPr/>
        </p:nvSpPr>
        <p:spPr>
          <a:xfrm>
            <a:off x="3589175" y="2532199"/>
            <a:ext cx="958020" cy="364953"/>
          </a:xfrm>
          <a:prstGeom prst="wedgeRoundRectCallout">
            <a:avLst>
              <a:gd name="adj1" fmla="val 28637"/>
              <a:gd name="adj2" fmla="val 691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內容連結</a:t>
            </a: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624628C9-20BC-DAA4-3540-E2A09D056CFA}"/>
              </a:ext>
            </a:extLst>
          </p:cNvPr>
          <p:cNvCxnSpPr>
            <a:cxnSpLocks/>
          </p:cNvCxnSpPr>
          <p:nvPr/>
        </p:nvCxnSpPr>
        <p:spPr>
          <a:xfrm flipV="1">
            <a:off x="4534678" y="2412402"/>
            <a:ext cx="814562" cy="59205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6811A9D4-3BE5-565A-94DC-2CB38B99225B}"/>
              </a:ext>
            </a:extLst>
          </p:cNvPr>
          <p:cNvSpPr/>
          <p:nvPr/>
        </p:nvSpPr>
        <p:spPr>
          <a:xfrm>
            <a:off x="2393389" y="2532199"/>
            <a:ext cx="783771" cy="364953"/>
          </a:xfrm>
          <a:prstGeom prst="wedgeRoundRectCallout">
            <a:avLst>
              <a:gd name="adj1" fmla="val -24497"/>
              <a:gd name="adj2" fmla="val 691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290DACD2-E8CB-4552-C58C-80EC5158E141}"/>
              </a:ext>
            </a:extLst>
          </p:cNvPr>
          <p:cNvCxnSpPr/>
          <p:nvPr/>
        </p:nvCxnSpPr>
        <p:spPr>
          <a:xfrm>
            <a:off x="1306286" y="3152378"/>
            <a:ext cx="34523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1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BACAF54-139F-C3DF-3AEE-E39CD12F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90" y="374963"/>
            <a:ext cx="5366385" cy="4076224"/>
          </a:xfrm>
          <a:prstGeom prst="rect">
            <a:avLst/>
          </a:prstGeom>
          <a:ln>
            <a:solidFill>
              <a:srgbClr val="FF600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B74C47E-89C7-5E13-65BA-DEE62CCDB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41" y="1675181"/>
            <a:ext cx="5349240" cy="410194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61D3321A-0F6B-2B14-FB6F-C392D4A2D629}"/>
              </a:ext>
            </a:extLst>
          </p:cNvPr>
          <p:cNvSpPr/>
          <p:nvPr/>
        </p:nvSpPr>
        <p:spPr>
          <a:xfrm>
            <a:off x="6037598" y="3945205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9CD8B522-72FC-29FA-2CC8-430CEF4BB5A6}"/>
              </a:ext>
            </a:extLst>
          </p:cNvPr>
          <p:cNvSpPr/>
          <p:nvPr/>
        </p:nvSpPr>
        <p:spPr>
          <a:xfrm>
            <a:off x="5487421" y="2794272"/>
            <a:ext cx="958020" cy="364953"/>
          </a:xfrm>
          <a:prstGeom prst="wedgeRoundRectCallout">
            <a:avLst>
              <a:gd name="adj1" fmla="val -58215"/>
              <a:gd name="adj2" fmla="val 3060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88665B5-B0BF-56FC-5AC7-614561E2578C}"/>
              </a:ext>
            </a:extLst>
          </p:cNvPr>
          <p:cNvSpPr/>
          <p:nvPr/>
        </p:nvSpPr>
        <p:spPr>
          <a:xfrm>
            <a:off x="8090611" y="1419688"/>
            <a:ext cx="1420215" cy="3557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資料夾文件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0F8278A-8E26-0D3F-C2C7-C548A09F8549}"/>
              </a:ext>
            </a:extLst>
          </p:cNvPr>
          <p:cNvSpPr/>
          <p:nvPr/>
        </p:nvSpPr>
        <p:spPr>
          <a:xfrm>
            <a:off x="4923130" y="112846"/>
            <a:ext cx="1522311" cy="355755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知識庫目錄</a:t>
            </a: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9CFE1CE2-A87B-253F-5B2D-112466595D91}"/>
              </a:ext>
            </a:extLst>
          </p:cNvPr>
          <p:cNvSpPr/>
          <p:nvPr/>
        </p:nvSpPr>
        <p:spPr>
          <a:xfrm>
            <a:off x="2803540" y="2138881"/>
            <a:ext cx="753918" cy="364953"/>
          </a:xfrm>
          <a:prstGeom prst="wedgeRoundRectCallout">
            <a:avLst>
              <a:gd name="adj1" fmla="val -57185"/>
              <a:gd name="adj2" fmla="val 280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B0E18CA1-6EEA-2B65-AA6C-6BF2A1C69387}"/>
              </a:ext>
            </a:extLst>
          </p:cNvPr>
          <p:cNvSpPr/>
          <p:nvPr/>
        </p:nvSpPr>
        <p:spPr>
          <a:xfrm>
            <a:off x="2032059" y="1675181"/>
            <a:ext cx="649115" cy="364953"/>
          </a:xfrm>
          <a:prstGeom prst="wedgeRoundRectCallout">
            <a:avLst>
              <a:gd name="adj1" fmla="val -58525"/>
              <a:gd name="adj2" fmla="val 372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</a:p>
        </p:txBody>
      </p:sp>
    </p:spTree>
    <p:extLst>
      <p:ext uri="{BB962C8B-B14F-4D97-AF65-F5344CB8AC3E}">
        <p14:creationId xmlns:p14="http://schemas.microsoft.com/office/powerpoint/2010/main" val="328065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15579</TotalTime>
  <Words>165</Words>
  <Application>Microsoft Office PowerPoint</Application>
  <PresentationFormat>寬螢幕</PresentationFormat>
  <Paragraphs>67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Office 佈景主題</vt:lpstr>
      <vt:lpstr>截圖規格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德宙 蘇</dc:creator>
  <cp:lastModifiedBy>德宙 蘇</cp:lastModifiedBy>
  <cp:revision>11</cp:revision>
  <dcterms:created xsi:type="dcterms:W3CDTF">2023-06-11T14:35:03Z</dcterms:created>
  <dcterms:modified xsi:type="dcterms:W3CDTF">2023-09-20T03:05:11Z</dcterms:modified>
</cp:coreProperties>
</file>