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0" autoAdjust="0"/>
    <p:restoredTop sz="94660"/>
  </p:normalViewPr>
  <p:slideViewPr>
    <p:cSldViewPr snapToGrid="0">
      <p:cViewPr>
        <p:scale>
          <a:sx n="100" d="100"/>
          <a:sy n="100" d="100"/>
        </p:scale>
        <p:origin x="24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72D5416-D617-BCAB-99E9-997A1376EB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89A86EF-5CBE-6C76-772F-32C78F03A3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19F40B5-1B1A-7114-EE6F-7124D5D6F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DEA2-9C6F-4A50-96EE-1958A39E186F}" type="datetimeFigureOut">
              <a:rPr lang="zh-TW" altLang="en-US" smtClean="0"/>
              <a:t>2023/6/19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171F10E-6CED-DB42-F8CE-690753A31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89C9ABB-AC6C-0DE5-FAB8-D86F028B4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589D-3170-4B8A-A98A-A3911D3A0B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1098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6B3C644-27AD-60E2-A12F-63EEC2858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795EFD2-24E3-BD42-34A8-001B826C49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E8BB8F7-E621-06DB-41EF-94FD223ED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DEA2-9C6F-4A50-96EE-1958A39E186F}" type="datetimeFigureOut">
              <a:rPr lang="zh-TW" altLang="en-US" smtClean="0"/>
              <a:t>2023/6/19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6AD6F95-D111-EFB6-1990-9A09A4B0B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4C27EBB-8ED3-4596-654B-9E5559041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589D-3170-4B8A-A98A-A3911D3A0B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7269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0AF41D2-1D8E-4AA9-8633-D5FC975DDE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D604428-C9A1-B0EF-5509-7247760589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3305255-54D5-F5EE-FAF4-E05904112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DEA2-9C6F-4A50-96EE-1958A39E186F}" type="datetimeFigureOut">
              <a:rPr lang="zh-TW" altLang="en-US" smtClean="0"/>
              <a:t>2023/6/19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4C620CD-892F-6B1F-0130-D3E59E873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C65DCCF-FF60-F0D5-C091-BA7C9926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589D-3170-4B8A-A98A-A3911D3A0B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1753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43A1C4A-E802-38F7-B188-DCD79FFC5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4562016-8C78-B43A-EF0D-1E2964E6E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58A74D1-9E57-2717-E28D-BB976E0CF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DEA2-9C6F-4A50-96EE-1958A39E186F}" type="datetimeFigureOut">
              <a:rPr lang="zh-TW" altLang="en-US" smtClean="0"/>
              <a:t>2023/6/19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1897E0F-1002-F510-9CA6-5F7D26703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6A1094D-617A-0467-1458-8B060D98A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589D-3170-4B8A-A98A-A3911D3A0B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3540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6D55F9C-4969-F622-9EB9-87E5DD07B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EF4A7A9-D842-1EF2-9024-0D558A8E7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22DFB03-A698-709D-124A-3DE0C758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DEA2-9C6F-4A50-96EE-1958A39E186F}" type="datetimeFigureOut">
              <a:rPr lang="zh-TW" altLang="en-US" smtClean="0"/>
              <a:t>2023/6/19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E442F19-C6B8-222A-E288-6B03C0161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D9D275F-C796-22D2-8896-7946BA33A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589D-3170-4B8A-A98A-A3911D3A0B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5676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D731240-1A7A-D8A7-5721-DFD8F0272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F7E5344-4A04-FB52-878F-C27DBA51E9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FA9C9CE-B0F6-EA4F-6D5A-CCC3E5EEB3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DE1CA90-6833-CDC2-E41A-AA10556E0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DEA2-9C6F-4A50-96EE-1958A39E186F}" type="datetimeFigureOut">
              <a:rPr lang="zh-TW" altLang="en-US" smtClean="0"/>
              <a:t>2023/6/19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722CD6D-DD33-74B6-6E1D-040D14A19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6FE2A65-4640-DAE8-52C9-7A42BAFFC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589D-3170-4B8A-A98A-A3911D3A0B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3486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2A3BD54-AD82-4AD4-3383-257FADC18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BDBA8E6-31F5-C232-A800-B02F24881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CE82828-6661-B2A9-834D-5588FD6FCC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81E6BB2D-898F-075B-A034-2FC7621250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CD07EF29-600E-697F-6EF6-A90C93852D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FC4577B6-4A1C-75F5-45FB-AAA6532DB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DEA2-9C6F-4A50-96EE-1958A39E186F}" type="datetimeFigureOut">
              <a:rPr lang="zh-TW" altLang="en-US" smtClean="0"/>
              <a:t>2023/6/19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7D3893D-1CA5-AD53-1726-C88A6A81E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6D3836D-1BEB-40A6-3C49-E526022CB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589D-3170-4B8A-A98A-A3911D3A0B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432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B469EE-06BE-8612-CB76-3EBD4834D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F74CDDC-3FFE-660E-CC1F-A5A5F8DD7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DEA2-9C6F-4A50-96EE-1958A39E186F}" type="datetimeFigureOut">
              <a:rPr lang="zh-TW" altLang="en-US" smtClean="0"/>
              <a:t>2023/6/19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FDE2A93-7451-96B4-E9B2-12F27FF65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75B6F10-1D8D-62EF-E975-E82DD3C85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589D-3170-4B8A-A98A-A3911D3A0B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823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400FF48C-6564-3BFD-8FFB-44C2815E2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DEA2-9C6F-4A50-96EE-1958A39E186F}" type="datetimeFigureOut">
              <a:rPr lang="zh-TW" altLang="en-US" smtClean="0"/>
              <a:t>2023/6/19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A261C78D-9F51-2C6E-9C99-1CBC3E4F1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ECD9A3A-CC88-F6AD-BF59-A5C77B22F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589D-3170-4B8A-A98A-A3911D3A0B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5067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6A37E6A-757E-7217-CE99-DE646160C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512A79E-79BF-36AA-BF7E-762FE04D4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DA19164-E275-B722-4D5D-B404248F76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6459E55-0EA6-5BDB-2671-0C32C1049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DEA2-9C6F-4A50-96EE-1958A39E186F}" type="datetimeFigureOut">
              <a:rPr lang="zh-TW" altLang="en-US" smtClean="0"/>
              <a:t>2023/6/19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914FDE8-BD1E-2771-77ED-9005DEC30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E671171-6E7A-6181-99C2-219B702FE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589D-3170-4B8A-A98A-A3911D3A0B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15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1C07191-570C-D914-F265-887164000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DF4A86B0-C95F-E274-9B4E-8469D2EC9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48ADA5A-1C8E-3AAD-9BB2-845D0289C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8796B7B-BC03-725F-92A0-FC6F7FCDE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DEA2-9C6F-4A50-96EE-1958A39E186F}" type="datetimeFigureOut">
              <a:rPr lang="zh-TW" altLang="en-US" smtClean="0"/>
              <a:t>2023/6/19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7328502-6AE7-799E-CB37-2E6F4216B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80DE9C7-5CC1-8E8B-A10E-66D4124BB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2589D-3170-4B8A-A98A-A3911D3A0B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7499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CC551F6B-F68C-2EE3-7966-C0EDA0423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3823DC3-9E60-7583-A1D9-5A56FB2A54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9F77503-AD76-BE6D-05B4-8580419D8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7DEA2-9C6F-4A50-96EE-1958A39E186F}" type="datetimeFigureOut">
              <a:rPr lang="zh-TW" altLang="en-US" smtClean="0"/>
              <a:t>2023/6/19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9DBAF36-B505-3DC9-A661-FEFB74B8F7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55BAD63-AD4B-0CEA-14A4-01E13F1437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2589D-3170-4B8A-A98A-A3911D3A0B8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2017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>
            <a:extLst>
              <a:ext uri="{FF2B5EF4-FFF2-40B4-BE49-F238E27FC236}">
                <a16:creationId xmlns:a16="http://schemas.microsoft.com/office/drawing/2014/main" id="{B6D07648-7638-B3C6-2C07-B56937ACC8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5737" y="416974"/>
            <a:ext cx="11820525" cy="5674195"/>
          </a:xfrm>
          <a:prstGeom prst="rect">
            <a:avLst/>
          </a:prstGeom>
        </p:spPr>
      </p:pic>
      <p:sp>
        <p:nvSpPr>
          <p:cNvPr id="6" name="語音泡泡: 圓角矩形 5">
            <a:extLst>
              <a:ext uri="{FF2B5EF4-FFF2-40B4-BE49-F238E27FC236}">
                <a16:creationId xmlns:a16="http://schemas.microsoft.com/office/drawing/2014/main" id="{6D7BA044-1097-8EA9-BF23-2F1E01154DDF}"/>
              </a:ext>
            </a:extLst>
          </p:cNvPr>
          <p:cNvSpPr/>
          <p:nvPr/>
        </p:nvSpPr>
        <p:spPr>
          <a:xfrm>
            <a:off x="2149446" y="3429000"/>
            <a:ext cx="1062841" cy="528452"/>
          </a:xfrm>
          <a:prstGeom prst="wedgeRoundRectCallout">
            <a:avLst>
              <a:gd name="adj1" fmla="val -29771"/>
              <a:gd name="adj2" fmla="val 62500"/>
              <a:gd name="adj3" fmla="val 16667"/>
            </a:avLst>
          </a:prstGeom>
          <a:solidFill>
            <a:srgbClr val="FF6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做什麼</a:t>
            </a:r>
          </a:p>
        </p:txBody>
      </p:sp>
      <p:sp>
        <p:nvSpPr>
          <p:cNvPr id="7" name="語音泡泡: 圓角矩形 6">
            <a:extLst>
              <a:ext uri="{FF2B5EF4-FFF2-40B4-BE49-F238E27FC236}">
                <a16:creationId xmlns:a16="http://schemas.microsoft.com/office/drawing/2014/main" id="{DBF1CB72-1FCF-24AE-BF32-F4602475E66F}"/>
              </a:ext>
            </a:extLst>
          </p:cNvPr>
          <p:cNvSpPr/>
          <p:nvPr/>
        </p:nvSpPr>
        <p:spPr>
          <a:xfrm>
            <a:off x="6630892" y="5533775"/>
            <a:ext cx="1193191" cy="652339"/>
          </a:xfrm>
          <a:prstGeom prst="wedgeRoundRectCallout">
            <a:avLst>
              <a:gd name="adj1" fmla="val -56028"/>
              <a:gd name="adj2" fmla="val -30758"/>
              <a:gd name="adj3" fmla="val 16667"/>
            </a:avLst>
          </a:prstGeom>
          <a:solidFill>
            <a:srgbClr val="FF6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怎麼做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文件 </a:t>
            </a:r>
            <a:r>
              <a:rPr lang="en-US" altLang="zh-TW" sz="1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or FAQ)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語音泡泡: 圓角矩形 7">
            <a:extLst>
              <a:ext uri="{FF2B5EF4-FFF2-40B4-BE49-F238E27FC236}">
                <a16:creationId xmlns:a16="http://schemas.microsoft.com/office/drawing/2014/main" id="{73693830-30AF-D258-BDBF-34B84B7D7F8A}"/>
              </a:ext>
            </a:extLst>
          </p:cNvPr>
          <p:cNvSpPr/>
          <p:nvPr/>
        </p:nvSpPr>
        <p:spPr>
          <a:xfrm>
            <a:off x="7554540" y="4615577"/>
            <a:ext cx="1062841" cy="528452"/>
          </a:xfrm>
          <a:prstGeom prst="wedgeRoundRectCallout">
            <a:avLst>
              <a:gd name="adj1" fmla="val 56419"/>
              <a:gd name="adj2" fmla="val -34020"/>
              <a:gd name="adj3" fmla="val 16667"/>
            </a:avLst>
          </a:prstGeom>
          <a:solidFill>
            <a:srgbClr val="FF6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做幾次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語音泡泡: 圓角矩形 11">
            <a:extLst>
              <a:ext uri="{FF2B5EF4-FFF2-40B4-BE49-F238E27FC236}">
                <a16:creationId xmlns:a16="http://schemas.microsoft.com/office/drawing/2014/main" id="{2DAF44DB-AD3C-6E58-B5F4-AF32B8D1EBB0}"/>
              </a:ext>
            </a:extLst>
          </p:cNvPr>
          <p:cNvSpPr/>
          <p:nvPr/>
        </p:nvSpPr>
        <p:spPr>
          <a:xfrm>
            <a:off x="4098090" y="4615577"/>
            <a:ext cx="1062841" cy="528452"/>
          </a:xfrm>
          <a:prstGeom prst="wedgeRoundRectCallout">
            <a:avLst>
              <a:gd name="adj1" fmla="val -59696"/>
              <a:gd name="adj2" fmla="val 38426"/>
              <a:gd name="adj3" fmla="val 16667"/>
            </a:avLst>
          </a:prstGeom>
          <a:solidFill>
            <a:srgbClr val="FF6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待確認</a:t>
            </a:r>
          </a:p>
        </p:txBody>
      </p:sp>
    </p:spTree>
    <p:extLst>
      <p:ext uri="{BB962C8B-B14F-4D97-AF65-F5344CB8AC3E}">
        <p14:creationId xmlns:p14="http://schemas.microsoft.com/office/powerpoint/2010/main" val="2294349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>
            <a:extLst>
              <a:ext uri="{FF2B5EF4-FFF2-40B4-BE49-F238E27FC236}">
                <a16:creationId xmlns:a16="http://schemas.microsoft.com/office/drawing/2014/main" id="{5E117C8F-474F-361C-86C7-1254E28BD627}"/>
              </a:ext>
            </a:extLst>
          </p:cNvPr>
          <p:cNvSpPr/>
          <p:nvPr/>
        </p:nvSpPr>
        <p:spPr>
          <a:xfrm>
            <a:off x="-333955" y="-492981"/>
            <a:ext cx="12730038" cy="91678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0157DBEB-341E-D22A-2CC3-C2C58D66C1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0830" y="1140347"/>
            <a:ext cx="5310000" cy="6810000"/>
          </a:xfrm>
          <a:prstGeom prst="rect">
            <a:avLst/>
          </a:prstGeom>
          <a:ln w="9525">
            <a:solidFill>
              <a:srgbClr val="FF6000"/>
            </a:solidFill>
          </a:ln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F12D21F8-202A-73F8-17C1-11F1BDC3CA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2223" y="168190"/>
            <a:ext cx="5349240" cy="4513421"/>
          </a:xfrm>
          <a:prstGeom prst="rect">
            <a:avLst/>
          </a:prstGeom>
          <a:ln w="9525">
            <a:solidFill>
              <a:schemeClr val="accent6">
                <a:lumMod val="75000"/>
              </a:schemeClr>
            </a:solidFill>
          </a:ln>
        </p:spPr>
      </p:pic>
      <p:pic>
        <p:nvPicPr>
          <p:cNvPr id="24" name="圖片 23">
            <a:extLst>
              <a:ext uri="{FF2B5EF4-FFF2-40B4-BE49-F238E27FC236}">
                <a16:creationId xmlns:a16="http://schemas.microsoft.com/office/drawing/2014/main" id="{91F0148E-4E30-402C-2FC1-1652A2B212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7501" y="1185755"/>
            <a:ext cx="4753451" cy="7230904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26" name="語音泡泡: 圓角矩形 25">
            <a:extLst>
              <a:ext uri="{FF2B5EF4-FFF2-40B4-BE49-F238E27FC236}">
                <a16:creationId xmlns:a16="http://schemas.microsoft.com/office/drawing/2014/main" id="{AFB41B3F-E592-5941-B083-BD14DB33E3D1}"/>
              </a:ext>
            </a:extLst>
          </p:cNvPr>
          <p:cNvSpPr/>
          <p:nvPr/>
        </p:nvSpPr>
        <p:spPr>
          <a:xfrm>
            <a:off x="9556209" y="2863631"/>
            <a:ext cx="958020" cy="364953"/>
          </a:xfrm>
          <a:prstGeom prst="wedgeRoundRectCallout">
            <a:avLst>
              <a:gd name="adj1" fmla="val -58215"/>
              <a:gd name="adj2" fmla="val 30608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相關附件</a:t>
            </a:r>
          </a:p>
        </p:txBody>
      </p:sp>
      <p:sp>
        <p:nvSpPr>
          <p:cNvPr id="38" name="語音泡泡: 圓角矩形 37">
            <a:extLst>
              <a:ext uri="{FF2B5EF4-FFF2-40B4-BE49-F238E27FC236}">
                <a16:creationId xmlns:a16="http://schemas.microsoft.com/office/drawing/2014/main" id="{AE18F4C1-976B-06CD-A5F0-0AF800E29615}"/>
              </a:ext>
            </a:extLst>
          </p:cNvPr>
          <p:cNvSpPr/>
          <p:nvPr/>
        </p:nvSpPr>
        <p:spPr>
          <a:xfrm>
            <a:off x="8651085" y="3644184"/>
            <a:ext cx="958020" cy="364953"/>
          </a:xfrm>
          <a:prstGeom prst="wedgeRoundRectCallout">
            <a:avLst>
              <a:gd name="adj1" fmla="val -58215"/>
              <a:gd name="adj2" fmla="val 30608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執行重點</a:t>
            </a:r>
          </a:p>
        </p:txBody>
      </p:sp>
      <p:sp>
        <p:nvSpPr>
          <p:cNvPr id="39" name="語音泡泡: 圓角矩形 38">
            <a:extLst>
              <a:ext uri="{FF2B5EF4-FFF2-40B4-BE49-F238E27FC236}">
                <a16:creationId xmlns:a16="http://schemas.microsoft.com/office/drawing/2014/main" id="{AFBB1ABC-33B4-8D19-27C4-FF62EA68A514}"/>
              </a:ext>
            </a:extLst>
          </p:cNvPr>
          <p:cNvSpPr/>
          <p:nvPr/>
        </p:nvSpPr>
        <p:spPr>
          <a:xfrm>
            <a:off x="9954447" y="5737392"/>
            <a:ext cx="958020" cy="364953"/>
          </a:xfrm>
          <a:prstGeom prst="wedgeRoundRectCallout">
            <a:avLst>
              <a:gd name="adj1" fmla="val -58215"/>
              <a:gd name="adj2" fmla="val 30608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檢核清單</a:t>
            </a:r>
          </a:p>
        </p:txBody>
      </p:sp>
      <p:sp>
        <p:nvSpPr>
          <p:cNvPr id="40" name="語音泡泡: 圓角矩形 39">
            <a:extLst>
              <a:ext uri="{FF2B5EF4-FFF2-40B4-BE49-F238E27FC236}">
                <a16:creationId xmlns:a16="http://schemas.microsoft.com/office/drawing/2014/main" id="{FF4AC4C6-BC18-4DC5-3BD6-A21B6CABE96D}"/>
              </a:ext>
            </a:extLst>
          </p:cNvPr>
          <p:cNvSpPr/>
          <p:nvPr/>
        </p:nvSpPr>
        <p:spPr>
          <a:xfrm>
            <a:off x="9096358" y="7564177"/>
            <a:ext cx="958020" cy="364953"/>
          </a:xfrm>
          <a:prstGeom prst="wedgeRoundRectCallout">
            <a:avLst>
              <a:gd name="adj1" fmla="val -58215"/>
              <a:gd name="adj2" fmla="val 30608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常見問題</a:t>
            </a:r>
          </a:p>
        </p:txBody>
      </p:sp>
      <p:sp>
        <p:nvSpPr>
          <p:cNvPr id="42" name="矩形: 圓角 41">
            <a:extLst>
              <a:ext uri="{FF2B5EF4-FFF2-40B4-BE49-F238E27FC236}">
                <a16:creationId xmlns:a16="http://schemas.microsoft.com/office/drawing/2014/main" id="{32DEAA2E-1029-8E11-E4CA-1E59EB29C2F8}"/>
              </a:ext>
            </a:extLst>
          </p:cNvPr>
          <p:cNvSpPr/>
          <p:nvPr/>
        </p:nvSpPr>
        <p:spPr>
          <a:xfrm>
            <a:off x="10433457" y="748085"/>
            <a:ext cx="1508755" cy="69481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怎麼做？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(SOP / FAQ)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3" name="矩形: 圓角 42">
            <a:extLst>
              <a:ext uri="{FF2B5EF4-FFF2-40B4-BE49-F238E27FC236}">
                <a16:creationId xmlns:a16="http://schemas.microsoft.com/office/drawing/2014/main" id="{D3EC4993-308B-9751-D5F8-84C22BA5AE57}"/>
              </a:ext>
            </a:extLst>
          </p:cNvPr>
          <p:cNvSpPr/>
          <p:nvPr/>
        </p:nvSpPr>
        <p:spPr>
          <a:xfrm>
            <a:off x="8049776" y="-279020"/>
            <a:ext cx="1508755" cy="69546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做什麼？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職能知識庫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4" name="矩形: 圓角 43">
            <a:extLst>
              <a:ext uri="{FF2B5EF4-FFF2-40B4-BE49-F238E27FC236}">
                <a16:creationId xmlns:a16="http://schemas.microsoft.com/office/drawing/2014/main" id="{8A81C6EB-0886-E8E0-2B6F-F93256DD6B05}"/>
              </a:ext>
            </a:extLst>
          </p:cNvPr>
          <p:cNvSpPr/>
          <p:nvPr/>
        </p:nvSpPr>
        <p:spPr>
          <a:xfrm>
            <a:off x="1635547" y="764197"/>
            <a:ext cx="1508755" cy="683045"/>
          </a:xfrm>
          <a:prstGeom prst="roundRect">
            <a:avLst/>
          </a:prstGeom>
          <a:solidFill>
            <a:srgbClr val="FF6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職務描述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儀表版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5" name="語音泡泡: 圓角矩形 44">
            <a:extLst>
              <a:ext uri="{FF2B5EF4-FFF2-40B4-BE49-F238E27FC236}">
                <a16:creationId xmlns:a16="http://schemas.microsoft.com/office/drawing/2014/main" id="{BF0A042B-3BF2-9F5E-7A82-5E5473377AC5}"/>
              </a:ext>
            </a:extLst>
          </p:cNvPr>
          <p:cNvSpPr/>
          <p:nvPr/>
        </p:nvSpPr>
        <p:spPr>
          <a:xfrm>
            <a:off x="853052" y="1785583"/>
            <a:ext cx="958020" cy="364953"/>
          </a:xfrm>
          <a:prstGeom prst="wedgeRoundRectCallout">
            <a:avLst>
              <a:gd name="adj1" fmla="val 58829"/>
              <a:gd name="adj2" fmla="val 38444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回訓提醒</a:t>
            </a:r>
          </a:p>
        </p:txBody>
      </p:sp>
      <p:sp>
        <p:nvSpPr>
          <p:cNvPr id="46" name="語音泡泡: 圓角矩形 45">
            <a:extLst>
              <a:ext uri="{FF2B5EF4-FFF2-40B4-BE49-F238E27FC236}">
                <a16:creationId xmlns:a16="http://schemas.microsoft.com/office/drawing/2014/main" id="{B982FE86-7F41-0566-75A3-E6D935AB064F}"/>
              </a:ext>
            </a:extLst>
          </p:cNvPr>
          <p:cNvSpPr/>
          <p:nvPr/>
        </p:nvSpPr>
        <p:spPr>
          <a:xfrm>
            <a:off x="1635547" y="3105791"/>
            <a:ext cx="958020" cy="364953"/>
          </a:xfrm>
          <a:prstGeom prst="wedgeRoundRectCallout">
            <a:avLst>
              <a:gd name="adj1" fmla="val -58197"/>
              <a:gd name="adj2" fmla="val 27551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能力指標</a:t>
            </a:r>
          </a:p>
        </p:txBody>
      </p:sp>
      <p:sp>
        <p:nvSpPr>
          <p:cNvPr id="48" name="語音泡泡: 圓角矩形 47">
            <a:extLst>
              <a:ext uri="{FF2B5EF4-FFF2-40B4-BE49-F238E27FC236}">
                <a16:creationId xmlns:a16="http://schemas.microsoft.com/office/drawing/2014/main" id="{B4811F31-50B9-0E34-027B-A1034933E202}"/>
              </a:ext>
            </a:extLst>
          </p:cNvPr>
          <p:cNvSpPr/>
          <p:nvPr/>
        </p:nvSpPr>
        <p:spPr>
          <a:xfrm>
            <a:off x="3662262" y="4362871"/>
            <a:ext cx="1017967" cy="364953"/>
          </a:xfrm>
          <a:prstGeom prst="wedgeRoundRectCallout">
            <a:avLst>
              <a:gd name="adj1" fmla="val -57415"/>
              <a:gd name="adj2" fmla="val 38444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訓練課程</a:t>
            </a:r>
          </a:p>
        </p:txBody>
      </p:sp>
      <p:sp>
        <p:nvSpPr>
          <p:cNvPr id="51" name="箭號: 向右 50">
            <a:extLst>
              <a:ext uri="{FF2B5EF4-FFF2-40B4-BE49-F238E27FC236}">
                <a16:creationId xmlns:a16="http://schemas.microsoft.com/office/drawing/2014/main" id="{28CFF280-218B-1338-1828-194F6021C928}"/>
              </a:ext>
            </a:extLst>
          </p:cNvPr>
          <p:cNvSpPr/>
          <p:nvPr/>
        </p:nvSpPr>
        <p:spPr>
          <a:xfrm>
            <a:off x="6826421" y="4064444"/>
            <a:ext cx="554857" cy="498634"/>
          </a:xfrm>
          <a:prstGeom prst="rightArrow">
            <a:avLst/>
          </a:prstGeom>
          <a:solidFill>
            <a:srgbClr val="FFFF00"/>
          </a:solidFill>
          <a:ln w="19050">
            <a:solidFill>
              <a:srgbClr val="FF6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815B13B6-43F0-C6E5-52AC-4087DDBBCF57}"/>
              </a:ext>
            </a:extLst>
          </p:cNvPr>
          <p:cNvSpPr/>
          <p:nvPr/>
        </p:nvSpPr>
        <p:spPr>
          <a:xfrm>
            <a:off x="2985007" y="2837930"/>
            <a:ext cx="1614450" cy="577022"/>
          </a:xfrm>
          <a:prstGeom prst="rect">
            <a:avLst/>
          </a:prstGeom>
          <a:noFill/>
          <a:ln w="12700">
            <a:solidFill>
              <a:srgbClr val="FF6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箭號: 向右 34">
            <a:extLst>
              <a:ext uri="{FF2B5EF4-FFF2-40B4-BE49-F238E27FC236}">
                <a16:creationId xmlns:a16="http://schemas.microsoft.com/office/drawing/2014/main" id="{0FEE66A9-C529-BE95-E1BD-553CDE398262}"/>
              </a:ext>
            </a:extLst>
          </p:cNvPr>
          <p:cNvSpPr/>
          <p:nvPr/>
        </p:nvSpPr>
        <p:spPr>
          <a:xfrm>
            <a:off x="4405524" y="2627807"/>
            <a:ext cx="554857" cy="498634"/>
          </a:xfrm>
          <a:prstGeom prst="rightArrow">
            <a:avLst/>
          </a:prstGeom>
          <a:solidFill>
            <a:srgbClr val="FFFF00"/>
          </a:solidFill>
          <a:ln w="19050">
            <a:solidFill>
              <a:srgbClr val="FF6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語音泡泡: 圓角矩形 46">
            <a:extLst>
              <a:ext uri="{FF2B5EF4-FFF2-40B4-BE49-F238E27FC236}">
                <a16:creationId xmlns:a16="http://schemas.microsoft.com/office/drawing/2014/main" id="{DB1E1485-FAFF-2E79-B69F-B7E0AD5D81F7}"/>
              </a:ext>
            </a:extLst>
          </p:cNvPr>
          <p:cNvSpPr/>
          <p:nvPr/>
        </p:nvSpPr>
        <p:spPr>
          <a:xfrm>
            <a:off x="3654311" y="3307557"/>
            <a:ext cx="1143777" cy="364953"/>
          </a:xfrm>
          <a:prstGeom prst="wedgeRoundRectCallout">
            <a:avLst>
              <a:gd name="adj1" fmla="val -56806"/>
              <a:gd name="adj2" fmla="val -42168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職務資料夾</a:t>
            </a:r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id="{7ED9A9BF-114F-5534-53BA-2E4D1D6A64CC}"/>
              </a:ext>
            </a:extLst>
          </p:cNvPr>
          <p:cNvSpPr/>
          <p:nvPr/>
        </p:nvSpPr>
        <p:spPr>
          <a:xfrm>
            <a:off x="4950600" y="4182385"/>
            <a:ext cx="1765918" cy="270345"/>
          </a:xfrm>
          <a:prstGeom prst="rect">
            <a:avLst/>
          </a:prstGeom>
          <a:noFill/>
          <a:ln w="12700">
            <a:solidFill>
              <a:srgbClr val="FF6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5" name="語音泡泡: 圓角矩形 54">
            <a:extLst>
              <a:ext uri="{FF2B5EF4-FFF2-40B4-BE49-F238E27FC236}">
                <a16:creationId xmlns:a16="http://schemas.microsoft.com/office/drawing/2014/main" id="{1464639E-6465-1B7C-AF24-89D1DD2E9E16}"/>
              </a:ext>
            </a:extLst>
          </p:cNvPr>
          <p:cNvSpPr/>
          <p:nvPr/>
        </p:nvSpPr>
        <p:spPr>
          <a:xfrm>
            <a:off x="6126699" y="3698214"/>
            <a:ext cx="958020" cy="364953"/>
          </a:xfrm>
          <a:prstGeom prst="wedgeRoundRectCallout">
            <a:avLst>
              <a:gd name="adj1" fmla="val -58215"/>
              <a:gd name="adj2" fmla="val 30608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工作項目</a:t>
            </a:r>
          </a:p>
        </p:txBody>
      </p:sp>
      <p:sp>
        <p:nvSpPr>
          <p:cNvPr id="56" name="語音泡泡: 圓角矩形 55">
            <a:extLst>
              <a:ext uri="{FF2B5EF4-FFF2-40B4-BE49-F238E27FC236}">
                <a16:creationId xmlns:a16="http://schemas.microsoft.com/office/drawing/2014/main" id="{F5FD51AD-F8DC-BFF0-1179-541E0217DD65}"/>
              </a:ext>
            </a:extLst>
          </p:cNvPr>
          <p:cNvSpPr/>
          <p:nvPr/>
        </p:nvSpPr>
        <p:spPr>
          <a:xfrm>
            <a:off x="8651085" y="2048122"/>
            <a:ext cx="958020" cy="364953"/>
          </a:xfrm>
          <a:prstGeom prst="wedgeRoundRectCallout">
            <a:avLst>
              <a:gd name="adj1" fmla="val -58215"/>
              <a:gd name="adj2" fmla="val 30608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摘要說明</a:t>
            </a:r>
          </a:p>
        </p:txBody>
      </p:sp>
      <p:sp>
        <p:nvSpPr>
          <p:cNvPr id="57" name="語音泡泡: 圓角矩形 56">
            <a:extLst>
              <a:ext uri="{FF2B5EF4-FFF2-40B4-BE49-F238E27FC236}">
                <a16:creationId xmlns:a16="http://schemas.microsoft.com/office/drawing/2014/main" id="{9515B4BD-BCE4-5616-ECB7-6AF8F49DCD29}"/>
              </a:ext>
            </a:extLst>
          </p:cNvPr>
          <p:cNvSpPr/>
          <p:nvPr/>
        </p:nvSpPr>
        <p:spPr>
          <a:xfrm>
            <a:off x="4090473" y="5768549"/>
            <a:ext cx="1017967" cy="364953"/>
          </a:xfrm>
          <a:prstGeom prst="wedgeRoundRectCallout">
            <a:avLst>
              <a:gd name="adj1" fmla="val -57415"/>
              <a:gd name="adj2" fmla="val 38444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核心職能</a:t>
            </a:r>
          </a:p>
        </p:txBody>
      </p:sp>
    </p:spTree>
    <p:extLst>
      <p:ext uri="{BB962C8B-B14F-4D97-AF65-F5344CB8AC3E}">
        <p14:creationId xmlns:p14="http://schemas.microsoft.com/office/powerpoint/2010/main" val="12367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A15A49E9-A50D-E2FF-BA29-771FA96EA2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789" b="6165"/>
          <a:stretch/>
        </p:blipFill>
        <p:spPr>
          <a:xfrm>
            <a:off x="395286" y="975393"/>
            <a:ext cx="8489856" cy="3284335"/>
          </a:xfrm>
          <a:prstGeom prst="rect">
            <a:avLst/>
          </a:prstGeom>
          <a:ln w="12700">
            <a:solidFill>
              <a:srgbClr val="FF6000"/>
            </a:solidFill>
          </a:ln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AFD3D95C-5297-34ED-0479-9DA67B4906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8941" y="1703640"/>
            <a:ext cx="4862518" cy="2945149"/>
          </a:xfrm>
          <a:prstGeom prst="rect">
            <a:avLst/>
          </a:prstGeom>
          <a:ln w="12700">
            <a:solidFill>
              <a:srgbClr val="0070C0"/>
            </a:solidFill>
          </a:ln>
          <a:effectLst/>
        </p:spPr>
      </p:pic>
      <p:sp>
        <p:nvSpPr>
          <p:cNvPr id="7" name="矩形: 圓角 6">
            <a:extLst>
              <a:ext uri="{FF2B5EF4-FFF2-40B4-BE49-F238E27FC236}">
                <a16:creationId xmlns:a16="http://schemas.microsoft.com/office/drawing/2014/main" id="{8FB72982-99C9-FBD3-8949-2E2D50184868}"/>
              </a:ext>
            </a:extLst>
          </p:cNvPr>
          <p:cNvSpPr/>
          <p:nvPr/>
        </p:nvSpPr>
        <p:spPr>
          <a:xfrm>
            <a:off x="10375900" y="1347885"/>
            <a:ext cx="1275559" cy="35575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時間統計</a:t>
            </a:r>
          </a:p>
        </p:txBody>
      </p: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FD2C1CE2-1A08-4716-ED6A-3D1300AAA60B}"/>
              </a:ext>
            </a:extLst>
          </p:cNvPr>
          <p:cNvSpPr/>
          <p:nvPr/>
        </p:nvSpPr>
        <p:spPr>
          <a:xfrm>
            <a:off x="381927" y="614681"/>
            <a:ext cx="1669123" cy="355755"/>
          </a:xfrm>
          <a:prstGeom prst="roundRect">
            <a:avLst/>
          </a:prstGeom>
          <a:solidFill>
            <a:srgbClr val="FF6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職務工作盤點</a:t>
            </a:r>
          </a:p>
        </p:txBody>
      </p:sp>
      <p:sp>
        <p:nvSpPr>
          <p:cNvPr id="12" name="語音泡泡: 圓角矩形 11">
            <a:extLst>
              <a:ext uri="{FF2B5EF4-FFF2-40B4-BE49-F238E27FC236}">
                <a16:creationId xmlns:a16="http://schemas.microsoft.com/office/drawing/2014/main" id="{B911E91A-8A26-9052-4FB6-104B7B388C61}"/>
              </a:ext>
            </a:extLst>
          </p:cNvPr>
          <p:cNvSpPr/>
          <p:nvPr/>
        </p:nvSpPr>
        <p:spPr>
          <a:xfrm>
            <a:off x="1502197" y="1880241"/>
            <a:ext cx="809739" cy="364953"/>
          </a:xfrm>
          <a:prstGeom prst="wedgeRoundRectCallout">
            <a:avLst>
              <a:gd name="adj1" fmla="val -58197"/>
              <a:gd name="adj2" fmla="val 27551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做什麼</a:t>
            </a:r>
          </a:p>
        </p:txBody>
      </p:sp>
      <p:sp>
        <p:nvSpPr>
          <p:cNvPr id="13" name="語音泡泡: 圓角矩形 12">
            <a:extLst>
              <a:ext uri="{FF2B5EF4-FFF2-40B4-BE49-F238E27FC236}">
                <a16:creationId xmlns:a16="http://schemas.microsoft.com/office/drawing/2014/main" id="{B7ED81E5-CC4E-6FFE-4234-863D39A43321}"/>
              </a:ext>
            </a:extLst>
          </p:cNvPr>
          <p:cNvSpPr/>
          <p:nvPr/>
        </p:nvSpPr>
        <p:spPr>
          <a:xfrm>
            <a:off x="4090473" y="2418704"/>
            <a:ext cx="753918" cy="364953"/>
          </a:xfrm>
          <a:prstGeom prst="wedgeRoundRectCallout">
            <a:avLst>
              <a:gd name="adj1" fmla="val 57363"/>
              <a:gd name="adj2" fmla="val 26264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做幾次</a:t>
            </a:r>
          </a:p>
        </p:txBody>
      </p:sp>
      <p:sp>
        <p:nvSpPr>
          <p:cNvPr id="14" name="語音泡泡: 圓角矩形 13">
            <a:extLst>
              <a:ext uri="{FF2B5EF4-FFF2-40B4-BE49-F238E27FC236}">
                <a16:creationId xmlns:a16="http://schemas.microsoft.com/office/drawing/2014/main" id="{82F511BE-2F2B-988A-D746-343E1D0F4A08}"/>
              </a:ext>
            </a:extLst>
          </p:cNvPr>
          <p:cNvSpPr/>
          <p:nvPr/>
        </p:nvSpPr>
        <p:spPr>
          <a:xfrm>
            <a:off x="3617754" y="1514572"/>
            <a:ext cx="809739" cy="364953"/>
          </a:xfrm>
          <a:prstGeom prst="wedgeRoundRectCallout">
            <a:avLst>
              <a:gd name="adj1" fmla="val -58375"/>
              <a:gd name="adj2" fmla="val -23028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怎麼做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6ACDB8E2-A3D6-432F-52B5-C7B33BEC4D53}"/>
              </a:ext>
            </a:extLst>
          </p:cNvPr>
          <p:cNvSpPr/>
          <p:nvPr/>
        </p:nvSpPr>
        <p:spPr>
          <a:xfrm>
            <a:off x="647700" y="3378200"/>
            <a:ext cx="6141241" cy="363294"/>
          </a:xfrm>
          <a:prstGeom prst="rect">
            <a:avLst/>
          </a:prstGeom>
          <a:solidFill>
            <a:srgbClr val="FFFF0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語音泡泡: 圓角矩形 14">
            <a:extLst>
              <a:ext uri="{FF2B5EF4-FFF2-40B4-BE49-F238E27FC236}">
                <a16:creationId xmlns:a16="http://schemas.microsoft.com/office/drawing/2014/main" id="{27AEA1D2-073D-F9F9-C570-62BA875FC43F}"/>
              </a:ext>
            </a:extLst>
          </p:cNvPr>
          <p:cNvSpPr/>
          <p:nvPr/>
        </p:nvSpPr>
        <p:spPr>
          <a:xfrm>
            <a:off x="3617754" y="3189132"/>
            <a:ext cx="753919" cy="364953"/>
          </a:xfrm>
          <a:prstGeom prst="wedgeRoundRectCallout">
            <a:avLst>
              <a:gd name="adj1" fmla="val -57415"/>
              <a:gd name="adj2" fmla="val 38444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待確認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664AF183-4A8B-1119-F8B5-D74B52AF3C5F}"/>
              </a:ext>
            </a:extLst>
          </p:cNvPr>
          <p:cNvSpPr/>
          <p:nvPr/>
        </p:nvSpPr>
        <p:spPr>
          <a:xfrm>
            <a:off x="634341" y="2245195"/>
            <a:ext cx="6141241" cy="282106"/>
          </a:xfrm>
          <a:prstGeom prst="rect">
            <a:avLst/>
          </a:prstGeom>
          <a:solidFill>
            <a:srgbClr val="FFFF0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43E4AA9B-909C-9D9A-2C45-81504214E8EF}"/>
              </a:ext>
            </a:extLst>
          </p:cNvPr>
          <p:cNvSpPr/>
          <p:nvPr/>
        </p:nvSpPr>
        <p:spPr>
          <a:xfrm>
            <a:off x="8094759" y="1704519"/>
            <a:ext cx="803742" cy="2910963"/>
          </a:xfrm>
          <a:prstGeom prst="rect">
            <a:avLst/>
          </a:prstGeom>
          <a:solidFill>
            <a:srgbClr val="FFFF0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語音泡泡: 圓角矩形 9">
            <a:extLst>
              <a:ext uri="{FF2B5EF4-FFF2-40B4-BE49-F238E27FC236}">
                <a16:creationId xmlns:a16="http://schemas.microsoft.com/office/drawing/2014/main" id="{76325E4C-DB90-37AD-2708-4B631D34F179}"/>
              </a:ext>
            </a:extLst>
          </p:cNvPr>
          <p:cNvSpPr/>
          <p:nvPr/>
        </p:nvSpPr>
        <p:spPr>
          <a:xfrm>
            <a:off x="8671379" y="2162348"/>
            <a:ext cx="958020" cy="364953"/>
          </a:xfrm>
          <a:prstGeom prst="wedgeRoundRectCallout">
            <a:avLst>
              <a:gd name="adj1" fmla="val -58215"/>
              <a:gd name="adj2" fmla="val 30608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整理文件</a:t>
            </a:r>
          </a:p>
        </p:txBody>
      </p:sp>
      <p:sp>
        <p:nvSpPr>
          <p:cNvPr id="11" name="語音泡泡: 圓角矩形 10">
            <a:extLst>
              <a:ext uri="{FF2B5EF4-FFF2-40B4-BE49-F238E27FC236}">
                <a16:creationId xmlns:a16="http://schemas.microsoft.com/office/drawing/2014/main" id="{1E4312DD-D60C-EABF-A682-6C0C78925AA4}"/>
              </a:ext>
            </a:extLst>
          </p:cNvPr>
          <p:cNvSpPr/>
          <p:nvPr/>
        </p:nvSpPr>
        <p:spPr>
          <a:xfrm>
            <a:off x="7848151" y="2894634"/>
            <a:ext cx="958020" cy="364953"/>
          </a:xfrm>
          <a:prstGeom prst="wedgeRoundRectCallout">
            <a:avLst>
              <a:gd name="adj1" fmla="val -58215"/>
              <a:gd name="adj2" fmla="val 30608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記錄工作</a:t>
            </a:r>
          </a:p>
        </p:txBody>
      </p:sp>
      <p:sp>
        <p:nvSpPr>
          <p:cNvPr id="23" name="語音泡泡: 圓角矩形 22">
            <a:extLst>
              <a:ext uri="{FF2B5EF4-FFF2-40B4-BE49-F238E27FC236}">
                <a16:creationId xmlns:a16="http://schemas.microsoft.com/office/drawing/2014/main" id="{11244C05-3C3A-AD0F-C081-14EA876A2BF6}"/>
              </a:ext>
            </a:extLst>
          </p:cNvPr>
          <p:cNvSpPr/>
          <p:nvPr/>
        </p:nvSpPr>
        <p:spPr>
          <a:xfrm>
            <a:off x="9048749" y="3741494"/>
            <a:ext cx="636469" cy="364953"/>
          </a:xfrm>
          <a:prstGeom prst="wedgeRoundRectCallout">
            <a:avLst>
              <a:gd name="adj1" fmla="val 55791"/>
              <a:gd name="adj2" fmla="val 18428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行為</a:t>
            </a:r>
          </a:p>
        </p:txBody>
      </p:sp>
    </p:spTree>
    <p:extLst>
      <p:ext uri="{BB962C8B-B14F-4D97-AF65-F5344CB8AC3E}">
        <p14:creationId xmlns:p14="http://schemas.microsoft.com/office/powerpoint/2010/main" val="2904013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49E28DC9-FB61-5F8E-249C-AC49C4DBE6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0581" y="1137953"/>
            <a:ext cx="5387143" cy="4984286"/>
          </a:xfrm>
          <a:prstGeom prst="rect">
            <a:avLst/>
          </a:prstGeom>
          <a:ln>
            <a:solidFill>
              <a:srgbClr val="FF6000"/>
            </a:solidFill>
          </a:ln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AFD3D95C-5297-34ED-0479-9DA67B4906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9927" y="2148953"/>
            <a:ext cx="5174459" cy="3134087"/>
          </a:xfrm>
          <a:prstGeom prst="rect">
            <a:avLst/>
          </a:prstGeom>
          <a:ln w="12700">
            <a:solidFill>
              <a:srgbClr val="0070C0"/>
            </a:solidFill>
          </a:ln>
          <a:effectLst/>
        </p:spPr>
      </p:pic>
      <p:sp>
        <p:nvSpPr>
          <p:cNvPr id="7" name="矩形: 圓角 6">
            <a:extLst>
              <a:ext uri="{FF2B5EF4-FFF2-40B4-BE49-F238E27FC236}">
                <a16:creationId xmlns:a16="http://schemas.microsoft.com/office/drawing/2014/main" id="{8FB72982-99C9-FBD3-8949-2E2D50184868}"/>
              </a:ext>
            </a:extLst>
          </p:cNvPr>
          <p:cNvSpPr/>
          <p:nvPr/>
        </p:nvSpPr>
        <p:spPr>
          <a:xfrm>
            <a:off x="8387272" y="1793198"/>
            <a:ext cx="1275559" cy="35575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時間統計</a:t>
            </a:r>
          </a:p>
        </p:txBody>
      </p: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FD2C1CE2-1A08-4716-ED6A-3D1300AAA60B}"/>
              </a:ext>
            </a:extLst>
          </p:cNvPr>
          <p:cNvSpPr/>
          <p:nvPr/>
        </p:nvSpPr>
        <p:spPr>
          <a:xfrm>
            <a:off x="2652325" y="782198"/>
            <a:ext cx="1669123" cy="355755"/>
          </a:xfrm>
          <a:prstGeom prst="roundRect">
            <a:avLst/>
          </a:prstGeom>
          <a:solidFill>
            <a:srgbClr val="FF6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職務工作盤點</a:t>
            </a:r>
          </a:p>
        </p:txBody>
      </p:sp>
      <p:sp>
        <p:nvSpPr>
          <p:cNvPr id="12" name="語音泡泡: 圓角矩形 11">
            <a:extLst>
              <a:ext uri="{FF2B5EF4-FFF2-40B4-BE49-F238E27FC236}">
                <a16:creationId xmlns:a16="http://schemas.microsoft.com/office/drawing/2014/main" id="{B911E91A-8A26-9052-4FB6-104B7B388C61}"/>
              </a:ext>
            </a:extLst>
          </p:cNvPr>
          <p:cNvSpPr/>
          <p:nvPr/>
        </p:nvSpPr>
        <p:spPr>
          <a:xfrm>
            <a:off x="1858385" y="2650919"/>
            <a:ext cx="809739" cy="364953"/>
          </a:xfrm>
          <a:prstGeom prst="wedgeRoundRectCallout">
            <a:avLst>
              <a:gd name="adj1" fmla="val -58197"/>
              <a:gd name="adj2" fmla="val 27551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做什麼</a:t>
            </a:r>
          </a:p>
        </p:txBody>
      </p:sp>
      <p:sp>
        <p:nvSpPr>
          <p:cNvPr id="13" name="語音泡泡: 圓角矩形 12">
            <a:extLst>
              <a:ext uri="{FF2B5EF4-FFF2-40B4-BE49-F238E27FC236}">
                <a16:creationId xmlns:a16="http://schemas.microsoft.com/office/drawing/2014/main" id="{B7ED81E5-CC4E-6FFE-4234-863D39A43321}"/>
              </a:ext>
            </a:extLst>
          </p:cNvPr>
          <p:cNvSpPr/>
          <p:nvPr/>
        </p:nvSpPr>
        <p:spPr>
          <a:xfrm>
            <a:off x="4535443" y="2993737"/>
            <a:ext cx="753918" cy="364953"/>
          </a:xfrm>
          <a:prstGeom prst="wedgeRoundRectCallout">
            <a:avLst>
              <a:gd name="adj1" fmla="val -57185"/>
              <a:gd name="adj2" fmla="val 28004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做幾次</a:t>
            </a:r>
          </a:p>
        </p:txBody>
      </p:sp>
      <p:sp>
        <p:nvSpPr>
          <p:cNvPr id="14" name="語音泡泡: 圓角矩形 13">
            <a:extLst>
              <a:ext uri="{FF2B5EF4-FFF2-40B4-BE49-F238E27FC236}">
                <a16:creationId xmlns:a16="http://schemas.microsoft.com/office/drawing/2014/main" id="{82F511BE-2F2B-988A-D746-343E1D0F4A08}"/>
              </a:ext>
            </a:extLst>
          </p:cNvPr>
          <p:cNvSpPr/>
          <p:nvPr/>
        </p:nvSpPr>
        <p:spPr>
          <a:xfrm>
            <a:off x="3761815" y="4375511"/>
            <a:ext cx="809739" cy="364953"/>
          </a:xfrm>
          <a:prstGeom prst="wedgeRoundRectCallout">
            <a:avLst>
              <a:gd name="adj1" fmla="val -58375"/>
              <a:gd name="adj2" fmla="val 16991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怎麼做</a:t>
            </a:r>
          </a:p>
        </p:txBody>
      </p:sp>
      <p:sp>
        <p:nvSpPr>
          <p:cNvPr id="15" name="語音泡泡: 圓角矩形 14">
            <a:extLst>
              <a:ext uri="{FF2B5EF4-FFF2-40B4-BE49-F238E27FC236}">
                <a16:creationId xmlns:a16="http://schemas.microsoft.com/office/drawing/2014/main" id="{27AEA1D2-073D-F9F9-C570-62BA875FC43F}"/>
              </a:ext>
            </a:extLst>
          </p:cNvPr>
          <p:cNvSpPr/>
          <p:nvPr/>
        </p:nvSpPr>
        <p:spPr>
          <a:xfrm>
            <a:off x="2525171" y="3064047"/>
            <a:ext cx="753919" cy="364953"/>
          </a:xfrm>
          <a:prstGeom prst="wedgeRoundRectCallout">
            <a:avLst>
              <a:gd name="adj1" fmla="val -58525"/>
              <a:gd name="adj2" fmla="val 37245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待確認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43E4AA9B-909C-9D9A-2C45-81504214E8EF}"/>
              </a:ext>
            </a:extLst>
          </p:cNvPr>
          <p:cNvSpPr/>
          <p:nvPr/>
        </p:nvSpPr>
        <p:spPr>
          <a:xfrm>
            <a:off x="7802868" y="2148953"/>
            <a:ext cx="958020" cy="3134087"/>
          </a:xfrm>
          <a:prstGeom prst="rect">
            <a:avLst/>
          </a:prstGeom>
          <a:solidFill>
            <a:srgbClr val="FFFF0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語音泡泡: 圓角矩形 9">
            <a:extLst>
              <a:ext uri="{FF2B5EF4-FFF2-40B4-BE49-F238E27FC236}">
                <a16:creationId xmlns:a16="http://schemas.microsoft.com/office/drawing/2014/main" id="{76325E4C-DB90-37AD-2708-4B631D34F179}"/>
              </a:ext>
            </a:extLst>
          </p:cNvPr>
          <p:cNvSpPr/>
          <p:nvPr/>
        </p:nvSpPr>
        <p:spPr>
          <a:xfrm>
            <a:off x="8387272" y="2707770"/>
            <a:ext cx="958020" cy="364953"/>
          </a:xfrm>
          <a:prstGeom prst="wedgeRoundRectCallout">
            <a:avLst>
              <a:gd name="adj1" fmla="val -58215"/>
              <a:gd name="adj2" fmla="val 30608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整理文件</a:t>
            </a:r>
          </a:p>
        </p:txBody>
      </p:sp>
      <p:sp>
        <p:nvSpPr>
          <p:cNvPr id="11" name="語音泡泡: 圓角矩形 10">
            <a:extLst>
              <a:ext uri="{FF2B5EF4-FFF2-40B4-BE49-F238E27FC236}">
                <a16:creationId xmlns:a16="http://schemas.microsoft.com/office/drawing/2014/main" id="{1E4312DD-D60C-EABF-A682-6C0C78925AA4}"/>
              </a:ext>
            </a:extLst>
          </p:cNvPr>
          <p:cNvSpPr/>
          <p:nvPr/>
        </p:nvSpPr>
        <p:spPr>
          <a:xfrm>
            <a:off x="7538676" y="3439050"/>
            <a:ext cx="958020" cy="364953"/>
          </a:xfrm>
          <a:prstGeom prst="wedgeRoundRectCallout">
            <a:avLst>
              <a:gd name="adj1" fmla="val -58215"/>
              <a:gd name="adj2" fmla="val 30608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記錄工作</a:t>
            </a:r>
          </a:p>
        </p:txBody>
      </p:sp>
      <p:sp>
        <p:nvSpPr>
          <p:cNvPr id="23" name="語音泡泡: 圓角矩形 22">
            <a:extLst>
              <a:ext uri="{FF2B5EF4-FFF2-40B4-BE49-F238E27FC236}">
                <a16:creationId xmlns:a16="http://schemas.microsoft.com/office/drawing/2014/main" id="{11244C05-3C3A-AD0F-C081-14EA876A2BF6}"/>
              </a:ext>
            </a:extLst>
          </p:cNvPr>
          <p:cNvSpPr/>
          <p:nvPr/>
        </p:nvSpPr>
        <p:spPr>
          <a:xfrm>
            <a:off x="8809865" y="4245414"/>
            <a:ext cx="636469" cy="364953"/>
          </a:xfrm>
          <a:prstGeom prst="wedgeRoundRectCallout">
            <a:avLst>
              <a:gd name="adj1" fmla="val 55791"/>
              <a:gd name="adj2" fmla="val 18428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行為</a:t>
            </a:r>
          </a:p>
        </p:txBody>
      </p:sp>
    </p:spTree>
    <p:extLst>
      <p:ext uri="{BB962C8B-B14F-4D97-AF65-F5344CB8AC3E}">
        <p14:creationId xmlns:p14="http://schemas.microsoft.com/office/powerpoint/2010/main" val="158311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11934</TotalTime>
  <Words>96</Words>
  <Application>Microsoft Office PowerPoint</Application>
  <PresentationFormat>寬螢幕</PresentationFormat>
  <Paragraphs>40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微軟正黑體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德宙 蘇</dc:creator>
  <cp:lastModifiedBy>德宙 蘇</cp:lastModifiedBy>
  <cp:revision>6</cp:revision>
  <dcterms:created xsi:type="dcterms:W3CDTF">2023-06-11T14:35:03Z</dcterms:created>
  <dcterms:modified xsi:type="dcterms:W3CDTF">2023-06-20T01:38:45Z</dcterms:modified>
</cp:coreProperties>
</file>