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07578910" r:id="rId2"/>
    <p:sldId id="2007578911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8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0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6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9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7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4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0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A3F76F49-AF34-4352-A2C4-43B3BC228F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2022/8/24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華康特粗黑體" panose="02010609000101010101" pitchFamily="49" charset="-120"/>
              </a:defRPr>
            </a:lvl1pPr>
          </a:lstStyle>
          <a:p>
            <a:pPr>
              <a:defRPr/>
            </a:pPr>
            <a:fld id="{58FE0BA5-B8E1-45E5-AE9C-B20FB666C55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華康特粗黑體" panose="0201060900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華康特粗黑體" panose="0201060900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華康特粗黑體" panose="02010609000101010101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華康特粗黑體" panose="02010609000101010101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華康特粗黑體" panose="02010609000101010101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華康特粗黑體" panose="0201060900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pic>
        <p:nvPicPr>
          <p:cNvPr id="4" name="圖片 3" descr="微笑的辦公室同事">
            <a:extLst>
              <a:ext uri="{FF2B5EF4-FFF2-40B4-BE49-F238E27FC236}">
                <a16:creationId xmlns:a16="http://schemas.microsoft.com/office/drawing/2014/main" id="{6CBBF82C-CE18-4AB9-1056-B00F48D8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31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圓形: 空心 1">
            <a:extLst>
              <a:ext uri="{FF2B5EF4-FFF2-40B4-BE49-F238E27FC236}">
                <a16:creationId xmlns:a16="http://schemas.microsoft.com/office/drawing/2014/main" id="{97861E53-F30F-B27E-E01B-2A20CA76D0CD}"/>
              </a:ext>
            </a:extLst>
          </p:cNvPr>
          <p:cNvSpPr/>
          <p:nvPr/>
        </p:nvSpPr>
        <p:spPr>
          <a:xfrm>
            <a:off x="-5399315" y="-8396746"/>
            <a:ext cx="22903544" cy="22903544"/>
          </a:xfrm>
          <a:prstGeom prst="donut">
            <a:avLst>
              <a:gd name="adj" fmla="val 16991"/>
            </a:avLst>
          </a:prstGeom>
          <a:gradFill flip="none" rotWithShape="1">
            <a:gsLst>
              <a:gs pos="0">
                <a:srgbClr val="002060">
                  <a:alpha val="80000"/>
                </a:srgbClr>
              </a:gs>
              <a:gs pos="100000">
                <a:srgbClr val="0070C0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TW" alt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0B929CCE-CCC1-9C8B-D00E-41EDAB9DD43E}"/>
              </a:ext>
            </a:extLst>
          </p:cNvPr>
          <p:cNvGrpSpPr/>
          <p:nvPr/>
        </p:nvGrpSpPr>
        <p:grpSpPr>
          <a:xfrm>
            <a:off x="259743" y="414282"/>
            <a:ext cx="6065551" cy="2156967"/>
            <a:chOff x="4064424" y="708796"/>
            <a:chExt cx="6065551" cy="2156967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6DFC57F-F0AD-AEF4-E676-3F8776743F54}"/>
                </a:ext>
              </a:extLst>
            </p:cNvPr>
            <p:cNvSpPr txBox="1"/>
            <p:nvPr/>
          </p:nvSpPr>
          <p:spPr>
            <a:xfrm>
              <a:off x="4064424" y="708796"/>
              <a:ext cx="27541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Jason Brant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0C03D035-7A9F-A5E5-B89A-2E89FE4C780D}"/>
                </a:ext>
              </a:extLst>
            </p:cNvPr>
            <p:cNvSpPr/>
            <p:nvPr/>
          </p:nvSpPr>
          <p:spPr>
            <a:xfrm>
              <a:off x="6829879" y="743465"/>
              <a:ext cx="1374322" cy="565150"/>
            </a:xfrm>
            <a:prstGeom prst="roundRect">
              <a:avLst/>
            </a:prstGeom>
            <a:solidFill>
              <a:srgbClr val="FF353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T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  <a:sym typeface="Arial"/>
                </a:rPr>
                <a:t>CEO</a:t>
              </a:r>
              <a:endPara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Arial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B40DB03-3ADF-82DF-4B3D-39771747C0D1}"/>
                </a:ext>
              </a:extLst>
            </p:cNvPr>
            <p:cNvSpPr txBox="1"/>
            <p:nvPr/>
          </p:nvSpPr>
          <p:spPr>
            <a:xfrm>
              <a:off x="4129276" y="1546495"/>
              <a:ext cx="60006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Lorem ipsum dolor sit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amet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,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consectetur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adipiscing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elit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, sed do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eiusmod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tempor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incididunt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ut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labore et dolore magna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aliqua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Consequat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nisl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vel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pretium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lectus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quam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311E9CFA-648E-40F2-61F7-23E2C8FDE86C}"/>
                </a:ext>
              </a:extLst>
            </p:cNvPr>
            <p:cNvSpPr/>
            <p:nvPr/>
          </p:nvSpPr>
          <p:spPr>
            <a:xfrm>
              <a:off x="4070437" y="1427555"/>
              <a:ext cx="5756735" cy="143820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TW" alt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/>
                <a:cs typeface="+mn-cs"/>
                <a:sym typeface="Arial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B2EA2B00-C35C-65B3-63BB-4FC42970B40C}"/>
              </a:ext>
            </a:extLst>
          </p:cNvPr>
          <p:cNvGrpSpPr/>
          <p:nvPr/>
        </p:nvGrpSpPr>
        <p:grpSpPr>
          <a:xfrm>
            <a:off x="259743" y="4286752"/>
            <a:ext cx="6065551" cy="2156967"/>
            <a:chOff x="4064424" y="708796"/>
            <a:chExt cx="6065551" cy="2156967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ABB84E0-CCB4-BFAA-8181-00027224286C}"/>
                </a:ext>
              </a:extLst>
            </p:cNvPr>
            <p:cNvSpPr txBox="1"/>
            <p:nvPr/>
          </p:nvSpPr>
          <p:spPr>
            <a:xfrm>
              <a:off x="4064424" y="708796"/>
              <a:ext cx="2513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Judy Chou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356485FA-5AA5-4245-9C37-11E96E7E210D}"/>
                </a:ext>
              </a:extLst>
            </p:cNvPr>
            <p:cNvSpPr/>
            <p:nvPr/>
          </p:nvSpPr>
          <p:spPr>
            <a:xfrm>
              <a:off x="6829879" y="743465"/>
              <a:ext cx="1374322" cy="565150"/>
            </a:xfrm>
            <a:prstGeom prst="roundRect">
              <a:avLst/>
            </a:prstGeom>
            <a:solidFill>
              <a:srgbClr val="FF353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T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  <a:sym typeface="Arial"/>
                </a:rPr>
                <a:t>CFO</a:t>
              </a:r>
              <a:endPara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  <a:sym typeface="Arial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1CB3DEA-2382-2878-A901-2B0DED09A2C3}"/>
                </a:ext>
              </a:extLst>
            </p:cNvPr>
            <p:cNvSpPr txBox="1"/>
            <p:nvPr/>
          </p:nvSpPr>
          <p:spPr>
            <a:xfrm>
              <a:off x="4129276" y="1546495"/>
              <a:ext cx="60006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Lorem ipsum dolor sit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amet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,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consectetur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adipiscing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elit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, sed do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eiusmod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tempor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incididunt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ut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labore et dolore magna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aliqua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Consequat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nisl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vel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pretium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lectus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quam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47AEC7AD-A45D-9C44-74E8-1EDCC0E3DDBB}"/>
                </a:ext>
              </a:extLst>
            </p:cNvPr>
            <p:cNvSpPr/>
            <p:nvPr/>
          </p:nvSpPr>
          <p:spPr>
            <a:xfrm>
              <a:off x="4070437" y="1427555"/>
              <a:ext cx="5756735" cy="143820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TW" alt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/>
                <a:cs typeface="+mn-cs"/>
                <a:sym typeface="Arial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A0CD4D19-F966-F32F-014D-1E125733BFAC}"/>
              </a:ext>
            </a:extLst>
          </p:cNvPr>
          <p:cNvGrpSpPr/>
          <p:nvPr/>
        </p:nvGrpSpPr>
        <p:grpSpPr>
          <a:xfrm>
            <a:off x="5872719" y="2350517"/>
            <a:ext cx="6059538" cy="2156967"/>
            <a:chOff x="-14806395" y="-1276427"/>
            <a:chExt cx="6059538" cy="2156967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751FB67F-EF01-E465-513B-B49CEEDCE66B}"/>
                </a:ext>
              </a:extLst>
            </p:cNvPr>
            <p:cNvSpPr txBox="1"/>
            <p:nvPr/>
          </p:nvSpPr>
          <p:spPr>
            <a:xfrm>
              <a:off x="-14747556" y="-438728"/>
              <a:ext cx="60006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Lorem ipsum dolor sit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amet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,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consectetur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adipiscing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elit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, sed do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eiusmod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tempor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incididunt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ut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labore et dolore magna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aliqua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Consequat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nisl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vel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pretium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lectus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quam</a:t>
              </a:r>
              <a:r>
                <a:rPr kumimoji="0" lang="en-US" altLang="zh-TW" b="0" i="0" u="none" strike="noStrike" kern="1200" cap="none" spc="0" normalizeH="0" baseline="0" noProof="0" dirty="0">
                  <a:ln>
                    <a:noFill/>
                  </a:ln>
                  <a:solidFill>
                    <a:srgbClr val="EEEEE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B1621CB1-651D-84B3-C7EA-A74CD3B5B5C7}"/>
                </a:ext>
              </a:extLst>
            </p:cNvPr>
            <p:cNvGrpSpPr/>
            <p:nvPr/>
          </p:nvGrpSpPr>
          <p:grpSpPr>
            <a:xfrm>
              <a:off x="-14806395" y="-1276427"/>
              <a:ext cx="5756735" cy="2156967"/>
              <a:chOff x="-14806395" y="-1276427"/>
              <a:chExt cx="5756735" cy="2156967"/>
            </a:xfrm>
          </p:grpSpPr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0F4EE172-BBF6-A01A-C8B6-E6BBD1B2BF64}"/>
                  </a:ext>
                </a:extLst>
              </p:cNvPr>
              <p:cNvGrpSpPr/>
              <p:nvPr/>
            </p:nvGrpSpPr>
            <p:grpSpPr>
              <a:xfrm>
                <a:off x="-14074216" y="-1276427"/>
                <a:ext cx="4292377" cy="646331"/>
                <a:chOff x="-13984062" y="-1276427"/>
                <a:chExt cx="4292377" cy="646331"/>
              </a:xfrm>
            </p:grpSpPr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CAC44A18-F563-D055-EEC4-8F03FCE7B53F}"/>
                    </a:ext>
                  </a:extLst>
                </p:cNvPr>
                <p:cNvSpPr txBox="1"/>
                <p:nvPr/>
              </p:nvSpPr>
              <p:spPr>
                <a:xfrm>
                  <a:off x="-13984062" y="-1276427"/>
                  <a:ext cx="282801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Michael Lee</a:t>
                  </a:r>
                  <a:endParaRPr kumimoji="0" lang="zh-TW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35" name="矩形: 圓角 34">
                  <a:extLst>
                    <a:ext uri="{FF2B5EF4-FFF2-40B4-BE49-F238E27FC236}">
                      <a16:creationId xmlns:a16="http://schemas.microsoft.com/office/drawing/2014/main" id="{FA620FE8-C091-DA81-C076-C48DCD789051}"/>
                    </a:ext>
                  </a:extLst>
                </p:cNvPr>
                <p:cNvSpPr/>
                <p:nvPr/>
              </p:nvSpPr>
              <p:spPr>
                <a:xfrm>
                  <a:off x="-11066007" y="-1241758"/>
                  <a:ext cx="1374322" cy="565150"/>
                </a:xfrm>
                <a:prstGeom prst="roundRect">
                  <a:avLst/>
                </a:prstGeom>
                <a:solidFill>
                  <a:srgbClr val="FF353F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軟正黑體"/>
                      <a:ea typeface="微軟正黑體"/>
                      <a:cs typeface="+mn-cs"/>
                      <a:sym typeface="Arial"/>
                    </a:rPr>
                    <a:t>CTO</a:t>
                  </a:r>
                  <a:endParaRPr kumimoji="0" lang="zh-TW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/>
                    <a:ea typeface="微軟正黑體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DC008574-C348-15C7-5190-B947B1FFCC28}"/>
                  </a:ext>
                </a:extLst>
              </p:cNvPr>
              <p:cNvSpPr/>
              <p:nvPr/>
            </p:nvSpPr>
            <p:spPr>
              <a:xfrm>
                <a:off x="-14806395" y="-557668"/>
                <a:ext cx="5756735" cy="1438208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zh-TW" alt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8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ll esnior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>
                <a:alpha val="70000"/>
              </a:srgbClr>
            </a:gs>
            <a:gs pos="100000">
              <a:srgbClr val="33CCFF">
                <a:alpha val="70000"/>
              </a:srgbClr>
            </a:gs>
          </a:gsLst>
          <a:lin ang="0" scaled="1"/>
          <a:tileRect/>
        </a:gradFill>
        <a:ln>
          <a:noFill/>
        </a:ln>
      </a:spPr>
      <a:bodyPr rtlCol="0" anchor="ctr"/>
      <a:lstStyle>
        <a:defPPr marL="0" marR="0" indent="0" algn="ctr" defTabSz="121917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67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微軟正黑體"/>
            <a:cs typeface="+mn-cs"/>
            <a:sym typeface="Arial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96</Words>
  <Application>Microsoft Office PowerPoint</Application>
  <PresentationFormat>寬螢幕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微軟正黑體</vt:lpstr>
      <vt:lpstr>Arial</vt:lpstr>
      <vt:lpstr>6_Office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子崴 林</dc:creator>
  <cp:lastModifiedBy>子崴 林</cp:lastModifiedBy>
  <cp:revision>3</cp:revision>
  <dcterms:created xsi:type="dcterms:W3CDTF">2022-08-23T05:44:34Z</dcterms:created>
  <dcterms:modified xsi:type="dcterms:W3CDTF">2022-08-24T02:06:54Z</dcterms:modified>
</cp:coreProperties>
</file>