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4337" r:id="rId2"/>
  </p:sldMasterIdLst>
  <p:notesMasterIdLst>
    <p:notesMasterId r:id="rId24"/>
  </p:notesMasterIdLst>
  <p:handoutMasterIdLst>
    <p:handoutMasterId r:id="rId25"/>
  </p:handoutMasterIdLst>
  <p:sldIdLst>
    <p:sldId id="1743" r:id="rId3"/>
    <p:sldId id="1216" r:id="rId4"/>
    <p:sldId id="1169" r:id="rId5"/>
    <p:sldId id="1718" r:id="rId6"/>
    <p:sldId id="1721" r:id="rId7"/>
    <p:sldId id="1722" r:id="rId8"/>
    <p:sldId id="1726" r:id="rId9"/>
    <p:sldId id="1731" r:id="rId10"/>
    <p:sldId id="1732" r:id="rId11"/>
    <p:sldId id="1733" r:id="rId12"/>
    <p:sldId id="1681" r:id="rId13"/>
    <p:sldId id="1529" r:id="rId14"/>
    <p:sldId id="1736" r:id="rId15"/>
    <p:sldId id="1724" r:id="rId16"/>
    <p:sldId id="1689" r:id="rId17"/>
    <p:sldId id="1725" r:id="rId18"/>
    <p:sldId id="1692" r:id="rId19"/>
    <p:sldId id="1696" r:id="rId20"/>
    <p:sldId id="1697" r:id="rId21"/>
    <p:sldId id="1671" r:id="rId22"/>
    <p:sldId id="278" r:id="rId23"/>
  </p:sldIdLst>
  <p:sldSz cx="12192000" cy="68580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9">
          <p15:clr>
            <a:srgbClr val="A4A3A4"/>
          </p15:clr>
        </p15:guide>
        <p15:guide id="2" pos="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B4343"/>
    <a:srgbClr val="E3E739"/>
    <a:srgbClr val="D8C048"/>
    <a:srgbClr val="DEF3F3"/>
    <a:srgbClr val="FFFF99"/>
    <a:srgbClr val="3E6CC0"/>
    <a:srgbClr val="006600"/>
    <a:srgbClr val="B86260"/>
    <a:srgbClr val="388C70"/>
    <a:srgbClr val="2E8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7" autoAdjust="0"/>
    <p:restoredTop sz="95214" autoAdjust="0"/>
  </p:normalViewPr>
  <p:slideViewPr>
    <p:cSldViewPr>
      <p:cViewPr>
        <p:scale>
          <a:sx n="40" d="100"/>
          <a:sy n="40" d="100"/>
        </p:scale>
        <p:origin x="2366" y="902"/>
      </p:cViewPr>
      <p:guideLst>
        <p:guide orient="horz" pos="4269"/>
        <p:guide pos="60"/>
      </p:guideLst>
    </p:cSldViewPr>
  </p:slideViewPr>
  <p:outlineViewPr>
    <p:cViewPr>
      <p:scale>
        <a:sx n="33" d="100"/>
        <a:sy n="33" d="100"/>
      </p:scale>
      <p:origin x="0" y="-297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3A351A-1DB3-4F88-AC5B-0CE9E14E92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6EA660E-219F-433E-87CA-7DD6176D6039}">
      <dgm:prSet phldrT="[文字]" custT="1"/>
      <dgm:spPr>
        <a:solidFill>
          <a:srgbClr val="7030A0"/>
        </a:solidFill>
        <a:ln w="76200">
          <a:solidFill>
            <a:srgbClr val="FFFF99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播影片</a:t>
          </a:r>
          <a:endParaRPr lang="en-US" altLang="zh-TW" sz="2600" b="1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F52D44B-DCAC-4893-99CC-0D15B2F1556B}" type="parTrans" cxnId="{778D0072-E7EC-4004-A018-264547BACF8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9E7DEE-6E4D-4179-8415-81DFD9283517}" type="sibTrans" cxnId="{778D0072-E7EC-4004-A018-264547BACF8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6525D5-D419-4C7A-8AD8-960477537A6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4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15E9255-1EFD-49BB-BE0C-EEA11FE069A0}" type="parTrans" cxnId="{7CB3B62B-84A9-49E8-879D-5D520A7D84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D64FA9-B544-49AC-96B9-691F0405F4FD}" type="sibTrans" cxnId="{7CB3B62B-84A9-49E8-879D-5D520A7D848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D6BE3E-B821-4FB7-9C9A-5619E27A4F82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4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A98CFA-CD90-4851-89FA-650E2C74D293}" type="parTrans" cxnId="{047919A4-2C93-4265-A534-EC86EFA505E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772348-CCDE-4F04-8470-71380D4D57F6}" type="sibTrans" cxnId="{047919A4-2C93-4265-A534-EC86EFA505E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0F45F3-08CC-41B7-8E52-F2E614CF52FC}" type="pres">
      <dgm:prSet presAssocID="{453A351A-1DB3-4F88-AC5B-0CE9E14E920E}" presName="cycle" presStyleCnt="0">
        <dgm:presLayoutVars>
          <dgm:dir/>
          <dgm:resizeHandles val="exact"/>
        </dgm:presLayoutVars>
      </dgm:prSet>
      <dgm:spPr/>
    </dgm:pt>
    <dgm:pt modelId="{3AE76DA4-0C4A-4159-AAFE-11FFC014214D}" type="pres">
      <dgm:prSet presAssocID="{36EA660E-219F-433E-87CA-7DD6176D6039}" presName="node" presStyleLbl="node1" presStyleIdx="0" presStyleCnt="3" custRadScaleRad="99402" custRadScaleInc="-7831">
        <dgm:presLayoutVars>
          <dgm:bulletEnabled val="1"/>
        </dgm:presLayoutVars>
      </dgm:prSet>
      <dgm:spPr/>
    </dgm:pt>
    <dgm:pt modelId="{DD8BA79E-62CF-42C1-BE62-272D8F9AC957}" type="pres">
      <dgm:prSet presAssocID="{199E7DEE-6E4D-4179-8415-81DFD9283517}" presName="sibTrans" presStyleLbl="sibTrans2D1" presStyleIdx="0" presStyleCnt="3"/>
      <dgm:spPr/>
    </dgm:pt>
    <dgm:pt modelId="{CB3F103B-146D-4B0C-BC24-1E3468628F2C}" type="pres">
      <dgm:prSet presAssocID="{199E7DEE-6E4D-4179-8415-81DFD9283517}" presName="connectorText" presStyleLbl="sibTrans2D1" presStyleIdx="0" presStyleCnt="3"/>
      <dgm:spPr/>
    </dgm:pt>
    <dgm:pt modelId="{A695B16A-821E-4192-9623-6BEDB5E9E81A}" type="pres">
      <dgm:prSet presAssocID="{C06525D5-D419-4C7A-8AD8-960477537A67}" presName="node" presStyleLbl="node1" presStyleIdx="1" presStyleCnt="3" custRadScaleRad="117086" custRadScaleInc="5677">
        <dgm:presLayoutVars>
          <dgm:bulletEnabled val="1"/>
        </dgm:presLayoutVars>
      </dgm:prSet>
      <dgm:spPr/>
    </dgm:pt>
    <dgm:pt modelId="{95C61370-EEE5-4576-AB81-4AB5122276A4}" type="pres">
      <dgm:prSet presAssocID="{60D64FA9-B544-49AC-96B9-691F0405F4FD}" presName="sibTrans" presStyleLbl="sibTrans2D1" presStyleIdx="1" presStyleCnt="3" custScaleX="74414"/>
      <dgm:spPr/>
    </dgm:pt>
    <dgm:pt modelId="{ED70D63C-DC41-428C-8315-5A2F55F30042}" type="pres">
      <dgm:prSet presAssocID="{60D64FA9-B544-49AC-96B9-691F0405F4FD}" presName="connectorText" presStyleLbl="sibTrans2D1" presStyleIdx="1" presStyleCnt="3"/>
      <dgm:spPr/>
    </dgm:pt>
    <dgm:pt modelId="{0B32D5B2-F1D8-4A56-8057-597AC9B9321B}" type="pres">
      <dgm:prSet presAssocID="{63D6BE3E-B821-4FB7-9C9A-5619E27A4F82}" presName="node" presStyleLbl="node1" presStyleIdx="2" presStyleCnt="3" custRadScaleRad="132981" custRadScaleInc="13305">
        <dgm:presLayoutVars>
          <dgm:bulletEnabled val="1"/>
        </dgm:presLayoutVars>
      </dgm:prSet>
      <dgm:spPr/>
    </dgm:pt>
    <dgm:pt modelId="{753B9954-73DA-44D3-B7F3-F23E8EAB621F}" type="pres">
      <dgm:prSet presAssocID="{D4772348-CCDE-4F04-8470-71380D4D57F6}" presName="sibTrans" presStyleLbl="sibTrans2D1" presStyleIdx="2" presStyleCnt="3"/>
      <dgm:spPr/>
    </dgm:pt>
    <dgm:pt modelId="{9EB45E4C-AD8D-40FB-BFF5-03408FE8467D}" type="pres">
      <dgm:prSet presAssocID="{D4772348-CCDE-4F04-8470-71380D4D57F6}" presName="connectorText" presStyleLbl="sibTrans2D1" presStyleIdx="2" presStyleCnt="3"/>
      <dgm:spPr/>
    </dgm:pt>
  </dgm:ptLst>
  <dgm:cxnLst>
    <dgm:cxn modelId="{B1212801-5862-4310-B216-714A8BF0E288}" type="presOf" srcId="{C06525D5-D419-4C7A-8AD8-960477537A67}" destId="{A695B16A-821E-4192-9623-6BEDB5E9E81A}" srcOrd="0" destOrd="0" presId="urn:microsoft.com/office/officeart/2005/8/layout/cycle2"/>
    <dgm:cxn modelId="{7CB3B62B-84A9-49E8-879D-5D520A7D848C}" srcId="{453A351A-1DB3-4F88-AC5B-0CE9E14E920E}" destId="{C06525D5-D419-4C7A-8AD8-960477537A67}" srcOrd="1" destOrd="0" parTransId="{315E9255-1EFD-49BB-BE0C-EEA11FE069A0}" sibTransId="{60D64FA9-B544-49AC-96B9-691F0405F4FD}"/>
    <dgm:cxn modelId="{CACCAC6C-34D2-4DF2-9402-6527353B3AD0}" type="presOf" srcId="{453A351A-1DB3-4F88-AC5B-0CE9E14E920E}" destId="{670F45F3-08CC-41B7-8E52-F2E614CF52FC}" srcOrd="0" destOrd="0" presId="urn:microsoft.com/office/officeart/2005/8/layout/cycle2"/>
    <dgm:cxn modelId="{778D0072-E7EC-4004-A018-264547BACF8F}" srcId="{453A351A-1DB3-4F88-AC5B-0CE9E14E920E}" destId="{36EA660E-219F-433E-87CA-7DD6176D6039}" srcOrd="0" destOrd="0" parTransId="{CF52D44B-DCAC-4893-99CC-0D15B2F1556B}" sibTransId="{199E7DEE-6E4D-4179-8415-81DFD9283517}"/>
    <dgm:cxn modelId="{693F1052-8634-42EA-8E7B-30ECA8EE4AFA}" type="presOf" srcId="{D4772348-CCDE-4F04-8470-71380D4D57F6}" destId="{753B9954-73DA-44D3-B7F3-F23E8EAB621F}" srcOrd="0" destOrd="0" presId="urn:microsoft.com/office/officeart/2005/8/layout/cycle2"/>
    <dgm:cxn modelId="{BB5E0E90-70C6-410E-B8B5-2F7E8A5949CE}" type="presOf" srcId="{63D6BE3E-B821-4FB7-9C9A-5619E27A4F82}" destId="{0B32D5B2-F1D8-4A56-8057-597AC9B9321B}" srcOrd="0" destOrd="0" presId="urn:microsoft.com/office/officeart/2005/8/layout/cycle2"/>
    <dgm:cxn modelId="{047919A4-2C93-4265-A534-EC86EFA505E8}" srcId="{453A351A-1DB3-4F88-AC5B-0CE9E14E920E}" destId="{63D6BE3E-B821-4FB7-9C9A-5619E27A4F82}" srcOrd="2" destOrd="0" parTransId="{91A98CFA-CD90-4851-89FA-650E2C74D293}" sibTransId="{D4772348-CCDE-4F04-8470-71380D4D57F6}"/>
    <dgm:cxn modelId="{68F895CF-0013-4181-B3D1-488268572C3D}" type="presOf" srcId="{199E7DEE-6E4D-4179-8415-81DFD9283517}" destId="{DD8BA79E-62CF-42C1-BE62-272D8F9AC957}" srcOrd="0" destOrd="0" presId="urn:microsoft.com/office/officeart/2005/8/layout/cycle2"/>
    <dgm:cxn modelId="{CE7289E7-1D58-4C52-9E1D-F7BD75EC2F0C}" type="presOf" srcId="{60D64FA9-B544-49AC-96B9-691F0405F4FD}" destId="{95C61370-EEE5-4576-AB81-4AB5122276A4}" srcOrd="0" destOrd="0" presId="urn:microsoft.com/office/officeart/2005/8/layout/cycle2"/>
    <dgm:cxn modelId="{06D025EC-68A1-42D7-BBA2-4851FD5170AF}" type="presOf" srcId="{D4772348-CCDE-4F04-8470-71380D4D57F6}" destId="{9EB45E4C-AD8D-40FB-BFF5-03408FE8467D}" srcOrd="1" destOrd="0" presId="urn:microsoft.com/office/officeart/2005/8/layout/cycle2"/>
    <dgm:cxn modelId="{98C6B4F2-3784-4FC4-8B0F-46163A2C2735}" type="presOf" srcId="{60D64FA9-B544-49AC-96B9-691F0405F4FD}" destId="{ED70D63C-DC41-428C-8315-5A2F55F30042}" srcOrd="1" destOrd="0" presId="urn:microsoft.com/office/officeart/2005/8/layout/cycle2"/>
    <dgm:cxn modelId="{93210DF7-3F3F-4900-888C-78C7A6B65B9A}" type="presOf" srcId="{36EA660E-219F-433E-87CA-7DD6176D6039}" destId="{3AE76DA4-0C4A-4159-AAFE-11FFC014214D}" srcOrd="0" destOrd="0" presId="urn:microsoft.com/office/officeart/2005/8/layout/cycle2"/>
    <dgm:cxn modelId="{F99D1AFD-7EDD-40D1-8455-7873652A38FA}" type="presOf" srcId="{199E7DEE-6E4D-4179-8415-81DFD9283517}" destId="{CB3F103B-146D-4B0C-BC24-1E3468628F2C}" srcOrd="1" destOrd="0" presId="urn:microsoft.com/office/officeart/2005/8/layout/cycle2"/>
    <dgm:cxn modelId="{FEACAA51-7529-4124-82C8-E3BB4825E7F7}" type="presParOf" srcId="{670F45F3-08CC-41B7-8E52-F2E614CF52FC}" destId="{3AE76DA4-0C4A-4159-AAFE-11FFC014214D}" srcOrd="0" destOrd="0" presId="urn:microsoft.com/office/officeart/2005/8/layout/cycle2"/>
    <dgm:cxn modelId="{CFFE2BB6-DF50-452E-98DD-B7D2658329B4}" type="presParOf" srcId="{670F45F3-08CC-41B7-8E52-F2E614CF52FC}" destId="{DD8BA79E-62CF-42C1-BE62-272D8F9AC957}" srcOrd="1" destOrd="0" presId="urn:microsoft.com/office/officeart/2005/8/layout/cycle2"/>
    <dgm:cxn modelId="{66F013EE-7A88-44D3-8A36-6744D665ABCA}" type="presParOf" srcId="{DD8BA79E-62CF-42C1-BE62-272D8F9AC957}" destId="{CB3F103B-146D-4B0C-BC24-1E3468628F2C}" srcOrd="0" destOrd="0" presId="urn:microsoft.com/office/officeart/2005/8/layout/cycle2"/>
    <dgm:cxn modelId="{FBCCD1C9-BD79-4538-A27F-E1E2A204ABAE}" type="presParOf" srcId="{670F45F3-08CC-41B7-8E52-F2E614CF52FC}" destId="{A695B16A-821E-4192-9623-6BEDB5E9E81A}" srcOrd="2" destOrd="0" presId="urn:microsoft.com/office/officeart/2005/8/layout/cycle2"/>
    <dgm:cxn modelId="{D1346F2D-1F53-424D-9D3E-722237BCD12E}" type="presParOf" srcId="{670F45F3-08CC-41B7-8E52-F2E614CF52FC}" destId="{95C61370-EEE5-4576-AB81-4AB5122276A4}" srcOrd="3" destOrd="0" presId="urn:microsoft.com/office/officeart/2005/8/layout/cycle2"/>
    <dgm:cxn modelId="{DB4C94EC-35E2-4CEB-96C1-9AA4611B6B51}" type="presParOf" srcId="{95C61370-EEE5-4576-AB81-4AB5122276A4}" destId="{ED70D63C-DC41-428C-8315-5A2F55F30042}" srcOrd="0" destOrd="0" presId="urn:microsoft.com/office/officeart/2005/8/layout/cycle2"/>
    <dgm:cxn modelId="{390FD49D-3977-4A0B-834B-B413FA0B8A11}" type="presParOf" srcId="{670F45F3-08CC-41B7-8E52-F2E614CF52FC}" destId="{0B32D5B2-F1D8-4A56-8057-597AC9B9321B}" srcOrd="4" destOrd="0" presId="urn:microsoft.com/office/officeart/2005/8/layout/cycle2"/>
    <dgm:cxn modelId="{9D77CAD2-29DD-4AC3-AF33-D590407FCE47}" type="presParOf" srcId="{670F45F3-08CC-41B7-8E52-F2E614CF52FC}" destId="{753B9954-73DA-44D3-B7F3-F23E8EAB621F}" srcOrd="5" destOrd="0" presId="urn:microsoft.com/office/officeart/2005/8/layout/cycle2"/>
    <dgm:cxn modelId="{460827A4-F23E-48BE-9242-A027D6C66416}" type="presParOf" srcId="{753B9954-73DA-44D3-B7F3-F23E8EAB621F}" destId="{9EB45E4C-AD8D-40FB-BFF5-03408FE846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3A351A-1DB3-4F88-AC5B-0CE9E14E92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6EA660E-219F-433E-87CA-7DD6176D6039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講課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F52D44B-DCAC-4893-99CC-0D15B2F1556B}" type="parTrans" cxnId="{778D0072-E7EC-4004-A018-264547BACF8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9E7DEE-6E4D-4179-8415-81DFD9283517}" type="sibTrans" cxnId="{778D0072-E7EC-4004-A018-264547BACF8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6525D5-D419-4C7A-8AD8-960477537A6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15E9255-1EFD-49BB-BE0C-EEA11FE069A0}" type="parTrans" cxnId="{7CB3B62B-84A9-49E8-879D-5D520A7D84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D64FA9-B544-49AC-96B9-691F0405F4FD}" type="sibTrans" cxnId="{7CB3B62B-84A9-49E8-879D-5D520A7D848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D6BE3E-B821-4FB7-9C9A-5619E27A4F82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A98CFA-CD90-4851-89FA-650E2C74D293}" type="parTrans" cxnId="{047919A4-2C93-4265-A534-EC86EFA505E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772348-CCDE-4F04-8470-71380D4D57F6}" type="sibTrans" cxnId="{047919A4-2C93-4265-A534-EC86EFA505E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0F45F3-08CC-41B7-8E52-F2E614CF52FC}" type="pres">
      <dgm:prSet presAssocID="{453A351A-1DB3-4F88-AC5B-0CE9E14E920E}" presName="cycle" presStyleCnt="0">
        <dgm:presLayoutVars>
          <dgm:dir/>
          <dgm:resizeHandles val="exact"/>
        </dgm:presLayoutVars>
      </dgm:prSet>
      <dgm:spPr/>
    </dgm:pt>
    <dgm:pt modelId="{3AE76DA4-0C4A-4159-AAFE-11FFC014214D}" type="pres">
      <dgm:prSet presAssocID="{36EA660E-219F-433E-87CA-7DD6176D6039}" presName="node" presStyleLbl="node1" presStyleIdx="0" presStyleCnt="3" custRadScaleRad="99402" custRadScaleInc="-7831">
        <dgm:presLayoutVars>
          <dgm:bulletEnabled val="1"/>
        </dgm:presLayoutVars>
      </dgm:prSet>
      <dgm:spPr/>
    </dgm:pt>
    <dgm:pt modelId="{DD8BA79E-62CF-42C1-BE62-272D8F9AC957}" type="pres">
      <dgm:prSet presAssocID="{199E7DEE-6E4D-4179-8415-81DFD9283517}" presName="sibTrans" presStyleLbl="sibTrans2D1" presStyleIdx="0" presStyleCnt="3"/>
      <dgm:spPr/>
    </dgm:pt>
    <dgm:pt modelId="{CB3F103B-146D-4B0C-BC24-1E3468628F2C}" type="pres">
      <dgm:prSet presAssocID="{199E7DEE-6E4D-4179-8415-81DFD9283517}" presName="connectorText" presStyleLbl="sibTrans2D1" presStyleIdx="0" presStyleCnt="3"/>
      <dgm:spPr/>
    </dgm:pt>
    <dgm:pt modelId="{A695B16A-821E-4192-9623-6BEDB5E9E81A}" type="pres">
      <dgm:prSet presAssocID="{C06525D5-D419-4C7A-8AD8-960477537A67}" presName="node" presStyleLbl="node1" presStyleIdx="1" presStyleCnt="3" custRadScaleRad="117086" custRadScaleInc="5677">
        <dgm:presLayoutVars>
          <dgm:bulletEnabled val="1"/>
        </dgm:presLayoutVars>
      </dgm:prSet>
      <dgm:spPr/>
    </dgm:pt>
    <dgm:pt modelId="{95C61370-EEE5-4576-AB81-4AB5122276A4}" type="pres">
      <dgm:prSet presAssocID="{60D64FA9-B544-49AC-96B9-691F0405F4FD}" presName="sibTrans" presStyleLbl="sibTrans2D1" presStyleIdx="1" presStyleCnt="3" custScaleX="74414"/>
      <dgm:spPr/>
    </dgm:pt>
    <dgm:pt modelId="{ED70D63C-DC41-428C-8315-5A2F55F30042}" type="pres">
      <dgm:prSet presAssocID="{60D64FA9-B544-49AC-96B9-691F0405F4FD}" presName="connectorText" presStyleLbl="sibTrans2D1" presStyleIdx="1" presStyleCnt="3"/>
      <dgm:spPr/>
    </dgm:pt>
    <dgm:pt modelId="{0B32D5B2-F1D8-4A56-8057-597AC9B9321B}" type="pres">
      <dgm:prSet presAssocID="{63D6BE3E-B821-4FB7-9C9A-5619E27A4F82}" presName="node" presStyleLbl="node1" presStyleIdx="2" presStyleCnt="3" custRadScaleRad="132981" custRadScaleInc="13305">
        <dgm:presLayoutVars>
          <dgm:bulletEnabled val="1"/>
        </dgm:presLayoutVars>
      </dgm:prSet>
      <dgm:spPr/>
    </dgm:pt>
    <dgm:pt modelId="{753B9954-73DA-44D3-B7F3-F23E8EAB621F}" type="pres">
      <dgm:prSet presAssocID="{D4772348-CCDE-4F04-8470-71380D4D57F6}" presName="sibTrans" presStyleLbl="sibTrans2D1" presStyleIdx="2" presStyleCnt="3"/>
      <dgm:spPr/>
    </dgm:pt>
    <dgm:pt modelId="{9EB45E4C-AD8D-40FB-BFF5-03408FE8467D}" type="pres">
      <dgm:prSet presAssocID="{D4772348-CCDE-4F04-8470-71380D4D57F6}" presName="connectorText" presStyleLbl="sibTrans2D1" presStyleIdx="2" presStyleCnt="3"/>
      <dgm:spPr/>
    </dgm:pt>
  </dgm:ptLst>
  <dgm:cxnLst>
    <dgm:cxn modelId="{B1212801-5862-4310-B216-714A8BF0E288}" type="presOf" srcId="{C06525D5-D419-4C7A-8AD8-960477537A67}" destId="{A695B16A-821E-4192-9623-6BEDB5E9E81A}" srcOrd="0" destOrd="0" presId="urn:microsoft.com/office/officeart/2005/8/layout/cycle2"/>
    <dgm:cxn modelId="{7CB3B62B-84A9-49E8-879D-5D520A7D848C}" srcId="{453A351A-1DB3-4F88-AC5B-0CE9E14E920E}" destId="{C06525D5-D419-4C7A-8AD8-960477537A67}" srcOrd="1" destOrd="0" parTransId="{315E9255-1EFD-49BB-BE0C-EEA11FE069A0}" sibTransId="{60D64FA9-B544-49AC-96B9-691F0405F4FD}"/>
    <dgm:cxn modelId="{CACCAC6C-34D2-4DF2-9402-6527353B3AD0}" type="presOf" srcId="{453A351A-1DB3-4F88-AC5B-0CE9E14E920E}" destId="{670F45F3-08CC-41B7-8E52-F2E614CF52FC}" srcOrd="0" destOrd="0" presId="urn:microsoft.com/office/officeart/2005/8/layout/cycle2"/>
    <dgm:cxn modelId="{778D0072-E7EC-4004-A018-264547BACF8F}" srcId="{453A351A-1DB3-4F88-AC5B-0CE9E14E920E}" destId="{36EA660E-219F-433E-87CA-7DD6176D6039}" srcOrd="0" destOrd="0" parTransId="{CF52D44B-DCAC-4893-99CC-0D15B2F1556B}" sibTransId="{199E7DEE-6E4D-4179-8415-81DFD9283517}"/>
    <dgm:cxn modelId="{693F1052-8634-42EA-8E7B-30ECA8EE4AFA}" type="presOf" srcId="{D4772348-CCDE-4F04-8470-71380D4D57F6}" destId="{753B9954-73DA-44D3-B7F3-F23E8EAB621F}" srcOrd="0" destOrd="0" presId="urn:microsoft.com/office/officeart/2005/8/layout/cycle2"/>
    <dgm:cxn modelId="{BB5E0E90-70C6-410E-B8B5-2F7E8A5949CE}" type="presOf" srcId="{63D6BE3E-B821-4FB7-9C9A-5619E27A4F82}" destId="{0B32D5B2-F1D8-4A56-8057-597AC9B9321B}" srcOrd="0" destOrd="0" presId="urn:microsoft.com/office/officeart/2005/8/layout/cycle2"/>
    <dgm:cxn modelId="{047919A4-2C93-4265-A534-EC86EFA505E8}" srcId="{453A351A-1DB3-4F88-AC5B-0CE9E14E920E}" destId="{63D6BE3E-B821-4FB7-9C9A-5619E27A4F82}" srcOrd="2" destOrd="0" parTransId="{91A98CFA-CD90-4851-89FA-650E2C74D293}" sibTransId="{D4772348-CCDE-4F04-8470-71380D4D57F6}"/>
    <dgm:cxn modelId="{68F895CF-0013-4181-B3D1-488268572C3D}" type="presOf" srcId="{199E7DEE-6E4D-4179-8415-81DFD9283517}" destId="{DD8BA79E-62CF-42C1-BE62-272D8F9AC957}" srcOrd="0" destOrd="0" presId="urn:microsoft.com/office/officeart/2005/8/layout/cycle2"/>
    <dgm:cxn modelId="{CE7289E7-1D58-4C52-9E1D-F7BD75EC2F0C}" type="presOf" srcId="{60D64FA9-B544-49AC-96B9-691F0405F4FD}" destId="{95C61370-EEE5-4576-AB81-4AB5122276A4}" srcOrd="0" destOrd="0" presId="urn:microsoft.com/office/officeart/2005/8/layout/cycle2"/>
    <dgm:cxn modelId="{06D025EC-68A1-42D7-BBA2-4851FD5170AF}" type="presOf" srcId="{D4772348-CCDE-4F04-8470-71380D4D57F6}" destId="{9EB45E4C-AD8D-40FB-BFF5-03408FE8467D}" srcOrd="1" destOrd="0" presId="urn:microsoft.com/office/officeart/2005/8/layout/cycle2"/>
    <dgm:cxn modelId="{98C6B4F2-3784-4FC4-8B0F-46163A2C2735}" type="presOf" srcId="{60D64FA9-B544-49AC-96B9-691F0405F4FD}" destId="{ED70D63C-DC41-428C-8315-5A2F55F30042}" srcOrd="1" destOrd="0" presId="urn:microsoft.com/office/officeart/2005/8/layout/cycle2"/>
    <dgm:cxn modelId="{93210DF7-3F3F-4900-888C-78C7A6B65B9A}" type="presOf" srcId="{36EA660E-219F-433E-87CA-7DD6176D6039}" destId="{3AE76DA4-0C4A-4159-AAFE-11FFC014214D}" srcOrd="0" destOrd="0" presId="urn:microsoft.com/office/officeart/2005/8/layout/cycle2"/>
    <dgm:cxn modelId="{F99D1AFD-7EDD-40D1-8455-7873652A38FA}" type="presOf" srcId="{199E7DEE-6E4D-4179-8415-81DFD9283517}" destId="{CB3F103B-146D-4B0C-BC24-1E3468628F2C}" srcOrd="1" destOrd="0" presId="urn:microsoft.com/office/officeart/2005/8/layout/cycle2"/>
    <dgm:cxn modelId="{FEACAA51-7529-4124-82C8-E3BB4825E7F7}" type="presParOf" srcId="{670F45F3-08CC-41B7-8E52-F2E614CF52FC}" destId="{3AE76DA4-0C4A-4159-AAFE-11FFC014214D}" srcOrd="0" destOrd="0" presId="urn:microsoft.com/office/officeart/2005/8/layout/cycle2"/>
    <dgm:cxn modelId="{CFFE2BB6-DF50-452E-98DD-B7D2658329B4}" type="presParOf" srcId="{670F45F3-08CC-41B7-8E52-F2E614CF52FC}" destId="{DD8BA79E-62CF-42C1-BE62-272D8F9AC957}" srcOrd="1" destOrd="0" presId="urn:microsoft.com/office/officeart/2005/8/layout/cycle2"/>
    <dgm:cxn modelId="{66F013EE-7A88-44D3-8A36-6744D665ABCA}" type="presParOf" srcId="{DD8BA79E-62CF-42C1-BE62-272D8F9AC957}" destId="{CB3F103B-146D-4B0C-BC24-1E3468628F2C}" srcOrd="0" destOrd="0" presId="urn:microsoft.com/office/officeart/2005/8/layout/cycle2"/>
    <dgm:cxn modelId="{FBCCD1C9-BD79-4538-A27F-E1E2A204ABAE}" type="presParOf" srcId="{670F45F3-08CC-41B7-8E52-F2E614CF52FC}" destId="{A695B16A-821E-4192-9623-6BEDB5E9E81A}" srcOrd="2" destOrd="0" presId="urn:microsoft.com/office/officeart/2005/8/layout/cycle2"/>
    <dgm:cxn modelId="{D1346F2D-1F53-424D-9D3E-722237BCD12E}" type="presParOf" srcId="{670F45F3-08CC-41B7-8E52-F2E614CF52FC}" destId="{95C61370-EEE5-4576-AB81-4AB5122276A4}" srcOrd="3" destOrd="0" presId="urn:microsoft.com/office/officeart/2005/8/layout/cycle2"/>
    <dgm:cxn modelId="{DB4C94EC-35E2-4CEB-96C1-9AA4611B6B51}" type="presParOf" srcId="{95C61370-EEE5-4576-AB81-4AB5122276A4}" destId="{ED70D63C-DC41-428C-8315-5A2F55F30042}" srcOrd="0" destOrd="0" presId="urn:microsoft.com/office/officeart/2005/8/layout/cycle2"/>
    <dgm:cxn modelId="{390FD49D-3977-4A0B-834B-B413FA0B8A11}" type="presParOf" srcId="{670F45F3-08CC-41B7-8E52-F2E614CF52FC}" destId="{0B32D5B2-F1D8-4A56-8057-597AC9B9321B}" srcOrd="4" destOrd="0" presId="urn:microsoft.com/office/officeart/2005/8/layout/cycle2"/>
    <dgm:cxn modelId="{9D77CAD2-29DD-4AC3-AF33-D590407FCE47}" type="presParOf" srcId="{670F45F3-08CC-41B7-8E52-F2E614CF52FC}" destId="{753B9954-73DA-44D3-B7F3-F23E8EAB621F}" srcOrd="5" destOrd="0" presId="urn:microsoft.com/office/officeart/2005/8/layout/cycle2"/>
    <dgm:cxn modelId="{460827A4-F23E-48BE-9242-A027D6C66416}" type="presParOf" srcId="{753B9954-73DA-44D3-B7F3-F23E8EAB621F}" destId="{9EB45E4C-AD8D-40FB-BFF5-03408FE846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76DA4-0C4A-4159-AAFE-11FFC014214D}">
      <dsp:nvSpPr>
        <dsp:cNvPr id="0" name=""/>
        <dsp:cNvSpPr/>
      </dsp:nvSpPr>
      <dsp:spPr>
        <a:xfrm>
          <a:off x="1934381" y="13103"/>
          <a:ext cx="1594374" cy="1594374"/>
        </a:xfrm>
        <a:prstGeom prst="ellipse">
          <a:avLst/>
        </a:prstGeom>
        <a:solidFill>
          <a:srgbClr val="7030A0"/>
        </a:solidFill>
        <a:ln w="76200" cap="flat" cmpd="sng" algn="ctr">
          <a:solidFill>
            <a:srgbClr val="FFFF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6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播影片</a:t>
          </a:r>
          <a:endParaRPr lang="en-US" altLang="zh-TW" sz="2600" b="1" kern="1200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167872" y="246594"/>
        <a:ext cx="1127392" cy="1127392"/>
      </dsp:txXfrm>
    </dsp:sp>
    <dsp:sp modelId="{DD8BA79E-62CF-42C1-BE62-272D8F9AC957}">
      <dsp:nvSpPr>
        <dsp:cNvPr id="0" name=""/>
        <dsp:cNvSpPr/>
      </dsp:nvSpPr>
      <dsp:spPr>
        <a:xfrm rot="3276961">
          <a:off x="3208037" y="1561977"/>
          <a:ext cx="497003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39419" y="1608817"/>
        <a:ext cx="347902" cy="322861"/>
      </dsp:txXfrm>
    </dsp:sp>
    <dsp:sp modelId="{A695B16A-821E-4192-9623-6BEDB5E9E81A}">
      <dsp:nvSpPr>
        <dsp:cNvPr id="0" name=""/>
        <dsp:cNvSpPr/>
      </dsp:nvSpPr>
      <dsp:spPr>
        <a:xfrm>
          <a:off x="3400611" y="2077513"/>
          <a:ext cx="1594374" cy="1594374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4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34102" y="2311004"/>
        <a:ext cx="1127392" cy="1127392"/>
      </dsp:txXfrm>
    </dsp:sp>
    <dsp:sp modelId="{95C61370-EEE5-4576-AB81-4AB5122276A4}">
      <dsp:nvSpPr>
        <dsp:cNvPr id="0" name=""/>
        <dsp:cNvSpPr/>
      </dsp:nvSpPr>
      <dsp:spPr>
        <a:xfrm rot="10802521">
          <a:off x="2400332" y="2604543"/>
          <a:ext cx="578285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561762" y="2712222"/>
        <a:ext cx="416855" cy="322861"/>
      </dsp:txXfrm>
    </dsp:sp>
    <dsp:sp modelId="{0B32D5B2-F1D8-4A56-8057-597AC9B9321B}">
      <dsp:nvSpPr>
        <dsp:cNvPr id="0" name=""/>
        <dsp:cNvSpPr/>
      </dsp:nvSpPr>
      <dsp:spPr>
        <a:xfrm>
          <a:off x="339975" y="2075268"/>
          <a:ext cx="1594374" cy="1594374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4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73466" y="2308759"/>
        <a:ext cx="1127392" cy="1127392"/>
      </dsp:txXfrm>
    </dsp:sp>
    <dsp:sp modelId="{753B9954-73DA-44D3-B7F3-F23E8EAB621F}">
      <dsp:nvSpPr>
        <dsp:cNvPr id="0" name=""/>
        <dsp:cNvSpPr/>
      </dsp:nvSpPr>
      <dsp:spPr>
        <a:xfrm rot="18462608">
          <a:off x="1656823" y="1584335"/>
          <a:ext cx="536508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88074" y="1755621"/>
        <a:ext cx="375556" cy="322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76DA4-0C4A-4159-AAFE-11FFC014214D}">
      <dsp:nvSpPr>
        <dsp:cNvPr id="0" name=""/>
        <dsp:cNvSpPr/>
      </dsp:nvSpPr>
      <dsp:spPr>
        <a:xfrm>
          <a:off x="1874279" y="12452"/>
          <a:ext cx="1501603" cy="1501603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講課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94184" y="232357"/>
        <a:ext cx="1061793" cy="1061793"/>
      </dsp:txXfrm>
    </dsp:sp>
    <dsp:sp modelId="{DD8BA79E-62CF-42C1-BE62-272D8F9AC957}">
      <dsp:nvSpPr>
        <dsp:cNvPr id="0" name=""/>
        <dsp:cNvSpPr/>
      </dsp:nvSpPr>
      <dsp:spPr>
        <a:xfrm rot="3277066">
          <a:off x="3073757" y="1470251"/>
          <a:ext cx="466782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03232" y="1514523"/>
        <a:ext cx="326747" cy="304075"/>
      </dsp:txXfrm>
    </dsp:sp>
    <dsp:sp modelId="{A695B16A-821E-4192-9623-6BEDB5E9E81A}">
      <dsp:nvSpPr>
        <dsp:cNvPr id="0" name=""/>
        <dsp:cNvSpPr/>
      </dsp:nvSpPr>
      <dsp:spPr>
        <a:xfrm>
          <a:off x="3253713" y="1954780"/>
          <a:ext cx="1501603" cy="150160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473618" y="2174685"/>
        <a:ext cx="1061793" cy="1061793"/>
      </dsp:txXfrm>
    </dsp:sp>
    <dsp:sp modelId="{95C61370-EEE5-4576-AB81-4AB5122276A4}">
      <dsp:nvSpPr>
        <dsp:cNvPr id="0" name=""/>
        <dsp:cNvSpPr/>
      </dsp:nvSpPr>
      <dsp:spPr>
        <a:xfrm rot="10802670">
          <a:off x="2313746" y="2451084"/>
          <a:ext cx="543416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465783" y="2552501"/>
        <a:ext cx="391379" cy="304075"/>
      </dsp:txXfrm>
    </dsp:sp>
    <dsp:sp modelId="{0B32D5B2-F1D8-4A56-8057-597AC9B9321B}">
      <dsp:nvSpPr>
        <dsp:cNvPr id="0" name=""/>
        <dsp:cNvSpPr/>
      </dsp:nvSpPr>
      <dsp:spPr>
        <a:xfrm>
          <a:off x="374258" y="1952543"/>
          <a:ext cx="1501603" cy="150160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4163" y="2172448"/>
        <a:ext cx="1061793" cy="1061793"/>
      </dsp:txXfrm>
    </dsp:sp>
    <dsp:sp modelId="{753B9954-73DA-44D3-B7F3-F23E8EAB621F}">
      <dsp:nvSpPr>
        <dsp:cNvPr id="0" name=""/>
        <dsp:cNvSpPr/>
      </dsp:nvSpPr>
      <dsp:spPr>
        <a:xfrm rot="18462608">
          <a:off x="1614400" y="1491186"/>
          <a:ext cx="503894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43752" y="1652340"/>
        <a:ext cx="352726" cy="304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90AE5A6-571E-4976-B1C4-D51719754D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21220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8488" cy="460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EB9E25A-D5B3-4B8B-B88D-1AFC6023426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681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53B6CD24-7034-440C-BFB6-5BD6A09841A6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1025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mp4(PPT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操作畫面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，將資料夾中的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zip (zip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後資料夾，要有框框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上傳後 解壓縮、連結</a:t>
            </a:r>
            <a:r>
              <a:rPr lang="zh-TW" altLang="en-US" dirty="0"/>
              <a:t>到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或是更簡單的，直接將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ecm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錄影檔</a:t>
            </a:r>
            <a:endParaRPr lang="en-US" altLang="zh-TW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53502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這張圖的 </a:t>
            </a:r>
            <a:r>
              <a:rPr lang="en-US" altLang="zh-TW" dirty="0"/>
              <a:t>slide </a:t>
            </a:r>
            <a:r>
              <a:rPr lang="zh-TW" altLang="en-US" dirty="0"/>
              <a:t>不是很理想，如果很仔細看，因為沒有講解，會以為步驟很多 </a:t>
            </a:r>
            <a:r>
              <a:rPr lang="en-US" altLang="zh-TW" dirty="0"/>
              <a:t>…</a:t>
            </a:r>
            <a:r>
              <a:rPr lang="zh-TW" altLang="en-US" dirty="0"/>
              <a:t>，</a:t>
            </a:r>
            <a:r>
              <a:rPr lang="en-US" altLang="zh-TW" dirty="0"/>
              <a:t>slide </a:t>
            </a:r>
            <a:r>
              <a:rPr lang="zh-TW" altLang="en-US" dirty="0"/>
              <a:t>畫面也複雜，有喧賓奪主的情況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基本上，只要知道</a:t>
            </a:r>
            <a:endParaRPr lang="en-US" altLang="zh-TW" dirty="0"/>
          </a:p>
          <a:p>
            <a:r>
              <a:rPr lang="zh-TW" altLang="en-US" dirty="0"/>
              <a:t>在那裡開始錄影 </a:t>
            </a:r>
            <a:r>
              <a:rPr lang="en-US" altLang="zh-TW" dirty="0"/>
              <a:t>(</a:t>
            </a:r>
            <a:r>
              <a:rPr lang="zh-TW" altLang="en-US" dirty="0"/>
              <a:t>錄影文字動畫</a:t>
            </a:r>
            <a:r>
              <a:rPr lang="en-US" altLang="zh-TW" dirty="0"/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怎麼切換到 </a:t>
            </a:r>
            <a:r>
              <a:rPr lang="en-US" altLang="zh-TW" dirty="0"/>
              <a:t>EverCam </a:t>
            </a:r>
            <a:r>
              <a:rPr lang="zh-TW" altLang="en-US" dirty="0"/>
              <a:t>工具區 </a:t>
            </a:r>
            <a:r>
              <a:rPr lang="en-US" altLang="zh-TW" dirty="0"/>
              <a:t>(</a:t>
            </a:r>
            <a:r>
              <a:rPr lang="zh-TW" altLang="en-US" dirty="0"/>
              <a:t>工具區動畫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預覽和編輯影片就夠用囉。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更完整的教學，可以上官網進一步查詢</a:t>
            </a:r>
            <a:endParaRPr lang="en-US" altLang="zh-TW" dirty="0"/>
          </a:p>
          <a:p>
            <a:r>
              <a:rPr lang="en-US" altLang="zh-TW" dirty="0"/>
              <a:t>tw.formosasoft.com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5782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53B6CD24-7034-440C-BFB6-5BD6A09841A6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13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0578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這張圖因為不確定版權，需要更換，平常簡報就還好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工具很簡單，但錄教材就不簡單！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面對電腦錄影，除了不習慣外，因為可以 </a:t>
            </a:r>
            <a:r>
              <a:rPr lang="en-US" altLang="zh-TW" dirty="0">
                <a:latin typeface="Arial" panose="020B0604020202020204" pitchFamily="34" charset="0"/>
              </a:rPr>
              <a:t>NG</a:t>
            </a:r>
            <a:r>
              <a:rPr lang="zh-TW" altLang="en-US" dirty="0">
                <a:latin typeface="Arial" panose="020B0604020202020204" pitchFamily="34" charset="0"/>
              </a:rPr>
              <a:t>，就會覺得不滿意想重錄，過程常令人挫折 </a:t>
            </a:r>
            <a:r>
              <a:rPr lang="en-US" altLang="zh-TW" dirty="0">
                <a:latin typeface="Arial" panose="020B0604020202020204" pitchFamily="34" charset="0"/>
              </a:rPr>
              <a:t>…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其實，不用這麼辛苦唷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上課時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動畫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  <a:r>
              <a:rPr lang="zh-TW" altLang="en-US" dirty="0">
                <a:latin typeface="Arial" panose="020B0604020202020204" pitchFamily="34" charset="0"/>
              </a:rPr>
              <a:t>，直接用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 dirty="0">
                <a:latin typeface="Arial" panose="020B0604020202020204" pitchFamily="34" charset="0"/>
              </a:rPr>
              <a:t>錄影就好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錄影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r>
              <a:rPr lang="zh-TW" altLang="en-US" dirty="0">
                <a:latin typeface="Arial" panose="020B0604020202020204" pitchFamily="34" charset="0"/>
              </a:rPr>
              <a:t>而且只要小小的技巧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不需要任何剪接，</a:t>
            </a:r>
            <a:r>
              <a:rPr lang="zh-TW" altLang="en-US" dirty="0"/>
              <a:t>上完課即輕鬆錄出令人滿意的教學影片。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而且還可以大幅提升上課品質，</a:t>
            </a:r>
            <a:endParaRPr lang="en-US" altLang="zh-TW" dirty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14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3152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/>
              <a:t>避開</a:t>
            </a:r>
            <a:r>
              <a:rPr lang="zh-TW" altLang="en-US" dirty="0">
                <a:latin typeface="Arial" panose="020B0604020202020204" pitchFamily="34" charset="0"/>
              </a:rPr>
              <a:t>教學現場，這個令老師非常挫折</a:t>
            </a:r>
            <a:r>
              <a:rPr lang="zh-TW" altLang="en-US" dirty="0"/>
              <a:t>的畫面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這個現象的原因很簡單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當上課內容聽不懂、無趣、上課時間又很長的時候 </a:t>
            </a:r>
            <a:r>
              <a:rPr lang="en-US" altLang="zh-TW" dirty="0">
                <a:latin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zh-TW" altLang="en-US" dirty="0"/>
              <a:t>學習效果就不好。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怎麼改善呢？</a:t>
            </a:r>
            <a:endParaRPr lang="en-US" altLang="zh-TW" dirty="0"/>
          </a:p>
          <a:p>
            <a:r>
              <a:rPr lang="zh-TW" altLang="en-US" dirty="0">
                <a:latin typeface="Arial" panose="020B0604020202020204" pitchFamily="34" charset="0"/>
              </a:rPr>
              <a:t>可以回到學習的本質探討，找解方 </a:t>
            </a:r>
            <a:r>
              <a:rPr lang="en-US" altLang="zh-TW" dirty="0">
                <a:latin typeface="Arial" panose="020B0604020202020204" pitchFamily="34" charset="0"/>
              </a:rPr>
              <a:t>(or </a:t>
            </a:r>
            <a:r>
              <a:rPr lang="zh-TW" altLang="en-US" dirty="0">
                <a:latin typeface="Arial" panose="020B0604020202020204" pitchFamily="34" charset="0"/>
              </a:rPr>
              <a:t>就有機會對症下藥。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  <a:endParaRPr lang="en-US" altLang="zh-TW" dirty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15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69716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這是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1946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年美國學者的實驗，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是現在非常有名的「學習金字塔」理論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學生用不同學習方法，兩週後還記得的比例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只是「聽」，效果有限，只有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因此，要想辦法增加互動！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第二個特性，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可以從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MIT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在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年從大數據分析的報告中看到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大部分學生閱讀線上影片時，超過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分鐘就停止學習了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教學現場也是如此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因此，「教」的時間要短，因為學生無法長期專注。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有了這兩個大原則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增加互動、教學要短，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我們就可以利用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的特性，在課堂中實現翻轉教室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2.0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，並同時錄影出好的教材囉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16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1449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上課同步錄影 </a:t>
            </a:r>
            <a:r>
              <a:rPr lang="en-US" altLang="zh-TW" dirty="0">
                <a:latin typeface="Arial" panose="020B0604020202020204" pitchFamily="34" charset="0"/>
              </a:rPr>
              <a:t>+ </a:t>
            </a:r>
            <a:r>
              <a:rPr lang="zh-TW" altLang="en-US" dirty="0">
                <a:latin typeface="Arial" panose="020B0604020202020204" pitchFamily="34" charset="0"/>
              </a:rPr>
              <a:t>提問</a:t>
            </a:r>
          </a:p>
          <a:p>
            <a:r>
              <a:rPr lang="zh-TW" altLang="en-US" dirty="0">
                <a:latin typeface="Arial" panose="020B0604020202020204" pitchFamily="34" charset="0"/>
              </a:rPr>
              <a:t>這是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 dirty="0">
                <a:latin typeface="Arial" panose="020B0604020202020204" pitchFamily="34" charset="0"/>
              </a:rPr>
              <a:t>公司長期推動的策略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並在多所學校成功翻轉教學現場。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方法很簡單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就將一堂 </a:t>
            </a:r>
            <a:r>
              <a:rPr lang="en-US" altLang="zh-TW" dirty="0">
                <a:latin typeface="Arial" panose="020B0604020202020204" pitchFamily="34" charset="0"/>
              </a:rPr>
              <a:t>50 </a:t>
            </a:r>
            <a:r>
              <a:rPr lang="zh-TW" altLang="en-US" dirty="0">
                <a:latin typeface="Arial" panose="020B0604020202020204" pitchFamily="34" charset="0"/>
              </a:rPr>
              <a:t>分鐘的課程，分拆成多個明確的主題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進行講解、提問、補充的循環，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分主題，老師就要將內容重新構思、教材內容的品質就會因此提升。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講課的時候，請學生專心聽完後再提問，就可以一氣呵成錄出不被打斷的教學影片。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因為「教」的時間變短，同時滿足「短教材」的特性。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滑鼠移到 </a:t>
            </a:r>
            <a:r>
              <a:rPr lang="en-US" altLang="zh-TW" dirty="0">
                <a:latin typeface="Arial" panose="020B0604020202020204" pitchFamily="34" charset="0"/>
              </a:rPr>
              <a:t>5 ~ 10 </a:t>
            </a:r>
            <a:r>
              <a:rPr lang="zh-TW" altLang="en-US" dirty="0">
                <a:latin typeface="Arial" panose="020B0604020202020204" pitchFamily="34" charset="0"/>
              </a:rPr>
              <a:t>分鐘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在每一個主題結束，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針對較困難的內容進行提問，增加互動！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因為要設計問題，老師就必須更深入思考教學內容，進而再次改善教材內容，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因為提問，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更打破了學習金字塔的魔咒 </a:t>
            </a:r>
            <a:r>
              <a:rPr lang="en-US" altLang="zh-TW" dirty="0">
                <a:latin typeface="Arial" panose="020B0604020202020204" pitchFamily="34" charset="0"/>
              </a:rPr>
              <a:t>~ </a:t>
            </a:r>
            <a:r>
              <a:rPr lang="zh-TW" altLang="en-US" dirty="0">
                <a:latin typeface="Arial" panose="020B0604020202020204" pitchFamily="34" charset="0"/>
              </a:rPr>
              <a:t>只是聽，只有 </a:t>
            </a:r>
            <a:r>
              <a:rPr lang="en-US" altLang="zh-TW" dirty="0">
                <a:latin typeface="Arial" panose="020B0604020202020204" pitchFamily="34" charset="0"/>
              </a:rPr>
              <a:t>5% </a:t>
            </a:r>
            <a:r>
              <a:rPr lang="zh-TW" altLang="en-US" dirty="0">
                <a:latin typeface="Arial" panose="020B0604020202020204" pitchFamily="34" charset="0"/>
              </a:rPr>
              <a:t>的效果。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若學生的回答不是非常理想，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老師就可以進行補充，針對不容易理解的觀念，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從老師講解、提問互動到補充，就有多次從不同角度去理解的機會，就更容易克服學生聽不懂的問題。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拆主題、設計問題，讓教材內容更有節奏，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上課、提問、補充的主題循環，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就可以大幅提高課堂中的互動、滿足「短教材」的特性。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自然就可以提升上課品質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並同時錄影出優質的教材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這就是 翻轉教室 </a:t>
            </a:r>
            <a:r>
              <a:rPr lang="en-US" altLang="zh-TW" dirty="0">
                <a:latin typeface="Arial" panose="020B0604020202020204" pitchFamily="34" charset="0"/>
              </a:rPr>
              <a:t>2.0!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17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4604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錄好的教材，可以用在那裡？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除了課後複習很好用之外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也可以應用在課前預習，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只要短短 </a:t>
            </a:r>
            <a:r>
              <a:rPr lang="en-US" altLang="zh-TW" dirty="0">
                <a:latin typeface="Arial" panose="020B0604020202020204" pitchFamily="34" charset="0"/>
              </a:rPr>
              <a:t>10 </a:t>
            </a:r>
            <a:r>
              <a:rPr lang="zh-TW" altLang="en-US" dirty="0">
                <a:latin typeface="Arial" panose="020B0604020202020204" pitchFamily="34" charset="0"/>
              </a:rPr>
              <a:t>分鐘，就可以強化先備知識，讓授課更順暢！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當然，也可以應用在課堂中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透過播影片，取代原來的現場講課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好處是更容易觀察現場學生的學習情況，立即進行暫停、補充等及時回饋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效果非常的好，老師可以嘗試看看喔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18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9129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怎麼設計 </a:t>
            </a:r>
            <a:r>
              <a:rPr lang="en-US" altLang="zh-TW" dirty="0">
                <a:latin typeface="Arial" panose="020B0604020202020204" pitchFamily="34" charset="0"/>
              </a:rPr>
              <a:t>ppt </a:t>
            </a:r>
            <a:r>
              <a:rPr lang="zh-TW" altLang="en-US" dirty="0">
                <a:latin typeface="Arial" panose="020B0604020202020204" pitchFamily="34" charset="0"/>
              </a:rPr>
              <a:t>來更容易執行主題循環呢？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建議可以在每個主題的開始，用明顯的版面來區隔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在每個主題結束前，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進行簡短的重點整理，幫助學生快速回顧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接著放一張 </a:t>
            </a:r>
            <a:r>
              <a:rPr lang="en-US" altLang="zh-TW" dirty="0">
                <a:latin typeface="Arial" panose="020B0604020202020204" pitchFamily="34" charset="0"/>
              </a:rPr>
              <a:t>slide</a:t>
            </a:r>
            <a:r>
              <a:rPr lang="zh-TW" altLang="en-US" dirty="0">
                <a:latin typeface="Arial" panose="020B0604020202020204" pitchFamily="34" charset="0"/>
              </a:rPr>
              <a:t>，設計 </a:t>
            </a:r>
            <a:r>
              <a:rPr lang="en-US" altLang="zh-TW" dirty="0">
                <a:latin typeface="Arial" panose="020B0604020202020204" pitchFamily="34" charset="0"/>
              </a:rPr>
              <a:t>2~3 </a:t>
            </a:r>
            <a:r>
              <a:rPr lang="zh-TW" altLang="en-US" dirty="0">
                <a:latin typeface="Arial" panose="020B0604020202020204" pitchFamily="34" charset="0"/>
              </a:rPr>
              <a:t>個打算要問的題目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就這麼簡單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19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367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20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948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</a:rPr>
              <a:t>這份教學，將用短短 </a:t>
            </a:r>
            <a:r>
              <a:rPr lang="en-US" altLang="zh-TW" dirty="0">
                <a:latin typeface="Arial" panose="020B0604020202020204" pitchFamily="34" charset="0"/>
              </a:rPr>
              <a:t>3 </a:t>
            </a:r>
            <a:r>
              <a:rPr lang="zh-TW" altLang="en-US">
                <a:latin typeface="Arial" panose="020B0604020202020204" pitchFamily="34" charset="0"/>
              </a:rPr>
              <a:t>分鐘的時間，以 </a:t>
            </a:r>
            <a:r>
              <a:rPr lang="en-US" altLang="zh-TW" dirty="0">
                <a:latin typeface="Arial" panose="020B0604020202020204" pitchFamily="34" charset="0"/>
              </a:rPr>
              <a:t>PowerPoint </a:t>
            </a:r>
            <a:r>
              <a:rPr lang="zh-TW" altLang="en-US">
                <a:latin typeface="Arial" panose="020B0604020202020204" pitchFamily="34" charset="0"/>
              </a:rPr>
              <a:t>簡報錄影為例，學會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>
                <a:latin typeface="Arial" panose="020B0604020202020204" pitchFamily="34" charset="0"/>
              </a:rPr>
              <a:t>的基礎操作。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>
                <a:latin typeface="Arial" panose="020B0604020202020204" pitchFamily="34" charset="0"/>
              </a:rPr>
              <a:t>如何使用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>
                <a:latin typeface="Arial" panose="020B0604020202020204" pitchFamily="34" charset="0"/>
              </a:rPr>
              <a:t>進行簡報錄影，並將教材上傳到網站的步驟。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638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7E5A6EBA-2B76-4068-9D93-E0AE22332529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8473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20630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560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0239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2189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18929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並上傳到教學系統。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42384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mp4(PPT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操作畫面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，將資料夾中的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zip (zip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後資料夾，要有框框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上傳後 解壓縮、連結</a:t>
            </a:r>
            <a:r>
              <a:rPr lang="zh-TW" altLang="en-US" dirty="0"/>
              <a:t>到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或是更簡單的，直接將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ecm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錄影檔</a:t>
            </a:r>
            <a:endParaRPr lang="en-US" altLang="zh-TW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94141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8664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452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62942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173637-F215-471D-9F49-39B53B451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8293BB0-A914-4C0B-A12F-ED01F2BE5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40F10F-6572-4144-8816-21F666ED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2F2615-DCA6-4C02-9465-EB4E100B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F3425E3-6FF9-4D78-9836-B9D53168E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4772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3BC686-AE22-4898-8B9E-859B7F202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0B683E-AE4A-4735-8305-813FF04C8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FC65A1-03AA-471A-A7F3-D81641390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1675E9-8D97-41D6-8201-E95244816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ED4ED18-2686-45B8-BC6C-FE4DC0A3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9077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FEF875-3EB4-48D0-9C4B-5EE1F03E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CABCE1-D0E0-42C4-887C-69FEE10AD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E69950A-E808-49D6-9D2B-A7E327D8E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5066E0-EE19-4CAD-9BD5-6A0D8C58D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457369D-4BFD-4327-8FCB-386EF214B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4639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F2216C-3910-43F1-BCFC-756F62AA3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738A9A-477B-4D10-9F20-ABA5D72670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E2B7FF0-DD4D-427E-9F91-B21D67D0D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5BEC8C5-9CBB-4312-8FAA-9EF600F4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1ECA231-24AE-45CB-9FBB-DE0A9C8A4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E2E2FCD-5494-4B26-A396-31201E99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9703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44EC34-4E9D-4200-A245-5997B7F0A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6E4EDD3-A298-4EBF-9C4E-DC5273E2E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23E4E7F-505C-4E0B-8F5C-715A561D0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798A188-B9C8-4111-87F6-124456DF5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6A697C4-5A1F-4D6E-B89E-E7511ED7D8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A95EA60-EA6C-48FE-A815-AADC56EAA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AB482B2-EA0B-4B87-8A4E-86A29AB59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998D4ED-8766-4365-8654-DB6397477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2679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9E608D-4AD7-479E-B57C-989A245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182A712-10C2-4375-BE2B-92B0D9A15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FA874D2-79B1-4553-8F43-64EC5703B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50116A1-28EB-4ACD-A791-4E3B8FB0D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53539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52D7C49-1C27-4A79-9E02-72B0F1493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0656BD2-B4F1-4AC0-BBF1-5804D5EB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C2ACB1E-DC9E-411C-AC7E-B013E789F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6018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665956-CCAB-4A96-A895-C0B8F5A3B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117F66-5379-47FC-B3DF-A7DA22B9D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8E220C8-2D07-4EE2-BEB7-7050DCE84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64213CD-C621-4B66-88BA-3600149D8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A0F05AD-4ADB-4598-9B7E-D45634DD4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F985D63-BDD3-4B4C-8211-379CCF68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8359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1143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8E3DD4-5F53-4BA6-9FB8-B4C63F77D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F58448B-9938-4C6A-89EA-5319277EA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02EB0A-EFE3-486D-A115-0C0C51342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635194D-FFF7-42FD-9CD5-3D8BA5173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3E9C25B-F775-4AC4-8A10-378A7AD17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B3B7920-3857-40A8-B831-3A4C1B95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06072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A6D477-786F-4E0A-816F-B97D5C66C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CA450EC-BECB-4C8B-9BCD-0FA800A48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275C625-0106-4ED8-8C0E-40211D02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46C20D-A069-4125-8AEB-191F13CF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A86E3CA-F92C-40E2-8BDB-8DB547E19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1899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AD491EF-5EC2-4C80-9241-4B59B3A16E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F7731E-47FA-4383-9E7F-341B9D679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B1E8103-5C1F-4722-A56D-44765AB98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D1B92F1-52B9-423B-A81A-89FA11E28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652AFE-E0E4-49CF-BB63-95C0B748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586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364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9477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1758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012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800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3227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8810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C16651E-AD7B-4761-BC9D-DBE0189A5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DF4FBAE-19E2-4177-9122-913417EDC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EE78FF1-CCD1-4C27-A514-BAEC7CF3B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C6856-C16E-467A-AB40-CDB35FD6D412}" type="datetimeFigureOut">
              <a:rPr lang="zh-TW" altLang="en-US" smtClean="0"/>
              <a:t>2021/12/27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19EE045-DC1C-4D24-8D1E-1B19BCFF2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91B459-3D1C-4E38-BBA5-C5D73F688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F535B-0EE1-4550-BB45-DF7D34B55A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982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ampusnews.com/top-news/mooc-learning-767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ining.xms.tw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88B18C8-53A6-46C7-921D-37C86DF7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2327" y="2312643"/>
            <a:ext cx="6076733" cy="1730238"/>
          </a:xfrm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錄影剪接？</a:t>
            </a:r>
            <a:b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~ 3 </a:t>
            </a:r>
            <a:r>
              <a:rPr lang="zh-TW" altLang="en-US" sz="3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分鐘就學會！</a:t>
            </a:r>
            <a:endParaRPr lang="zh-TW" altLang="en-US" sz="1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Group 86">
            <a:extLst>
              <a:ext uri="{FF2B5EF4-FFF2-40B4-BE49-F238E27FC236}">
                <a16:creationId xmlns:a16="http://schemas.microsoft.com/office/drawing/2014/main" id="{023E4A8D-4749-458A-840A-4E42DD6D4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1493" y="1510181"/>
            <a:ext cx="3875621" cy="3500868"/>
            <a:chOff x="1099" y="1139"/>
            <a:chExt cx="2451" cy="2214"/>
          </a:xfrm>
        </p:grpSpPr>
        <p:sp>
          <p:nvSpPr>
            <p:cNvPr id="6" name="AutoShape 85">
              <a:extLst>
                <a:ext uri="{FF2B5EF4-FFF2-40B4-BE49-F238E27FC236}">
                  <a16:creationId xmlns:a16="http://schemas.microsoft.com/office/drawing/2014/main" id="{9629ABF9-96A3-45D0-B335-265EFB9E19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id="{16F7005B-FFBE-4912-8D0B-30B17F5E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8">
              <a:extLst>
                <a:ext uri="{FF2B5EF4-FFF2-40B4-BE49-F238E27FC236}">
                  <a16:creationId xmlns:a16="http://schemas.microsoft.com/office/drawing/2014/main" id="{123B8A54-BAB9-4A35-BA63-8BE1C750A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id="{9C9C2EC7-E8B4-4133-BAF3-261505D3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90">
              <a:extLst>
                <a:ext uri="{FF2B5EF4-FFF2-40B4-BE49-F238E27FC236}">
                  <a16:creationId xmlns:a16="http://schemas.microsoft.com/office/drawing/2014/main" id="{A018AEB6-2291-4162-9D31-42DA30438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1">
              <a:extLst>
                <a:ext uri="{FF2B5EF4-FFF2-40B4-BE49-F238E27FC236}">
                  <a16:creationId xmlns:a16="http://schemas.microsoft.com/office/drawing/2014/main" id="{F99C58AA-F195-4F5E-AF71-9E4A06F0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2">
              <a:extLst>
                <a:ext uri="{FF2B5EF4-FFF2-40B4-BE49-F238E27FC236}">
                  <a16:creationId xmlns:a16="http://schemas.microsoft.com/office/drawing/2014/main" id="{88ABB315-08E4-400E-A13D-97D3F8D6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3">
              <a:extLst>
                <a:ext uri="{FF2B5EF4-FFF2-40B4-BE49-F238E27FC236}">
                  <a16:creationId xmlns:a16="http://schemas.microsoft.com/office/drawing/2014/main" id="{56CD64A6-418E-4738-8DB2-B77B1B43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062EF3A5-9E37-4AD9-86E6-6D328BE6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E32E6B02-6487-456C-AA30-8BD367DC7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ACBD764C-C417-4BF0-8498-64EA70D14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57BADFF4-680C-4AF4-B133-5136E9FDC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8">
              <a:extLst>
                <a:ext uri="{FF2B5EF4-FFF2-40B4-BE49-F238E27FC236}">
                  <a16:creationId xmlns:a16="http://schemas.microsoft.com/office/drawing/2014/main" id="{4BD36DC7-37B0-422E-B74C-31DC7FA5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9">
              <a:extLst>
                <a:ext uri="{FF2B5EF4-FFF2-40B4-BE49-F238E27FC236}">
                  <a16:creationId xmlns:a16="http://schemas.microsoft.com/office/drawing/2014/main" id="{F12D931E-1CEB-4824-9918-79F5C475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100">
              <a:extLst>
                <a:ext uri="{FF2B5EF4-FFF2-40B4-BE49-F238E27FC236}">
                  <a16:creationId xmlns:a16="http://schemas.microsoft.com/office/drawing/2014/main" id="{CA0A1D71-61FE-4DAA-8E00-BC85423C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1">
              <a:extLst>
                <a:ext uri="{FF2B5EF4-FFF2-40B4-BE49-F238E27FC236}">
                  <a16:creationId xmlns:a16="http://schemas.microsoft.com/office/drawing/2014/main" id="{6F88F23C-37A5-4A79-B7DC-A32F78DD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BB055A25-1392-4976-83FD-1474D66BB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B6E15D26-4DAD-4D91-9B3B-813A1D0E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4">
              <a:extLst>
                <a:ext uri="{FF2B5EF4-FFF2-40B4-BE49-F238E27FC236}">
                  <a16:creationId xmlns:a16="http://schemas.microsoft.com/office/drawing/2014/main" id="{6C6B9012-3324-416A-9A69-324D39481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16192599-0FE1-4DDB-91A2-7A5C79E7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27E3FC44-351B-4387-B571-ADF2CC33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33E23220-3CC8-483E-94D8-4D86169B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F540E87F-D693-4834-A9AE-49AE721C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28A1540C-3863-4CA0-A7FD-449206FBC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4C74AB02-43C5-462C-BFFF-D1FE5ED4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FB490202-90A1-4704-955C-A0526D1B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8A6A1AEF-6CC5-4095-BBF7-4DA08F24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3">
              <a:extLst>
                <a:ext uri="{FF2B5EF4-FFF2-40B4-BE49-F238E27FC236}">
                  <a16:creationId xmlns:a16="http://schemas.microsoft.com/office/drawing/2014/main" id="{1162C630-CB2A-4E95-A130-ADE65015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4">
              <a:extLst>
                <a:ext uri="{FF2B5EF4-FFF2-40B4-BE49-F238E27FC236}">
                  <a16:creationId xmlns:a16="http://schemas.microsoft.com/office/drawing/2014/main" id="{F9978CBA-24BD-4E1F-B935-0E4B5E3A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5">
              <a:extLst>
                <a:ext uri="{FF2B5EF4-FFF2-40B4-BE49-F238E27FC236}">
                  <a16:creationId xmlns:a16="http://schemas.microsoft.com/office/drawing/2014/main" id="{A5857926-2EF0-42C7-8585-CFCBAD50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6">
              <a:extLst>
                <a:ext uri="{FF2B5EF4-FFF2-40B4-BE49-F238E27FC236}">
                  <a16:creationId xmlns:a16="http://schemas.microsoft.com/office/drawing/2014/main" id="{BD79D3B4-AB98-4154-9EB2-76CB485E6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7">
              <a:extLst>
                <a:ext uri="{FF2B5EF4-FFF2-40B4-BE49-F238E27FC236}">
                  <a16:creationId xmlns:a16="http://schemas.microsoft.com/office/drawing/2014/main" id="{E7E23CDE-FF92-407A-9B10-1B54BFFC2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8">
              <a:extLst>
                <a:ext uri="{FF2B5EF4-FFF2-40B4-BE49-F238E27FC236}">
                  <a16:creationId xmlns:a16="http://schemas.microsoft.com/office/drawing/2014/main" id="{F242D29A-CCA4-40A0-94F2-5CA77349A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9">
              <a:extLst>
                <a:ext uri="{FF2B5EF4-FFF2-40B4-BE49-F238E27FC236}">
                  <a16:creationId xmlns:a16="http://schemas.microsoft.com/office/drawing/2014/main" id="{9FCE6BFF-7B8E-4EC8-A3CE-C245E199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20">
              <a:extLst>
                <a:ext uri="{FF2B5EF4-FFF2-40B4-BE49-F238E27FC236}">
                  <a16:creationId xmlns:a16="http://schemas.microsoft.com/office/drawing/2014/main" id="{C731AB85-C1FD-4AB4-B610-1918DC94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0863BF54-3DEB-4CFA-991A-56B8BBA9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CD4A2041-7B41-4FB3-8FAB-0B66CA11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13C2E3DD-1C73-41AE-A56A-5F6FE2790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3864A966-C321-4818-A16B-C388DF88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4422A17D-934B-496F-A7F9-823D9231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6">
              <a:extLst>
                <a:ext uri="{FF2B5EF4-FFF2-40B4-BE49-F238E27FC236}">
                  <a16:creationId xmlns:a16="http://schemas.microsoft.com/office/drawing/2014/main" id="{D65CC0C6-07A0-47B6-B57F-F040E18E5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7">
              <a:extLst>
                <a:ext uri="{FF2B5EF4-FFF2-40B4-BE49-F238E27FC236}">
                  <a16:creationId xmlns:a16="http://schemas.microsoft.com/office/drawing/2014/main" id="{823E2BD8-BB21-4FD5-AA45-BDE6F650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8">
              <a:extLst>
                <a:ext uri="{FF2B5EF4-FFF2-40B4-BE49-F238E27FC236}">
                  <a16:creationId xmlns:a16="http://schemas.microsoft.com/office/drawing/2014/main" id="{FD0D6DE1-AA16-4BD3-BE3F-B4A55586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9">
              <a:extLst>
                <a:ext uri="{FF2B5EF4-FFF2-40B4-BE49-F238E27FC236}">
                  <a16:creationId xmlns:a16="http://schemas.microsoft.com/office/drawing/2014/main" id="{7F3A2DC4-8FE6-4333-A116-C730871B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30">
              <a:extLst>
                <a:ext uri="{FF2B5EF4-FFF2-40B4-BE49-F238E27FC236}">
                  <a16:creationId xmlns:a16="http://schemas.microsoft.com/office/drawing/2014/main" id="{09D1B492-BEE4-4E57-BB97-B7E08F73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854AD6C1-4F67-4CD2-AA69-AF555C22B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2">
              <a:extLst>
                <a:ext uri="{FF2B5EF4-FFF2-40B4-BE49-F238E27FC236}">
                  <a16:creationId xmlns:a16="http://schemas.microsoft.com/office/drawing/2014/main" id="{D5328C39-294F-448A-A8D6-184AC6DC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3">
              <a:extLst>
                <a:ext uri="{FF2B5EF4-FFF2-40B4-BE49-F238E27FC236}">
                  <a16:creationId xmlns:a16="http://schemas.microsoft.com/office/drawing/2014/main" id="{B2BEBB73-EE5A-4BBC-872A-3840512BE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4">
              <a:extLst>
                <a:ext uri="{FF2B5EF4-FFF2-40B4-BE49-F238E27FC236}">
                  <a16:creationId xmlns:a16="http://schemas.microsoft.com/office/drawing/2014/main" id="{FCCC3C05-5AA1-4A1B-B15F-EFAEB56B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5">
              <a:extLst>
                <a:ext uri="{FF2B5EF4-FFF2-40B4-BE49-F238E27FC236}">
                  <a16:creationId xmlns:a16="http://schemas.microsoft.com/office/drawing/2014/main" id="{7CF8354E-A7A9-43EF-8DB3-9A3A4932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6">
              <a:extLst>
                <a:ext uri="{FF2B5EF4-FFF2-40B4-BE49-F238E27FC236}">
                  <a16:creationId xmlns:a16="http://schemas.microsoft.com/office/drawing/2014/main" id="{B1AC143F-19EE-4F5D-9656-3A9AB8BF2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7">
              <a:extLst>
                <a:ext uri="{FF2B5EF4-FFF2-40B4-BE49-F238E27FC236}">
                  <a16:creationId xmlns:a16="http://schemas.microsoft.com/office/drawing/2014/main" id="{E3128389-6657-4927-BC83-7AA00781E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8">
              <a:extLst>
                <a:ext uri="{FF2B5EF4-FFF2-40B4-BE49-F238E27FC236}">
                  <a16:creationId xmlns:a16="http://schemas.microsoft.com/office/drawing/2014/main" id="{B6A6C554-E59B-4AD4-BBE7-788628351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9">
              <a:extLst>
                <a:ext uri="{FF2B5EF4-FFF2-40B4-BE49-F238E27FC236}">
                  <a16:creationId xmlns:a16="http://schemas.microsoft.com/office/drawing/2014/main" id="{4A83D20C-76E6-4B41-B291-118D691C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40">
              <a:extLst>
                <a:ext uri="{FF2B5EF4-FFF2-40B4-BE49-F238E27FC236}">
                  <a16:creationId xmlns:a16="http://schemas.microsoft.com/office/drawing/2014/main" id="{16AC1697-675E-4BB4-ABCD-CA7A1243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1">
              <a:extLst>
                <a:ext uri="{FF2B5EF4-FFF2-40B4-BE49-F238E27FC236}">
                  <a16:creationId xmlns:a16="http://schemas.microsoft.com/office/drawing/2014/main" id="{F83B17F9-13DF-4D76-AB5F-647F1F2A6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2">
              <a:extLst>
                <a:ext uri="{FF2B5EF4-FFF2-40B4-BE49-F238E27FC236}">
                  <a16:creationId xmlns:a16="http://schemas.microsoft.com/office/drawing/2014/main" id="{5EA9963E-19CC-46DC-BA27-8C1951CAA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3">
              <a:extLst>
                <a:ext uri="{FF2B5EF4-FFF2-40B4-BE49-F238E27FC236}">
                  <a16:creationId xmlns:a16="http://schemas.microsoft.com/office/drawing/2014/main" id="{43A35918-CD88-44F3-B6D9-D4E2C4AD0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4">
              <a:extLst>
                <a:ext uri="{FF2B5EF4-FFF2-40B4-BE49-F238E27FC236}">
                  <a16:creationId xmlns:a16="http://schemas.microsoft.com/office/drawing/2014/main" id="{F0413079-4A31-4A32-9CA6-D2260560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5">
              <a:extLst>
                <a:ext uri="{FF2B5EF4-FFF2-40B4-BE49-F238E27FC236}">
                  <a16:creationId xmlns:a16="http://schemas.microsoft.com/office/drawing/2014/main" id="{BCE73FA3-5CF2-41AD-93F4-97647D0B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6">
              <a:extLst>
                <a:ext uri="{FF2B5EF4-FFF2-40B4-BE49-F238E27FC236}">
                  <a16:creationId xmlns:a16="http://schemas.microsoft.com/office/drawing/2014/main" id="{CF8CABD4-B15E-4DA6-902F-359405B7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7">
              <a:extLst>
                <a:ext uri="{FF2B5EF4-FFF2-40B4-BE49-F238E27FC236}">
                  <a16:creationId xmlns:a16="http://schemas.microsoft.com/office/drawing/2014/main" id="{A71FF055-82B8-407E-B7B8-DAAD7D7E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8">
              <a:extLst>
                <a:ext uri="{FF2B5EF4-FFF2-40B4-BE49-F238E27FC236}">
                  <a16:creationId xmlns:a16="http://schemas.microsoft.com/office/drawing/2014/main" id="{04802BCA-DE13-4E95-845F-F222B69A9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9">
              <a:extLst>
                <a:ext uri="{FF2B5EF4-FFF2-40B4-BE49-F238E27FC236}">
                  <a16:creationId xmlns:a16="http://schemas.microsoft.com/office/drawing/2014/main" id="{FD94B9E5-CBBD-4B8A-98A4-B9785F1D7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50">
              <a:extLst>
                <a:ext uri="{FF2B5EF4-FFF2-40B4-BE49-F238E27FC236}">
                  <a16:creationId xmlns:a16="http://schemas.microsoft.com/office/drawing/2014/main" id="{C201DC86-0707-407E-B65B-76E44D85C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1">
              <a:extLst>
                <a:ext uri="{FF2B5EF4-FFF2-40B4-BE49-F238E27FC236}">
                  <a16:creationId xmlns:a16="http://schemas.microsoft.com/office/drawing/2014/main" id="{FAE86855-964B-4E12-A24B-1DF08FA45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2">
              <a:extLst>
                <a:ext uri="{FF2B5EF4-FFF2-40B4-BE49-F238E27FC236}">
                  <a16:creationId xmlns:a16="http://schemas.microsoft.com/office/drawing/2014/main" id="{62B6A62C-012F-40E5-9870-515A322B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3">
              <a:extLst>
                <a:ext uri="{FF2B5EF4-FFF2-40B4-BE49-F238E27FC236}">
                  <a16:creationId xmlns:a16="http://schemas.microsoft.com/office/drawing/2014/main" id="{DC2009D3-AB42-4AA0-9511-69660EDC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4">
              <a:extLst>
                <a:ext uri="{FF2B5EF4-FFF2-40B4-BE49-F238E27FC236}">
                  <a16:creationId xmlns:a16="http://schemas.microsoft.com/office/drawing/2014/main" id="{5DB0D0D8-4128-4531-A85D-DF5723FA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5">
              <a:extLst>
                <a:ext uri="{FF2B5EF4-FFF2-40B4-BE49-F238E27FC236}">
                  <a16:creationId xmlns:a16="http://schemas.microsoft.com/office/drawing/2014/main" id="{AE535745-2C49-4D4A-963E-C7FEF3F4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6">
              <a:extLst>
                <a:ext uri="{FF2B5EF4-FFF2-40B4-BE49-F238E27FC236}">
                  <a16:creationId xmlns:a16="http://schemas.microsoft.com/office/drawing/2014/main" id="{412186E5-4678-46ED-BB60-EB2FB81C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7">
              <a:extLst>
                <a:ext uri="{FF2B5EF4-FFF2-40B4-BE49-F238E27FC236}">
                  <a16:creationId xmlns:a16="http://schemas.microsoft.com/office/drawing/2014/main" id="{791F92C9-1371-4E17-AAF5-78743EA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8">
              <a:extLst>
                <a:ext uri="{FF2B5EF4-FFF2-40B4-BE49-F238E27FC236}">
                  <a16:creationId xmlns:a16="http://schemas.microsoft.com/office/drawing/2014/main" id="{37D60E12-1890-470B-8CAC-DA51149C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9">
              <a:extLst>
                <a:ext uri="{FF2B5EF4-FFF2-40B4-BE49-F238E27FC236}">
                  <a16:creationId xmlns:a16="http://schemas.microsoft.com/office/drawing/2014/main" id="{B9C6F57A-BB23-4074-965E-7EEBCBC2C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60">
              <a:extLst>
                <a:ext uri="{FF2B5EF4-FFF2-40B4-BE49-F238E27FC236}">
                  <a16:creationId xmlns:a16="http://schemas.microsoft.com/office/drawing/2014/main" id="{0ECCDC1B-0184-417F-9A4D-D39DD8FA5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1">
              <a:extLst>
                <a:ext uri="{FF2B5EF4-FFF2-40B4-BE49-F238E27FC236}">
                  <a16:creationId xmlns:a16="http://schemas.microsoft.com/office/drawing/2014/main" id="{F46F702F-2238-4F11-ABED-76808163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2">
              <a:extLst>
                <a:ext uri="{FF2B5EF4-FFF2-40B4-BE49-F238E27FC236}">
                  <a16:creationId xmlns:a16="http://schemas.microsoft.com/office/drawing/2014/main" id="{5E021943-0BE7-4C94-8F79-E84F34BD1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3">
              <a:extLst>
                <a:ext uri="{FF2B5EF4-FFF2-40B4-BE49-F238E27FC236}">
                  <a16:creationId xmlns:a16="http://schemas.microsoft.com/office/drawing/2014/main" id="{03C598FD-7311-482D-8E9D-6B2211E2F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4">
              <a:extLst>
                <a:ext uri="{FF2B5EF4-FFF2-40B4-BE49-F238E27FC236}">
                  <a16:creationId xmlns:a16="http://schemas.microsoft.com/office/drawing/2014/main" id="{DB7BA318-815B-4D0C-9912-2C7044A6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5">
              <a:extLst>
                <a:ext uri="{FF2B5EF4-FFF2-40B4-BE49-F238E27FC236}">
                  <a16:creationId xmlns:a16="http://schemas.microsoft.com/office/drawing/2014/main" id="{41501C4B-0091-40C8-8BC7-AB38C745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6" name="圖片 85">
            <a:extLst>
              <a:ext uri="{FF2B5EF4-FFF2-40B4-BE49-F238E27FC236}">
                <a16:creationId xmlns:a16="http://schemas.microsoft.com/office/drawing/2014/main" id="{94D1950B-8916-4EAF-816A-2AB09FCFF8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51" y="4035893"/>
            <a:ext cx="1103374" cy="94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68DBF4F-356E-4390-97EA-D5B516EB3356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F043FC-18AF-4D79-8BD3-10BC64D4ABD1}"/>
              </a:ext>
            </a:extLst>
          </p:cNvPr>
          <p:cNvGrpSpPr/>
          <p:nvPr/>
        </p:nvGrpSpPr>
        <p:grpSpPr>
          <a:xfrm>
            <a:off x="1455084" y="1129910"/>
            <a:ext cx="4446551" cy="5418000"/>
            <a:chOff x="1455084" y="1122246"/>
            <a:chExt cx="4446551" cy="541800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9B43410-867B-41FA-8FF1-E76918120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084" y="1122246"/>
              <a:ext cx="4446551" cy="5418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B297DC6-04F1-4DB3-8ED5-0551ACD15EE7}"/>
                </a:ext>
              </a:extLst>
            </p:cNvPr>
            <p:cNvSpPr/>
            <p:nvPr/>
          </p:nvSpPr>
          <p:spPr>
            <a:xfrm>
              <a:off x="3010983" y="4307385"/>
              <a:ext cx="1620000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語音泡泡: 圓角矩形 36">
              <a:extLst>
                <a:ext uri="{FF2B5EF4-FFF2-40B4-BE49-F238E27FC236}">
                  <a16:creationId xmlns:a16="http://schemas.microsoft.com/office/drawing/2014/main" id="{76734F5C-2F47-466F-B1B4-F51DC2FC767B}"/>
                </a:ext>
              </a:extLst>
            </p:cNvPr>
            <p:cNvSpPr/>
            <p:nvPr/>
          </p:nvSpPr>
          <p:spPr>
            <a:xfrm>
              <a:off x="4838685" y="4269283"/>
              <a:ext cx="777033" cy="538024"/>
            </a:xfrm>
            <a:prstGeom prst="wedgeRoundRectCallout">
              <a:avLst>
                <a:gd name="adj1" fmla="val -68170"/>
                <a:gd name="adj2" fmla="val -27294"/>
                <a:gd name="adj3" fmla="val 16667"/>
              </a:avLst>
            </a:prstGeom>
            <a:solidFill>
              <a:srgbClr val="42A4C7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解壓縮 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語音泡泡: 圓角矩形 37">
              <a:extLst>
                <a:ext uri="{FF2B5EF4-FFF2-40B4-BE49-F238E27FC236}">
                  <a16:creationId xmlns:a16="http://schemas.microsoft.com/office/drawing/2014/main" id="{84C6723D-7496-483F-A23B-7B28821CD2BC}"/>
                </a:ext>
              </a:extLst>
            </p:cNvPr>
            <p:cNvSpPr/>
            <p:nvPr/>
          </p:nvSpPr>
          <p:spPr>
            <a:xfrm>
              <a:off x="4767160" y="3528201"/>
              <a:ext cx="595054" cy="563096"/>
            </a:xfrm>
            <a:prstGeom prst="wedgeRoundRectCallout">
              <a:avLst>
                <a:gd name="adj1" fmla="val -42506"/>
                <a:gd name="adj2" fmla="val 65705"/>
                <a:gd name="adj3" fmla="val 16667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 平台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語音泡泡: 圓角矩形 38">
              <a:extLst>
                <a:ext uri="{FF2B5EF4-FFF2-40B4-BE49-F238E27FC236}">
                  <a16:creationId xmlns:a16="http://schemas.microsoft.com/office/drawing/2014/main" id="{B17C68AE-E8BC-4E82-BA77-1A63AABA9272}"/>
                </a:ext>
              </a:extLst>
            </p:cNvPr>
            <p:cNvSpPr/>
            <p:nvPr/>
          </p:nvSpPr>
          <p:spPr>
            <a:xfrm>
              <a:off x="4407168" y="4889879"/>
              <a:ext cx="860739" cy="538024"/>
            </a:xfrm>
            <a:prstGeom prst="wedgeRoundRectCallout">
              <a:avLst>
                <a:gd name="adj1" fmla="val -31804"/>
                <a:gd name="adj2" fmla="val -78511"/>
                <a:gd name="adj3" fmla="val 16667"/>
              </a:avLst>
            </a:prstGeom>
            <a:solidFill>
              <a:srgbClr val="F9C038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資料、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1" name="圖片 40">
            <a:extLst>
              <a:ext uri="{FF2B5EF4-FFF2-40B4-BE49-F238E27FC236}">
                <a16:creationId xmlns:a16="http://schemas.microsoft.com/office/drawing/2014/main" id="{FB8FBE67-9443-463F-B030-44FBB43A8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116" y="1128794"/>
            <a:ext cx="4565848" cy="5418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572066E3-DD50-45B8-93EE-5AD2448075F9}"/>
              </a:ext>
            </a:extLst>
          </p:cNvPr>
          <p:cNvSpPr/>
          <p:nvPr/>
        </p:nvSpPr>
        <p:spPr>
          <a:xfrm>
            <a:off x="6168640" y="1128794"/>
            <a:ext cx="4564800" cy="5418000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上傳">
            <a:extLst>
              <a:ext uri="{FF2B5EF4-FFF2-40B4-BE49-F238E27FC236}">
                <a16:creationId xmlns:a16="http://schemas.microsoft.com/office/drawing/2014/main" id="{2997AE8D-B96C-4B79-958C-11E24F2F3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000" y="1944000"/>
            <a:ext cx="3666705" cy="2340260"/>
          </a:xfrm>
          <a:prstGeom prst="roundRect">
            <a:avLst>
              <a:gd name="adj" fmla="val 1168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240CC577-E0FD-47DD-AF32-C76886753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000" y="1944000"/>
            <a:ext cx="3667265" cy="2343472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6877EA2C-2D87-4A80-A667-F6E484E3D1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4290" y="2492896"/>
            <a:ext cx="3349697" cy="219624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47" name="圖案 46">
            <a:extLst>
              <a:ext uri="{FF2B5EF4-FFF2-40B4-BE49-F238E27FC236}">
                <a16:creationId xmlns:a16="http://schemas.microsoft.com/office/drawing/2014/main" id="{7BD97441-F1E2-40F8-9D49-E1B7071AB7B3}"/>
              </a:ext>
            </a:extLst>
          </p:cNvPr>
          <p:cNvSpPr/>
          <p:nvPr/>
        </p:nvSpPr>
        <p:spPr>
          <a:xfrm rot="12945466">
            <a:off x="8222271" y="3144773"/>
            <a:ext cx="1319148" cy="952000"/>
          </a:xfrm>
          <a:prstGeom prst="swooshArrow">
            <a:avLst>
              <a:gd name="adj1" fmla="val 15029"/>
              <a:gd name="adj2" fmla="val 31370"/>
            </a:avLst>
          </a:prstGeom>
          <a:solidFill>
            <a:srgbClr val="3964B1">
              <a:alpha val="85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TW" altLang="en-US" dirty="0"/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1D3CA94C-B615-43D4-A838-EF37DED94A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4000" y="1944000"/>
            <a:ext cx="3664764" cy="2340259"/>
          </a:xfrm>
          <a:prstGeom prst="roundRect">
            <a:avLst>
              <a:gd name="adj" fmla="val 3317"/>
            </a:avLst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F0E7F3A6-24B9-4D4F-805A-5694512F7A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5334" y="1944000"/>
            <a:ext cx="3664764" cy="2340258"/>
          </a:xfrm>
          <a:prstGeom prst="roundRect">
            <a:avLst>
              <a:gd name="adj" fmla="val 1852"/>
            </a:avLst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B8BB60E-3FDF-4905-AC46-0397238A5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4000" y="1944065"/>
            <a:ext cx="3664763" cy="2340258"/>
          </a:xfrm>
          <a:prstGeom prst="roundRect">
            <a:avLst>
              <a:gd name="adj" fmla="val 2340"/>
            </a:avLst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471B8769-B417-4481-904E-90D91E36D3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4000" y="1944000"/>
            <a:ext cx="3664763" cy="2340258"/>
          </a:xfrm>
          <a:prstGeom prst="roundRect">
            <a:avLst>
              <a:gd name="adj" fmla="val 2015"/>
            </a:avLst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31333954-E558-47F7-8E32-8EFA5EFE42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2183" y="1944000"/>
            <a:ext cx="3668400" cy="2558933"/>
          </a:xfrm>
          <a:prstGeom prst="roundRect">
            <a:avLst>
              <a:gd name="adj" fmla="val 2076"/>
            </a:avLst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03C4B194-07EF-413C-BC7F-B48B1EA6ADA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4"/>
          <a:stretch/>
        </p:blipFill>
        <p:spPr>
          <a:xfrm>
            <a:off x="6168116" y="1128794"/>
            <a:ext cx="4565848" cy="5418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5888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42F411E-288F-4B0E-BCDC-2EA2B06BDAE5}"/>
              </a:ext>
            </a:extLst>
          </p:cNvPr>
          <p:cNvSpPr/>
          <p:nvPr/>
        </p:nvSpPr>
        <p:spPr bwMode="auto">
          <a:xfrm>
            <a:off x="1253462" y="997100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85983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858" y="1159418"/>
            <a:ext cx="9272285" cy="5400000"/>
          </a:xfrm>
          <a:prstGeom prst="rect">
            <a:avLst/>
          </a:prstGeom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C79BCC29-8936-4B20-A8B0-5A18892532FF}"/>
              </a:ext>
            </a:extLst>
          </p:cNvPr>
          <p:cNvGrpSpPr/>
          <p:nvPr/>
        </p:nvGrpSpPr>
        <p:grpSpPr>
          <a:xfrm>
            <a:off x="3217849" y="632687"/>
            <a:ext cx="921405" cy="609963"/>
            <a:chOff x="6506611" y="399373"/>
            <a:chExt cx="921405" cy="609963"/>
          </a:xfrm>
        </p:grpSpPr>
        <p:cxnSp>
          <p:nvCxnSpPr>
            <p:cNvPr id="48" name="直線單箭頭接點 47">
              <a:extLst>
                <a:ext uri="{FF2B5EF4-FFF2-40B4-BE49-F238E27FC236}">
                  <a16:creationId xmlns:a16="http://schemas.microsoft.com/office/drawing/2014/main" id="{49204D0A-C043-4846-B84F-0974C94376BD}"/>
                </a:ext>
              </a:extLst>
            </p:cNvPr>
            <p:cNvCxnSpPr>
              <a:cxnSpLocks/>
            </p:cNvCxnSpPr>
            <p:nvPr/>
          </p:nvCxnSpPr>
          <p:spPr>
            <a:xfrm>
              <a:off x="7224545" y="649651"/>
              <a:ext cx="203471" cy="35968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: 圓角 49">
              <a:extLst>
                <a:ext uri="{FF2B5EF4-FFF2-40B4-BE49-F238E27FC236}">
                  <a16:creationId xmlns:a16="http://schemas.microsoft.com/office/drawing/2014/main" id="{DD61B03E-74F6-49A5-A862-684D49FD0262}"/>
                </a:ext>
              </a:extLst>
            </p:cNvPr>
            <p:cNvSpPr/>
            <p:nvPr/>
          </p:nvSpPr>
          <p:spPr>
            <a:xfrm>
              <a:off x="6506611" y="399373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錄影</a:t>
              </a: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9CD63BC4-C075-4680-834A-B020CC99F851}"/>
              </a:ext>
            </a:extLst>
          </p:cNvPr>
          <p:cNvGrpSpPr/>
          <p:nvPr/>
        </p:nvGrpSpPr>
        <p:grpSpPr>
          <a:xfrm>
            <a:off x="8633952" y="590672"/>
            <a:ext cx="1395668" cy="944269"/>
            <a:chOff x="7016311" y="129955"/>
            <a:chExt cx="1395668" cy="944269"/>
          </a:xfrm>
        </p:grpSpPr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A808EE01-C768-4906-A645-96BBB749F6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16311" y="360127"/>
              <a:ext cx="601393" cy="71409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4F83AAB9-0DCF-4832-B98C-F01C926B8B08}"/>
                </a:ext>
              </a:extLst>
            </p:cNvPr>
            <p:cNvSpPr/>
            <p:nvPr/>
          </p:nvSpPr>
          <p:spPr>
            <a:xfrm>
              <a:off x="7329582" y="129955"/>
              <a:ext cx="1082397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工具區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3DEB9A8-D61D-4145-B4B4-DE258810C2E5}"/>
              </a:ext>
            </a:extLst>
          </p:cNvPr>
          <p:cNvGrpSpPr/>
          <p:nvPr/>
        </p:nvGrpSpPr>
        <p:grpSpPr>
          <a:xfrm>
            <a:off x="2685722" y="1808820"/>
            <a:ext cx="1235414" cy="1053047"/>
            <a:chOff x="4388890" y="2033270"/>
            <a:chExt cx="1235414" cy="1053047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27F4718B-0478-4319-A455-5B7FE2176734}"/>
                </a:ext>
              </a:extLst>
            </p:cNvPr>
            <p:cNvSpPr/>
            <p:nvPr/>
          </p:nvSpPr>
          <p:spPr>
            <a:xfrm>
              <a:off x="4388890" y="2033270"/>
              <a:ext cx="410966" cy="4898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grpSp>
          <p:nvGrpSpPr>
            <p:cNvPr id="74" name="群組 73">
              <a:extLst>
                <a:ext uri="{FF2B5EF4-FFF2-40B4-BE49-F238E27FC236}">
                  <a16:creationId xmlns:a16="http://schemas.microsoft.com/office/drawing/2014/main" id="{53799A59-6795-4725-8B8B-E1B4A99C9B6D}"/>
                </a:ext>
              </a:extLst>
            </p:cNvPr>
            <p:cNvGrpSpPr/>
            <p:nvPr/>
          </p:nvGrpSpPr>
          <p:grpSpPr>
            <a:xfrm>
              <a:off x="4702899" y="2523127"/>
              <a:ext cx="921405" cy="563190"/>
              <a:chOff x="7686197" y="142980"/>
              <a:chExt cx="921405" cy="563190"/>
            </a:xfrm>
          </p:grpSpPr>
          <p:cxnSp>
            <p:nvCxnSpPr>
              <p:cNvPr id="75" name="直線單箭頭接點 74">
                <a:extLst>
                  <a:ext uri="{FF2B5EF4-FFF2-40B4-BE49-F238E27FC236}">
                    <a16:creationId xmlns:a16="http://schemas.microsoft.com/office/drawing/2014/main" id="{598BE1F6-08C4-4FFB-B37D-099E731B23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710072" y="142980"/>
                <a:ext cx="175160" cy="33455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矩形: 圓角 75">
                <a:extLst>
                  <a:ext uri="{FF2B5EF4-FFF2-40B4-BE49-F238E27FC236}">
                    <a16:creationId xmlns:a16="http://schemas.microsoft.com/office/drawing/2014/main" id="{C6CBDAD3-1EF4-4F7F-ABB7-8A822B7832D1}"/>
                  </a:ext>
                </a:extLst>
              </p:cNvPr>
              <p:cNvSpPr/>
              <p:nvPr/>
            </p:nvSpPr>
            <p:spPr>
              <a:xfrm>
                <a:off x="7686197" y="346170"/>
                <a:ext cx="9214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預覽</a:t>
                </a:r>
              </a:p>
            </p:txBody>
          </p:sp>
        </p:grp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74F5110-C2F4-4467-A300-C8B3C0407DA9}"/>
              </a:ext>
            </a:extLst>
          </p:cNvPr>
          <p:cNvGrpSpPr/>
          <p:nvPr/>
        </p:nvGrpSpPr>
        <p:grpSpPr>
          <a:xfrm>
            <a:off x="335360" y="1601261"/>
            <a:ext cx="1609206" cy="699700"/>
            <a:chOff x="1982705" y="1821003"/>
            <a:chExt cx="1609206" cy="699700"/>
          </a:xfrm>
        </p:grpSpPr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12E63093-941B-48AD-8E71-A367DD7F53F0}"/>
                </a:ext>
              </a:extLst>
            </p:cNvPr>
            <p:cNvGrpSpPr/>
            <p:nvPr/>
          </p:nvGrpSpPr>
          <p:grpSpPr>
            <a:xfrm>
              <a:off x="1982705" y="1821003"/>
              <a:ext cx="1190577" cy="360000"/>
              <a:chOff x="6423568" y="-371763"/>
              <a:chExt cx="1190577" cy="360000"/>
            </a:xfrm>
          </p:grpSpPr>
          <p:cxnSp>
            <p:nvCxnSpPr>
              <p:cNvPr id="68" name="直線單箭頭接點 67">
                <a:extLst>
                  <a:ext uri="{FF2B5EF4-FFF2-40B4-BE49-F238E27FC236}">
                    <a16:creationId xmlns:a16="http://schemas.microsoft.com/office/drawing/2014/main" id="{68842CD5-FC6D-4B36-A108-D76C16DFC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07644" y="-167922"/>
                <a:ext cx="506501" cy="139744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矩形: 圓角 68">
                <a:extLst>
                  <a:ext uri="{FF2B5EF4-FFF2-40B4-BE49-F238E27FC236}">
                    <a16:creationId xmlns:a16="http://schemas.microsoft.com/office/drawing/2014/main" id="{D13414EF-9A5A-46C2-B5A7-5F8FC7EA30ED}"/>
                  </a:ext>
                </a:extLst>
              </p:cNvPr>
              <p:cNvSpPr/>
              <p:nvPr/>
            </p:nvSpPr>
            <p:spPr>
              <a:xfrm>
                <a:off x="6423568" y="-371763"/>
                <a:ext cx="9214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編輯</a:t>
                </a:r>
              </a:p>
            </p:txBody>
          </p:sp>
        </p:grp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A6AFDF1E-C6CE-4086-96B0-A68E4A8FE3CC}"/>
                </a:ext>
              </a:extLst>
            </p:cNvPr>
            <p:cNvSpPr/>
            <p:nvPr/>
          </p:nvSpPr>
          <p:spPr>
            <a:xfrm>
              <a:off x="3180945" y="2030542"/>
              <a:ext cx="410966" cy="4901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7DA5D2D-AC93-4655-BC4F-35E1E0C4E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3857" y="2874126"/>
            <a:ext cx="5722968" cy="321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088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3869C97-BFA2-4B65-BBCC-5AD041EC33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75D7A81-6A7D-4C00-B4E4-5E9FDFFA2035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C2A7495-DA31-47BC-AC0E-BEACF3AE6161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B66AFC8-94FA-43DF-AA30-285F7D103DFA}"/>
              </a:ext>
            </a:extLst>
          </p:cNvPr>
          <p:cNvSpPr txBox="1"/>
          <p:nvPr/>
        </p:nvSpPr>
        <p:spPr>
          <a:xfrm>
            <a:off x="1743958" y="1800521"/>
            <a:ext cx="7071167" cy="24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可以錄影軟體操作嗎？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錄影後，可以再調整音量嗎？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可以只剪掉一小段影片嗎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32958D70-19CC-468E-AE95-5288D0612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430"/>
            <a:ext cx="12192001" cy="1373030"/>
          </a:xfrm>
          <a:solidFill>
            <a:srgbClr val="DEF3F3"/>
          </a:solidFill>
        </p:spPr>
        <p:txBody>
          <a:bodyPr anchor="ctr"/>
          <a:lstStyle/>
          <a:p>
            <a:pPr algn="ctr"/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 ＆ 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083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88B18C8-53A6-46C7-921D-37C86DF7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51552" y="1959191"/>
            <a:ext cx="6076733" cy="1730238"/>
          </a:xfrm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沒時間？</a:t>
            </a:r>
            <a:b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那就試試翻轉教室 </a:t>
            </a: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2.0</a:t>
            </a:r>
            <a:endParaRPr lang="zh-TW" altLang="en-US"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Group 86">
            <a:extLst>
              <a:ext uri="{FF2B5EF4-FFF2-40B4-BE49-F238E27FC236}">
                <a16:creationId xmlns:a16="http://schemas.microsoft.com/office/drawing/2014/main" id="{023E4A8D-4749-458A-840A-4E42DD6D4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1493" y="1510181"/>
            <a:ext cx="3875621" cy="3500868"/>
            <a:chOff x="1099" y="1139"/>
            <a:chExt cx="2451" cy="2214"/>
          </a:xfrm>
        </p:grpSpPr>
        <p:sp>
          <p:nvSpPr>
            <p:cNvPr id="6" name="AutoShape 85">
              <a:extLst>
                <a:ext uri="{FF2B5EF4-FFF2-40B4-BE49-F238E27FC236}">
                  <a16:creationId xmlns:a16="http://schemas.microsoft.com/office/drawing/2014/main" id="{9629ABF9-96A3-45D0-B335-265EFB9E19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id="{16F7005B-FFBE-4912-8D0B-30B17F5E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8">
              <a:extLst>
                <a:ext uri="{FF2B5EF4-FFF2-40B4-BE49-F238E27FC236}">
                  <a16:creationId xmlns:a16="http://schemas.microsoft.com/office/drawing/2014/main" id="{123B8A54-BAB9-4A35-BA63-8BE1C750A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id="{9C9C2EC7-E8B4-4133-BAF3-261505D3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90">
              <a:extLst>
                <a:ext uri="{FF2B5EF4-FFF2-40B4-BE49-F238E27FC236}">
                  <a16:creationId xmlns:a16="http://schemas.microsoft.com/office/drawing/2014/main" id="{A018AEB6-2291-4162-9D31-42DA30438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1">
              <a:extLst>
                <a:ext uri="{FF2B5EF4-FFF2-40B4-BE49-F238E27FC236}">
                  <a16:creationId xmlns:a16="http://schemas.microsoft.com/office/drawing/2014/main" id="{F99C58AA-F195-4F5E-AF71-9E4A06F0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2">
              <a:extLst>
                <a:ext uri="{FF2B5EF4-FFF2-40B4-BE49-F238E27FC236}">
                  <a16:creationId xmlns:a16="http://schemas.microsoft.com/office/drawing/2014/main" id="{88ABB315-08E4-400E-A13D-97D3F8D6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3">
              <a:extLst>
                <a:ext uri="{FF2B5EF4-FFF2-40B4-BE49-F238E27FC236}">
                  <a16:creationId xmlns:a16="http://schemas.microsoft.com/office/drawing/2014/main" id="{56CD64A6-418E-4738-8DB2-B77B1B43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062EF3A5-9E37-4AD9-86E6-6D328BE6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E32E6B02-6487-456C-AA30-8BD367DC7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ACBD764C-C417-4BF0-8498-64EA70D14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57BADFF4-680C-4AF4-B133-5136E9FDC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8">
              <a:extLst>
                <a:ext uri="{FF2B5EF4-FFF2-40B4-BE49-F238E27FC236}">
                  <a16:creationId xmlns:a16="http://schemas.microsoft.com/office/drawing/2014/main" id="{4BD36DC7-37B0-422E-B74C-31DC7FA5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9">
              <a:extLst>
                <a:ext uri="{FF2B5EF4-FFF2-40B4-BE49-F238E27FC236}">
                  <a16:creationId xmlns:a16="http://schemas.microsoft.com/office/drawing/2014/main" id="{F12D931E-1CEB-4824-9918-79F5C475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100">
              <a:extLst>
                <a:ext uri="{FF2B5EF4-FFF2-40B4-BE49-F238E27FC236}">
                  <a16:creationId xmlns:a16="http://schemas.microsoft.com/office/drawing/2014/main" id="{CA0A1D71-61FE-4DAA-8E00-BC85423C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1">
              <a:extLst>
                <a:ext uri="{FF2B5EF4-FFF2-40B4-BE49-F238E27FC236}">
                  <a16:creationId xmlns:a16="http://schemas.microsoft.com/office/drawing/2014/main" id="{6F88F23C-37A5-4A79-B7DC-A32F78DD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BB055A25-1392-4976-83FD-1474D66BB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B6E15D26-4DAD-4D91-9B3B-813A1D0E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4">
              <a:extLst>
                <a:ext uri="{FF2B5EF4-FFF2-40B4-BE49-F238E27FC236}">
                  <a16:creationId xmlns:a16="http://schemas.microsoft.com/office/drawing/2014/main" id="{6C6B9012-3324-416A-9A69-324D39481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16192599-0FE1-4DDB-91A2-7A5C79E7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27E3FC44-351B-4387-B571-ADF2CC33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33E23220-3CC8-483E-94D8-4D86169B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F540E87F-D693-4834-A9AE-49AE721C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28A1540C-3863-4CA0-A7FD-449206FBC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4C74AB02-43C5-462C-BFFF-D1FE5ED4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FB490202-90A1-4704-955C-A0526D1B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8A6A1AEF-6CC5-4095-BBF7-4DA08F24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3">
              <a:extLst>
                <a:ext uri="{FF2B5EF4-FFF2-40B4-BE49-F238E27FC236}">
                  <a16:creationId xmlns:a16="http://schemas.microsoft.com/office/drawing/2014/main" id="{1162C630-CB2A-4E95-A130-ADE65015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4">
              <a:extLst>
                <a:ext uri="{FF2B5EF4-FFF2-40B4-BE49-F238E27FC236}">
                  <a16:creationId xmlns:a16="http://schemas.microsoft.com/office/drawing/2014/main" id="{F9978CBA-24BD-4E1F-B935-0E4B5E3A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5">
              <a:extLst>
                <a:ext uri="{FF2B5EF4-FFF2-40B4-BE49-F238E27FC236}">
                  <a16:creationId xmlns:a16="http://schemas.microsoft.com/office/drawing/2014/main" id="{A5857926-2EF0-42C7-8585-CFCBAD50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6">
              <a:extLst>
                <a:ext uri="{FF2B5EF4-FFF2-40B4-BE49-F238E27FC236}">
                  <a16:creationId xmlns:a16="http://schemas.microsoft.com/office/drawing/2014/main" id="{BD79D3B4-AB98-4154-9EB2-76CB485E6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7">
              <a:extLst>
                <a:ext uri="{FF2B5EF4-FFF2-40B4-BE49-F238E27FC236}">
                  <a16:creationId xmlns:a16="http://schemas.microsoft.com/office/drawing/2014/main" id="{E7E23CDE-FF92-407A-9B10-1B54BFFC2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8">
              <a:extLst>
                <a:ext uri="{FF2B5EF4-FFF2-40B4-BE49-F238E27FC236}">
                  <a16:creationId xmlns:a16="http://schemas.microsoft.com/office/drawing/2014/main" id="{F242D29A-CCA4-40A0-94F2-5CA77349A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9">
              <a:extLst>
                <a:ext uri="{FF2B5EF4-FFF2-40B4-BE49-F238E27FC236}">
                  <a16:creationId xmlns:a16="http://schemas.microsoft.com/office/drawing/2014/main" id="{9FCE6BFF-7B8E-4EC8-A3CE-C245E199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20">
              <a:extLst>
                <a:ext uri="{FF2B5EF4-FFF2-40B4-BE49-F238E27FC236}">
                  <a16:creationId xmlns:a16="http://schemas.microsoft.com/office/drawing/2014/main" id="{C731AB85-C1FD-4AB4-B610-1918DC94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0863BF54-3DEB-4CFA-991A-56B8BBA9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CD4A2041-7B41-4FB3-8FAB-0B66CA11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13C2E3DD-1C73-41AE-A56A-5F6FE2790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3864A966-C321-4818-A16B-C388DF88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4422A17D-934B-496F-A7F9-823D9231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6">
              <a:extLst>
                <a:ext uri="{FF2B5EF4-FFF2-40B4-BE49-F238E27FC236}">
                  <a16:creationId xmlns:a16="http://schemas.microsoft.com/office/drawing/2014/main" id="{D65CC0C6-07A0-47B6-B57F-F040E18E5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7">
              <a:extLst>
                <a:ext uri="{FF2B5EF4-FFF2-40B4-BE49-F238E27FC236}">
                  <a16:creationId xmlns:a16="http://schemas.microsoft.com/office/drawing/2014/main" id="{823E2BD8-BB21-4FD5-AA45-BDE6F650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8">
              <a:extLst>
                <a:ext uri="{FF2B5EF4-FFF2-40B4-BE49-F238E27FC236}">
                  <a16:creationId xmlns:a16="http://schemas.microsoft.com/office/drawing/2014/main" id="{FD0D6DE1-AA16-4BD3-BE3F-B4A55586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9">
              <a:extLst>
                <a:ext uri="{FF2B5EF4-FFF2-40B4-BE49-F238E27FC236}">
                  <a16:creationId xmlns:a16="http://schemas.microsoft.com/office/drawing/2014/main" id="{7F3A2DC4-8FE6-4333-A116-C730871B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30">
              <a:extLst>
                <a:ext uri="{FF2B5EF4-FFF2-40B4-BE49-F238E27FC236}">
                  <a16:creationId xmlns:a16="http://schemas.microsoft.com/office/drawing/2014/main" id="{09D1B492-BEE4-4E57-BB97-B7E08F73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854AD6C1-4F67-4CD2-AA69-AF555C22B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2">
              <a:extLst>
                <a:ext uri="{FF2B5EF4-FFF2-40B4-BE49-F238E27FC236}">
                  <a16:creationId xmlns:a16="http://schemas.microsoft.com/office/drawing/2014/main" id="{D5328C39-294F-448A-A8D6-184AC6DC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3">
              <a:extLst>
                <a:ext uri="{FF2B5EF4-FFF2-40B4-BE49-F238E27FC236}">
                  <a16:creationId xmlns:a16="http://schemas.microsoft.com/office/drawing/2014/main" id="{B2BEBB73-EE5A-4BBC-872A-3840512BE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4">
              <a:extLst>
                <a:ext uri="{FF2B5EF4-FFF2-40B4-BE49-F238E27FC236}">
                  <a16:creationId xmlns:a16="http://schemas.microsoft.com/office/drawing/2014/main" id="{FCCC3C05-5AA1-4A1B-B15F-EFAEB56B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5">
              <a:extLst>
                <a:ext uri="{FF2B5EF4-FFF2-40B4-BE49-F238E27FC236}">
                  <a16:creationId xmlns:a16="http://schemas.microsoft.com/office/drawing/2014/main" id="{7CF8354E-A7A9-43EF-8DB3-9A3A4932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6">
              <a:extLst>
                <a:ext uri="{FF2B5EF4-FFF2-40B4-BE49-F238E27FC236}">
                  <a16:creationId xmlns:a16="http://schemas.microsoft.com/office/drawing/2014/main" id="{B1AC143F-19EE-4F5D-9656-3A9AB8BF2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7">
              <a:extLst>
                <a:ext uri="{FF2B5EF4-FFF2-40B4-BE49-F238E27FC236}">
                  <a16:creationId xmlns:a16="http://schemas.microsoft.com/office/drawing/2014/main" id="{E3128389-6657-4927-BC83-7AA00781E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8">
              <a:extLst>
                <a:ext uri="{FF2B5EF4-FFF2-40B4-BE49-F238E27FC236}">
                  <a16:creationId xmlns:a16="http://schemas.microsoft.com/office/drawing/2014/main" id="{B6A6C554-E59B-4AD4-BBE7-788628351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9">
              <a:extLst>
                <a:ext uri="{FF2B5EF4-FFF2-40B4-BE49-F238E27FC236}">
                  <a16:creationId xmlns:a16="http://schemas.microsoft.com/office/drawing/2014/main" id="{4A83D20C-76E6-4B41-B291-118D691C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40">
              <a:extLst>
                <a:ext uri="{FF2B5EF4-FFF2-40B4-BE49-F238E27FC236}">
                  <a16:creationId xmlns:a16="http://schemas.microsoft.com/office/drawing/2014/main" id="{16AC1697-675E-4BB4-ABCD-CA7A1243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1">
              <a:extLst>
                <a:ext uri="{FF2B5EF4-FFF2-40B4-BE49-F238E27FC236}">
                  <a16:creationId xmlns:a16="http://schemas.microsoft.com/office/drawing/2014/main" id="{F83B17F9-13DF-4D76-AB5F-647F1F2A6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2">
              <a:extLst>
                <a:ext uri="{FF2B5EF4-FFF2-40B4-BE49-F238E27FC236}">
                  <a16:creationId xmlns:a16="http://schemas.microsoft.com/office/drawing/2014/main" id="{5EA9963E-19CC-46DC-BA27-8C1951CAA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3">
              <a:extLst>
                <a:ext uri="{FF2B5EF4-FFF2-40B4-BE49-F238E27FC236}">
                  <a16:creationId xmlns:a16="http://schemas.microsoft.com/office/drawing/2014/main" id="{43A35918-CD88-44F3-B6D9-D4E2C4AD0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4">
              <a:extLst>
                <a:ext uri="{FF2B5EF4-FFF2-40B4-BE49-F238E27FC236}">
                  <a16:creationId xmlns:a16="http://schemas.microsoft.com/office/drawing/2014/main" id="{F0413079-4A31-4A32-9CA6-D2260560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5">
              <a:extLst>
                <a:ext uri="{FF2B5EF4-FFF2-40B4-BE49-F238E27FC236}">
                  <a16:creationId xmlns:a16="http://schemas.microsoft.com/office/drawing/2014/main" id="{BCE73FA3-5CF2-41AD-93F4-97647D0B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6">
              <a:extLst>
                <a:ext uri="{FF2B5EF4-FFF2-40B4-BE49-F238E27FC236}">
                  <a16:creationId xmlns:a16="http://schemas.microsoft.com/office/drawing/2014/main" id="{CF8CABD4-B15E-4DA6-902F-359405B7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7">
              <a:extLst>
                <a:ext uri="{FF2B5EF4-FFF2-40B4-BE49-F238E27FC236}">
                  <a16:creationId xmlns:a16="http://schemas.microsoft.com/office/drawing/2014/main" id="{A71FF055-82B8-407E-B7B8-DAAD7D7E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8">
              <a:extLst>
                <a:ext uri="{FF2B5EF4-FFF2-40B4-BE49-F238E27FC236}">
                  <a16:creationId xmlns:a16="http://schemas.microsoft.com/office/drawing/2014/main" id="{04802BCA-DE13-4E95-845F-F222B69A9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9">
              <a:extLst>
                <a:ext uri="{FF2B5EF4-FFF2-40B4-BE49-F238E27FC236}">
                  <a16:creationId xmlns:a16="http://schemas.microsoft.com/office/drawing/2014/main" id="{FD94B9E5-CBBD-4B8A-98A4-B9785F1D7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50">
              <a:extLst>
                <a:ext uri="{FF2B5EF4-FFF2-40B4-BE49-F238E27FC236}">
                  <a16:creationId xmlns:a16="http://schemas.microsoft.com/office/drawing/2014/main" id="{C201DC86-0707-407E-B65B-76E44D85C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1">
              <a:extLst>
                <a:ext uri="{FF2B5EF4-FFF2-40B4-BE49-F238E27FC236}">
                  <a16:creationId xmlns:a16="http://schemas.microsoft.com/office/drawing/2014/main" id="{FAE86855-964B-4E12-A24B-1DF08FA45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2">
              <a:extLst>
                <a:ext uri="{FF2B5EF4-FFF2-40B4-BE49-F238E27FC236}">
                  <a16:creationId xmlns:a16="http://schemas.microsoft.com/office/drawing/2014/main" id="{62B6A62C-012F-40E5-9870-515A322B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3">
              <a:extLst>
                <a:ext uri="{FF2B5EF4-FFF2-40B4-BE49-F238E27FC236}">
                  <a16:creationId xmlns:a16="http://schemas.microsoft.com/office/drawing/2014/main" id="{DC2009D3-AB42-4AA0-9511-69660EDC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4">
              <a:extLst>
                <a:ext uri="{FF2B5EF4-FFF2-40B4-BE49-F238E27FC236}">
                  <a16:creationId xmlns:a16="http://schemas.microsoft.com/office/drawing/2014/main" id="{5DB0D0D8-4128-4531-A85D-DF5723FA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5">
              <a:extLst>
                <a:ext uri="{FF2B5EF4-FFF2-40B4-BE49-F238E27FC236}">
                  <a16:creationId xmlns:a16="http://schemas.microsoft.com/office/drawing/2014/main" id="{AE535745-2C49-4D4A-963E-C7FEF3F4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6">
              <a:extLst>
                <a:ext uri="{FF2B5EF4-FFF2-40B4-BE49-F238E27FC236}">
                  <a16:creationId xmlns:a16="http://schemas.microsoft.com/office/drawing/2014/main" id="{412186E5-4678-46ED-BB60-EB2FB81C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7">
              <a:extLst>
                <a:ext uri="{FF2B5EF4-FFF2-40B4-BE49-F238E27FC236}">
                  <a16:creationId xmlns:a16="http://schemas.microsoft.com/office/drawing/2014/main" id="{791F92C9-1371-4E17-AAF5-78743EA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8">
              <a:extLst>
                <a:ext uri="{FF2B5EF4-FFF2-40B4-BE49-F238E27FC236}">
                  <a16:creationId xmlns:a16="http://schemas.microsoft.com/office/drawing/2014/main" id="{37D60E12-1890-470B-8CAC-DA51149C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9">
              <a:extLst>
                <a:ext uri="{FF2B5EF4-FFF2-40B4-BE49-F238E27FC236}">
                  <a16:creationId xmlns:a16="http://schemas.microsoft.com/office/drawing/2014/main" id="{B9C6F57A-BB23-4074-965E-7EEBCBC2C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60">
              <a:extLst>
                <a:ext uri="{FF2B5EF4-FFF2-40B4-BE49-F238E27FC236}">
                  <a16:creationId xmlns:a16="http://schemas.microsoft.com/office/drawing/2014/main" id="{0ECCDC1B-0184-417F-9A4D-D39DD8FA5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1">
              <a:extLst>
                <a:ext uri="{FF2B5EF4-FFF2-40B4-BE49-F238E27FC236}">
                  <a16:creationId xmlns:a16="http://schemas.microsoft.com/office/drawing/2014/main" id="{F46F702F-2238-4F11-ABED-76808163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2">
              <a:extLst>
                <a:ext uri="{FF2B5EF4-FFF2-40B4-BE49-F238E27FC236}">
                  <a16:creationId xmlns:a16="http://schemas.microsoft.com/office/drawing/2014/main" id="{5E021943-0BE7-4C94-8F79-E84F34BD1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3">
              <a:extLst>
                <a:ext uri="{FF2B5EF4-FFF2-40B4-BE49-F238E27FC236}">
                  <a16:creationId xmlns:a16="http://schemas.microsoft.com/office/drawing/2014/main" id="{03C598FD-7311-482D-8E9D-6B2211E2F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4">
              <a:extLst>
                <a:ext uri="{FF2B5EF4-FFF2-40B4-BE49-F238E27FC236}">
                  <a16:creationId xmlns:a16="http://schemas.microsoft.com/office/drawing/2014/main" id="{DB7BA318-815B-4D0C-9912-2C7044A6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5">
              <a:extLst>
                <a:ext uri="{FF2B5EF4-FFF2-40B4-BE49-F238E27FC236}">
                  <a16:creationId xmlns:a16="http://schemas.microsoft.com/office/drawing/2014/main" id="{41501C4B-0091-40C8-8BC7-AB38C745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6" name="圖片 85">
            <a:extLst>
              <a:ext uri="{FF2B5EF4-FFF2-40B4-BE49-F238E27FC236}">
                <a16:creationId xmlns:a16="http://schemas.microsoft.com/office/drawing/2014/main" id="{94D1950B-8916-4EAF-816A-2AB09FCFF8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51" y="4035893"/>
            <a:ext cx="1103374" cy="947484"/>
          </a:xfrm>
          <a:prstGeom prst="rect">
            <a:avLst/>
          </a:prstGeom>
        </p:spPr>
      </p:pic>
      <p:sp>
        <p:nvSpPr>
          <p:cNvPr id="89" name="標題 1">
            <a:extLst>
              <a:ext uri="{FF2B5EF4-FFF2-40B4-BE49-F238E27FC236}">
                <a16:creationId xmlns:a16="http://schemas.microsoft.com/office/drawing/2014/main" id="{30AF2D89-621E-4B51-83F0-D9B0038C39AA}"/>
              </a:ext>
            </a:extLst>
          </p:cNvPr>
          <p:cNvSpPr txBox="1">
            <a:spLocks/>
          </p:cNvSpPr>
          <p:nvPr/>
        </p:nvSpPr>
        <p:spPr bwMode="auto">
          <a:xfrm>
            <a:off x="5887919" y="3918334"/>
            <a:ext cx="6076733" cy="7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zh-TW" altLang="en-US" sz="24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提升上課品質</a:t>
            </a:r>
          </a:p>
        </p:txBody>
      </p:sp>
      <p:sp>
        <p:nvSpPr>
          <p:cNvPr id="90" name="標題 1">
            <a:extLst>
              <a:ext uri="{FF2B5EF4-FFF2-40B4-BE49-F238E27FC236}">
                <a16:creationId xmlns:a16="http://schemas.microsoft.com/office/drawing/2014/main" id="{37673FDB-7AAC-4E06-A447-19D5DB345E78}"/>
              </a:ext>
            </a:extLst>
          </p:cNvPr>
          <p:cNvSpPr txBox="1">
            <a:spLocks/>
          </p:cNvSpPr>
          <p:nvPr/>
        </p:nvSpPr>
        <p:spPr bwMode="auto">
          <a:xfrm>
            <a:off x="7833925" y="3918334"/>
            <a:ext cx="2870587" cy="7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TW" sz="24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24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錄影優質教材</a:t>
            </a:r>
          </a:p>
        </p:txBody>
      </p:sp>
    </p:spTree>
    <p:extLst>
      <p:ext uri="{BB962C8B-B14F-4D97-AF65-F5344CB8AC3E}">
        <p14:creationId xmlns:p14="http://schemas.microsoft.com/office/powerpoint/2010/main" val="397131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工具很簡單，但錄教材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Group 86">
            <a:extLst>
              <a:ext uri="{FF2B5EF4-FFF2-40B4-BE49-F238E27FC236}">
                <a16:creationId xmlns:a16="http://schemas.microsoft.com/office/drawing/2014/main" id="{9A7F1C01-AD9F-405B-9CF7-CD8561AE3A4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60740" y="1520788"/>
            <a:ext cx="4835860" cy="4368257"/>
            <a:chOff x="1099" y="1139"/>
            <a:chExt cx="2451" cy="2214"/>
          </a:xfrm>
        </p:grpSpPr>
        <p:sp>
          <p:nvSpPr>
            <p:cNvPr id="7" name="AutoShape 85">
              <a:extLst>
                <a:ext uri="{FF2B5EF4-FFF2-40B4-BE49-F238E27FC236}">
                  <a16:creationId xmlns:a16="http://schemas.microsoft.com/office/drawing/2014/main" id="{51D298D5-A07D-4098-A3E9-985320A947A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7">
              <a:extLst>
                <a:ext uri="{FF2B5EF4-FFF2-40B4-BE49-F238E27FC236}">
                  <a16:creationId xmlns:a16="http://schemas.microsoft.com/office/drawing/2014/main" id="{A977E30F-B367-43F7-9CE1-574C359AA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8">
              <a:extLst>
                <a:ext uri="{FF2B5EF4-FFF2-40B4-BE49-F238E27FC236}">
                  <a16:creationId xmlns:a16="http://schemas.microsoft.com/office/drawing/2014/main" id="{C0F1D408-678E-491F-80B6-44754CBDF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89">
              <a:extLst>
                <a:ext uri="{FF2B5EF4-FFF2-40B4-BE49-F238E27FC236}">
                  <a16:creationId xmlns:a16="http://schemas.microsoft.com/office/drawing/2014/main" id="{C784C61A-C291-40E0-844D-138CD2C7A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0">
              <a:extLst>
                <a:ext uri="{FF2B5EF4-FFF2-40B4-BE49-F238E27FC236}">
                  <a16:creationId xmlns:a16="http://schemas.microsoft.com/office/drawing/2014/main" id="{C0AA57FC-E3D7-417A-8993-03A69D0A1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1">
              <a:extLst>
                <a:ext uri="{FF2B5EF4-FFF2-40B4-BE49-F238E27FC236}">
                  <a16:creationId xmlns:a16="http://schemas.microsoft.com/office/drawing/2014/main" id="{A72EC785-F0E2-4A37-92A1-294B02D24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2">
              <a:extLst>
                <a:ext uri="{FF2B5EF4-FFF2-40B4-BE49-F238E27FC236}">
                  <a16:creationId xmlns:a16="http://schemas.microsoft.com/office/drawing/2014/main" id="{10B8F13C-A394-46ED-B495-1D8232DD9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3">
              <a:extLst>
                <a:ext uri="{FF2B5EF4-FFF2-40B4-BE49-F238E27FC236}">
                  <a16:creationId xmlns:a16="http://schemas.microsoft.com/office/drawing/2014/main" id="{BF5D7E5D-8791-4B48-AA0C-A5AD6A9ED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4">
              <a:extLst>
                <a:ext uri="{FF2B5EF4-FFF2-40B4-BE49-F238E27FC236}">
                  <a16:creationId xmlns:a16="http://schemas.microsoft.com/office/drawing/2014/main" id="{D41B4B26-7943-48DE-89EE-56C45CD9D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5">
              <a:extLst>
                <a:ext uri="{FF2B5EF4-FFF2-40B4-BE49-F238E27FC236}">
                  <a16:creationId xmlns:a16="http://schemas.microsoft.com/office/drawing/2014/main" id="{43239C08-F335-4896-9F64-BF2FDA7F4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6">
              <a:extLst>
                <a:ext uri="{FF2B5EF4-FFF2-40B4-BE49-F238E27FC236}">
                  <a16:creationId xmlns:a16="http://schemas.microsoft.com/office/drawing/2014/main" id="{8C606109-EB85-4E46-BD65-EFC44399F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7">
              <a:extLst>
                <a:ext uri="{FF2B5EF4-FFF2-40B4-BE49-F238E27FC236}">
                  <a16:creationId xmlns:a16="http://schemas.microsoft.com/office/drawing/2014/main" id="{10E96672-912E-4DF6-A8BB-02DBF7E5D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8">
              <a:extLst>
                <a:ext uri="{FF2B5EF4-FFF2-40B4-BE49-F238E27FC236}">
                  <a16:creationId xmlns:a16="http://schemas.microsoft.com/office/drawing/2014/main" id="{B26D5108-E7A8-4E76-BED4-61E389BEE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99">
              <a:extLst>
                <a:ext uri="{FF2B5EF4-FFF2-40B4-BE49-F238E27FC236}">
                  <a16:creationId xmlns:a16="http://schemas.microsoft.com/office/drawing/2014/main" id="{9D4373C7-DE20-4C18-86D7-EA0114F69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0">
              <a:extLst>
                <a:ext uri="{FF2B5EF4-FFF2-40B4-BE49-F238E27FC236}">
                  <a16:creationId xmlns:a16="http://schemas.microsoft.com/office/drawing/2014/main" id="{E8DB6AE5-5A26-4598-8985-C6A403C2B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7B1887C4-8DE2-4D00-8874-1A1BFF688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2">
              <a:extLst>
                <a:ext uri="{FF2B5EF4-FFF2-40B4-BE49-F238E27FC236}">
                  <a16:creationId xmlns:a16="http://schemas.microsoft.com/office/drawing/2014/main" id="{EF1B10AF-D1EB-4AC2-B6D6-800B0CED8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041AAC9D-B757-42FE-9F9F-0EA557ECF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4">
              <a:extLst>
                <a:ext uri="{FF2B5EF4-FFF2-40B4-BE49-F238E27FC236}">
                  <a16:creationId xmlns:a16="http://schemas.microsoft.com/office/drawing/2014/main" id="{B88A2AFB-D069-4A79-AC4F-506A91C37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5">
              <a:extLst>
                <a:ext uri="{FF2B5EF4-FFF2-40B4-BE49-F238E27FC236}">
                  <a16:creationId xmlns:a16="http://schemas.microsoft.com/office/drawing/2014/main" id="{4F248282-0962-4EBC-A094-8E4E57184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6">
              <a:extLst>
                <a:ext uri="{FF2B5EF4-FFF2-40B4-BE49-F238E27FC236}">
                  <a16:creationId xmlns:a16="http://schemas.microsoft.com/office/drawing/2014/main" id="{E80737F3-5252-4041-A449-27CCDA5C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7">
              <a:extLst>
                <a:ext uri="{FF2B5EF4-FFF2-40B4-BE49-F238E27FC236}">
                  <a16:creationId xmlns:a16="http://schemas.microsoft.com/office/drawing/2014/main" id="{728ED06D-50C4-45F3-9AED-42F38AC07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8">
              <a:extLst>
                <a:ext uri="{FF2B5EF4-FFF2-40B4-BE49-F238E27FC236}">
                  <a16:creationId xmlns:a16="http://schemas.microsoft.com/office/drawing/2014/main" id="{96294B77-C66A-4F57-AEE6-82E834B82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09">
              <a:extLst>
                <a:ext uri="{FF2B5EF4-FFF2-40B4-BE49-F238E27FC236}">
                  <a16:creationId xmlns:a16="http://schemas.microsoft.com/office/drawing/2014/main" id="{C74E2878-776D-42E6-A7A0-553AD818D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0">
              <a:extLst>
                <a:ext uri="{FF2B5EF4-FFF2-40B4-BE49-F238E27FC236}">
                  <a16:creationId xmlns:a16="http://schemas.microsoft.com/office/drawing/2014/main" id="{0063FC79-4763-433E-A0CF-84DC827EB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99897E3C-6C7B-4DE4-9108-529E19A0A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2">
              <a:extLst>
                <a:ext uri="{FF2B5EF4-FFF2-40B4-BE49-F238E27FC236}">
                  <a16:creationId xmlns:a16="http://schemas.microsoft.com/office/drawing/2014/main" id="{BC137D20-40A1-468C-9A01-1C658E13E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3">
              <a:extLst>
                <a:ext uri="{FF2B5EF4-FFF2-40B4-BE49-F238E27FC236}">
                  <a16:creationId xmlns:a16="http://schemas.microsoft.com/office/drawing/2014/main" id="{EC943486-3C17-4998-8E41-BC377D71A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4">
              <a:extLst>
                <a:ext uri="{FF2B5EF4-FFF2-40B4-BE49-F238E27FC236}">
                  <a16:creationId xmlns:a16="http://schemas.microsoft.com/office/drawing/2014/main" id="{5581CD0B-EFDA-46D3-B7F8-E5D8BE090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5">
              <a:extLst>
                <a:ext uri="{FF2B5EF4-FFF2-40B4-BE49-F238E27FC236}">
                  <a16:creationId xmlns:a16="http://schemas.microsoft.com/office/drawing/2014/main" id="{042B7342-3BCE-4BF4-BA7F-545EDC4B7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6">
              <a:extLst>
                <a:ext uri="{FF2B5EF4-FFF2-40B4-BE49-F238E27FC236}">
                  <a16:creationId xmlns:a16="http://schemas.microsoft.com/office/drawing/2014/main" id="{74C40850-CA31-4070-8658-F3E21B0AE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7">
              <a:extLst>
                <a:ext uri="{FF2B5EF4-FFF2-40B4-BE49-F238E27FC236}">
                  <a16:creationId xmlns:a16="http://schemas.microsoft.com/office/drawing/2014/main" id="{2A4669C9-73CE-4EEF-81EB-3B60198B9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8">
              <a:extLst>
                <a:ext uri="{FF2B5EF4-FFF2-40B4-BE49-F238E27FC236}">
                  <a16:creationId xmlns:a16="http://schemas.microsoft.com/office/drawing/2014/main" id="{41FF0E88-B847-4F3B-A630-CE2E7D676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19">
              <a:extLst>
                <a:ext uri="{FF2B5EF4-FFF2-40B4-BE49-F238E27FC236}">
                  <a16:creationId xmlns:a16="http://schemas.microsoft.com/office/drawing/2014/main" id="{512F8926-79F7-4A32-A0CE-2986B45A3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0">
              <a:extLst>
                <a:ext uri="{FF2B5EF4-FFF2-40B4-BE49-F238E27FC236}">
                  <a16:creationId xmlns:a16="http://schemas.microsoft.com/office/drawing/2014/main" id="{8E409BFC-7981-4BB2-92A1-0907F414F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1">
              <a:extLst>
                <a:ext uri="{FF2B5EF4-FFF2-40B4-BE49-F238E27FC236}">
                  <a16:creationId xmlns:a16="http://schemas.microsoft.com/office/drawing/2014/main" id="{75378203-4282-46D3-B6B7-5F7288586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2">
              <a:extLst>
                <a:ext uri="{FF2B5EF4-FFF2-40B4-BE49-F238E27FC236}">
                  <a16:creationId xmlns:a16="http://schemas.microsoft.com/office/drawing/2014/main" id="{2AE79178-CBE4-4C40-8764-43E5CB778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3">
              <a:extLst>
                <a:ext uri="{FF2B5EF4-FFF2-40B4-BE49-F238E27FC236}">
                  <a16:creationId xmlns:a16="http://schemas.microsoft.com/office/drawing/2014/main" id="{6C3BB7E2-A597-4746-993C-362164856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4">
              <a:extLst>
                <a:ext uri="{FF2B5EF4-FFF2-40B4-BE49-F238E27FC236}">
                  <a16:creationId xmlns:a16="http://schemas.microsoft.com/office/drawing/2014/main" id="{40ECB68B-ECAB-4FD6-AA74-E039C033E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5">
              <a:extLst>
                <a:ext uri="{FF2B5EF4-FFF2-40B4-BE49-F238E27FC236}">
                  <a16:creationId xmlns:a16="http://schemas.microsoft.com/office/drawing/2014/main" id="{EB45B644-3C70-44A2-9874-839C07FE1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6">
              <a:extLst>
                <a:ext uri="{FF2B5EF4-FFF2-40B4-BE49-F238E27FC236}">
                  <a16:creationId xmlns:a16="http://schemas.microsoft.com/office/drawing/2014/main" id="{D89DB50C-1290-49B5-B88F-472F99E7A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7">
              <a:extLst>
                <a:ext uri="{FF2B5EF4-FFF2-40B4-BE49-F238E27FC236}">
                  <a16:creationId xmlns:a16="http://schemas.microsoft.com/office/drawing/2014/main" id="{C9B15666-C170-4A59-8EC4-15551BA1E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8">
              <a:extLst>
                <a:ext uri="{FF2B5EF4-FFF2-40B4-BE49-F238E27FC236}">
                  <a16:creationId xmlns:a16="http://schemas.microsoft.com/office/drawing/2014/main" id="{BBBBC88B-02B8-4865-A958-879A60133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29">
              <a:extLst>
                <a:ext uri="{FF2B5EF4-FFF2-40B4-BE49-F238E27FC236}">
                  <a16:creationId xmlns:a16="http://schemas.microsoft.com/office/drawing/2014/main" id="{E036F8C2-A15A-4144-BBCF-A832D45D1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0">
              <a:extLst>
                <a:ext uri="{FF2B5EF4-FFF2-40B4-BE49-F238E27FC236}">
                  <a16:creationId xmlns:a16="http://schemas.microsoft.com/office/drawing/2014/main" id="{CA5E8789-0101-4880-B953-10549623A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1">
              <a:extLst>
                <a:ext uri="{FF2B5EF4-FFF2-40B4-BE49-F238E27FC236}">
                  <a16:creationId xmlns:a16="http://schemas.microsoft.com/office/drawing/2014/main" id="{175CC066-2C95-44AD-BAC7-4DC2E9023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2">
              <a:extLst>
                <a:ext uri="{FF2B5EF4-FFF2-40B4-BE49-F238E27FC236}">
                  <a16:creationId xmlns:a16="http://schemas.microsoft.com/office/drawing/2014/main" id="{41236D78-485D-45CB-949F-804565AE9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3">
              <a:extLst>
                <a:ext uri="{FF2B5EF4-FFF2-40B4-BE49-F238E27FC236}">
                  <a16:creationId xmlns:a16="http://schemas.microsoft.com/office/drawing/2014/main" id="{3F697351-D3F0-4035-A400-8BD204D27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4">
              <a:extLst>
                <a:ext uri="{FF2B5EF4-FFF2-40B4-BE49-F238E27FC236}">
                  <a16:creationId xmlns:a16="http://schemas.microsoft.com/office/drawing/2014/main" id="{94FCE20B-F59F-447F-874E-E56EE295E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5">
              <a:extLst>
                <a:ext uri="{FF2B5EF4-FFF2-40B4-BE49-F238E27FC236}">
                  <a16:creationId xmlns:a16="http://schemas.microsoft.com/office/drawing/2014/main" id="{BD694C8A-B4EC-4540-B4B2-69BDC29AF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6">
              <a:extLst>
                <a:ext uri="{FF2B5EF4-FFF2-40B4-BE49-F238E27FC236}">
                  <a16:creationId xmlns:a16="http://schemas.microsoft.com/office/drawing/2014/main" id="{7B5799CC-0953-419D-9457-3D6EAC4EF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7">
              <a:extLst>
                <a:ext uri="{FF2B5EF4-FFF2-40B4-BE49-F238E27FC236}">
                  <a16:creationId xmlns:a16="http://schemas.microsoft.com/office/drawing/2014/main" id="{FD6ACFA3-05CA-4D6F-8DD1-061C53AEC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8">
              <a:extLst>
                <a:ext uri="{FF2B5EF4-FFF2-40B4-BE49-F238E27FC236}">
                  <a16:creationId xmlns:a16="http://schemas.microsoft.com/office/drawing/2014/main" id="{62141D0F-0CD4-4B3C-8CA3-FB9188B87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39">
              <a:extLst>
                <a:ext uri="{FF2B5EF4-FFF2-40B4-BE49-F238E27FC236}">
                  <a16:creationId xmlns:a16="http://schemas.microsoft.com/office/drawing/2014/main" id="{18A973BA-5360-4012-89B9-5BC689817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0">
              <a:extLst>
                <a:ext uri="{FF2B5EF4-FFF2-40B4-BE49-F238E27FC236}">
                  <a16:creationId xmlns:a16="http://schemas.microsoft.com/office/drawing/2014/main" id="{9914341E-0E4A-4EAB-A7CF-35262BBF2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1">
              <a:extLst>
                <a:ext uri="{FF2B5EF4-FFF2-40B4-BE49-F238E27FC236}">
                  <a16:creationId xmlns:a16="http://schemas.microsoft.com/office/drawing/2014/main" id="{9511ACBE-BA89-444C-928B-9AB416FD7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2">
              <a:extLst>
                <a:ext uri="{FF2B5EF4-FFF2-40B4-BE49-F238E27FC236}">
                  <a16:creationId xmlns:a16="http://schemas.microsoft.com/office/drawing/2014/main" id="{1564C560-02D5-4705-B84C-8783CD7B0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3">
              <a:extLst>
                <a:ext uri="{FF2B5EF4-FFF2-40B4-BE49-F238E27FC236}">
                  <a16:creationId xmlns:a16="http://schemas.microsoft.com/office/drawing/2014/main" id="{0C17117B-1623-483B-99E9-4CF9DDB1B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4">
              <a:extLst>
                <a:ext uri="{FF2B5EF4-FFF2-40B4-BE49-F238E27FC236}">
                  <a16:creationId xmlns:a16="http://schemas.microsoft.com/office/drawing/2014/main" id="{42D3A408-1768-4209-915E-C5FC80CFD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5">
              <a:extLst>
                <a:ext uri="{FF2B5EF4-FFF2-40B4-BE49-F238E27FC236}">
                  <a16:creationId xmlns:a16="http://schemas.microsoft.com/office/drawing/2014/main" id="{4726E0E7-F502-45DF-88E8-BF5022496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6">
              <a:extLst>
                <a:ext uri="{FF2B5EF4-FFF2-40B4-BE49-F238E27FC236}">
                  <a16:creationId xmlns:a16="http://schemas.microsoft.com/office/drawing/2014/main" id="{98936248-E49C-4023-AFB0-1B8DDD611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7">
              <a:extLst>
                <a:ext uri="{FF2B5EF4-FFF2-40B4-BE49-F238E27FC236}">
                  <a16:creationId xmlns:a16="http://schemas.microsoft.com/office/drawing/2014/main" id="{20CC3452-9AC1-461F-834F-45A991A1D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8">
              <a:extLst>
                <a:ext uri="{FF2B5EF4-FFF2-40B4-BE49-F238E27FC236}">
                  <a16:creationId xmlns:a16="http://schemas.microsoft.com/office/drawing/2014/main" id="{06D16DFA-01B5-470F-92C1-61BC627E5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49">
              <a:extLst>
                <a:ext uri="{FF2B5EF4-FFF2-40B4-BE49-F238E27FC236}">
                  <a16:creationId xmlns:a16="http://schemas.microsoft.com/office/drawing/2014/main" id="{FDF2678B-4D5F-4184-A885-6B786D37A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0">
              <a:extLst>
                <a:ext uri="{FF2B5EF4-FFF2-40B4-BE49-F238E27FC236}">
                  <a16:creationId xmlns:a16="http://schemas.microsoft.com/office/drawing/2014/main" id="{7A6C0773-997C-4A05-9584-8048500CF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1">
              <a:extLst>
                <a:ext uri="{FF2B5EF4-FFF2-40B4-BE49-F238E27FC236}">
                  <a16:creationId xmlns:a16="http://schemas.microsoft.com/office/drawing/2014/main" id="{68807DE7-1271-46A5-894C-4A516226E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2">
              <a:extLst>
                <a:ext uri="{FF2B5EF4-FFF2-40B4-BE49-F238E27FC236}">
                  <a16:creationId xmlns:a16="http://schemas.microsoft.com/office/drawing/2014/main" id="{4EA5A4D2-B96B-4EFF-BEDE-878A10EEF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3">
              <a:extLst>
                <a:ext uri="{FF2B5EF4-FFF2-40B4-BE49-F238E27FC236}">
                  <a16:creationId xmlns:a16="http://schemas.microsoft.com/office/drawing/2014/main" id="{3B61E7AC-BB6A-4380-AF0D-222C09DC5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4">
              <a:extLst>
                <a:ext uri="{FF2B5EF4-FFF2-40B4-BE49-F238E27FC236}">
                  <a16:creationId xmlns:a16="http://schemas.microsoft.com/office/drawing/2014/main" id="{3D365458-596E-4F89-ACC0-962804F31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5">
              <a:extLst>
                <a:ext uri="{FF2B5EF4-FFF2-40B4-BE49-F238E27FC236}">
                  <a16:creationId xmlns:a16="http://schemas.microsoft.com/office/drawing/2014/main" id="{31B2DA11-2DFE-4CFE-8300-EE272445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6">
              <a:extLst>
                <a:ext uri="{FF2B5EF4-FFF2-40B4-BE49-F238E27FC236}">
                  <a16:creationId xmlns:a16="http://schemas.microsoft.com/office/drawing/2014/main" id="{591A7891-E003-4E91-9523-1CCAB9AE3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7">
              <a:extLst>
                <a:ext uri="{FF2B5EF4-FFF2-40B4-BE49-F238E27FC236}">
                  <a16:creationId xmlns:a16="http://schemas.microsoft.com/office/drawing/2014/main" id="{AA917C0A-682F-422B-866D-DB3644148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8">
              <a:extLst>
                <a:ext uri="{FF2B5EF4-FFF2-40B4-BE49-F238E27FC236}">
                  <a16:creationId xmlns:a16="http://schemas.microsoft.com/office/drawing/2014/main" id="{3BEBC432-98B5-49E7-A57F-7D0C9DB94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59">
              <a:extLst>
                <a:ext uri="{FF2B5EF4-FFF2-40B4-BE49-F238E27FC236}">
                  <a16:creationId xmlns:a16="http://schemas.microsoft.com/office/drawing/2014/main" id="{0F311942-FAA0-4F81-AED6-F7F92D8E2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0">
              <a:extLst>
                <a:ext uri="{FF2B5EF4-FFF2-40B4-BE49-F238E27FC236}">
                  <a16:creationId xmlns:a16="http://schemas.microsoft.com/office/drawing/2014/main" id="{0C2CE8CF-7BCD-4D50-93AF-68928FB51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1">
              <a:extLst>
                <a:ext uri="{FF2B5EF4-FFF2-40B4-BE49-F238E27FC236}">
                  <a16:creationId xmlns:a16="http://schemas.microsoft.com/office/drawing/2014/main" id="{A4C29594-7845-4940-8CE1-CFE48B5B6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2">
              <a:extLst>
                <a:ext uri="{FF2B5EF4-FFF2-40B4-BE49-F238E27FC236}">
                  <a16:creationId xmlns:a16="http://schemas.microsoft.com/office/drawing/2014/main" id="{D10B8CBF-7195-4063-B51B-6691F0DD6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3">
              <a:extLst>
                <a:ext uri="{FF2B5EF4-FFF2-40B4-BE49-F238E27FC236}">
                  <a16:creationId xmlns:a16="http://schemas.microsoft.com/office/drawing/2014/main" id="{60974C59-0524-4624-B6C1-27F1D8E74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4">
              <a:extLst>
                <a:ext uri="{FF2B5EF4-FFF2-40B4-BE49-F238E27FC236}">
                  <a16:creationId xmlns:a16="http://schemas.microsoft.com/office/drawing/2014/main" id="{09783595-806D-4E89-B569-4F144CB9B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6" name="Freeform 165">
              <a:extLst>
                <a:ext uri="{FF2B5EF4-FFF2-40B4-BE49-F238E27FC236}">
                  <a16:creationId xmlns:a16="http://schemas.microsoft.com/office/drawing/2014/main" id="{D48E87BD-936C-4941-8DA1-97E945E0B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7" name="圖片 86">
            <a:extLst>
              <a:ext uri="{FF2B5EF4-FFF2-40B4-BE49-F238E27FC236}">
                <a16:creationId xmlns:a16="http://schemas.microsoft.com/office/drawing/2014/main" id="{7354BFD5-E023-44CC-B12C-549EE6022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17" y="2345072"/>
            <a:ext cx="1103374" cy="947484"/>
          </a:xfrm>
          <a:prstGeom prst="rect">
            <a:avLst/>
          </a:prstGeom>
        </p:spPr>
      </p:pic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3634A41D-38E6-46A1-AA35-EFA6DA72889F}"/>
              </a:ext>
            </a:extLst>
          </p:cNvPr>
          <p:cNvSpPr/>
          <p:nvPr/>
        </p:nvSpPr>
        <p:spPr bwMode="auto">
          <a:xfrm>
            <a:off x="7464152" y="1503031"/>
            <a:ext cx="2879616" cy="417962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上完課，就錄完教學影片</a:t>
            </a:r>
            <a:endParaRPr kumimoji="1" lang="zh-TW" alt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8" name="圖片 87" descr="一張含有 畫畫 的圖片&#10;&#10;自動產生的描述">
            <a:extLst>
              <a:ext uri="{FF2B5EF4-FFF2-40B4-BE49-F238E27FC236}">
                <a16:creationId xmlns:a16="http://schemas.microsoft.com/office/drawing/2014/main" id="{4F753F86-5238-4DDF-BB92-470729664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97510" flipH="1">
            <a:off x="6693053" y="3731407"/>
            <a:ext cx="485473" cy="609385"/>
          </a:xfrm>
          <a:prstGeom prst="rect">
            <a:avLst/>
          </a:prstGeom>
        </p:spPr>
      </p:pic>
      <p:sp>
        <p:nvSpPr>
          <p:cNvPr id="90" name="禁止標誌 89">
            <a:extLst>
              <a:ext uri="{FF2B5EF4-FFF2-40B4-BE49-F238E27FC236}">
                <a16:creationId xmlns:a16="http://schemas.microsoft.com/office/drawing/2014/main" id="{13868ACC-88E7-44D0-9F05-7DE514BC5AD7}"/>
              </a:ext>
            </a:extLst>
          </p:cNvPr>
          <p:cNvSpPr/>
          <p:nvPr/>
        </p:nvSpPr>
        <p:spPr>
          <a:xfrm flipH="1">
            <a:off x="6463270" y="3597200"/>
            <a:ext cx="912638" cy="889031"/>
          </a:xfrm>
          <a:prstGeom prst="noSmoking">
            <a:avLst>
              <a:gd name="adj" fmla="val 0"/>
            </a:avLst>
          </a:prstGeom>
          <a:solidFill>
            <a:srgbClr val="FF0000"/>
          </a:solidFill>
          <a:ln w="571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janubaba.com/uploads/SABZPARI/2005-4-10_164256_computer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2081006"/>
            <a:ext cx="4519560" cy="364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20B4717-C23C-406D-AC59-CF43E550E97C}"/>
              </a:ext>
            </a:extLst>
          </p:cNvPr>
          <p:cNvSpPr txBox="1"/>
          <p:nvPr/>
        </p:nvSpPr>
        <p:spPr>
          <a:xfrm rot="20301427">
            <a:off x="5154188" y="1883407"/>
            <a:ext cx="1153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0" dirty="0">
                <a:solidFill>
                  <a:srgbClr val="C00000"/>
                </a:solidFill>
                <a:latin typeface="Caveat" panose="00000500000000000000" pitchFamily="2" charset="0"/>
              </a:rPr>
              <a:t>NG</a:t>
            </a:r>
            <a:endParaRPr lang="zh-TW" altLang="en-US" sz="5400" b="0" dirty="0">
              <a:solidFill>
                <a:srgbClr val="C00000"/>
              </a:solidFill>
              <a:latin typeface="Caveat" panose="00000500000000000000" pitchFamily="2" charset="0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5F53E83A-8C02-4458-B2DF-C8744E40D885}"/>
              </a:ext>
            </a:extLst>
          </p:cNvPr>
          <p:cNvSpPr txBox="1"/>
          <p:nvPr/>
        </p:nvSpPr>
        <p:spPr>
          <a:xfrm rot="20055249">
            <a:off x="4786122" y="2867170"/>
            <a:ext cx="646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0" dirty="0">
                <a:solidFill>
                  <a:srgbClr val="BB4343"/>
                </a:solidFill>
                <a:latin typeface="Caveat" panose="00000500000000000000" pitchFamily="2" charset="0"/>
              </a:rPr>
              <a:t>NG</a:t>
            </a:r>
            <a:endParaRPr lang="zh-TW" altLang="en-US" sz="2000" b="0" dirty="0">
              <a:solidFill>
                <a:srgbClr val="BB4343"/>
              </a:solidFill>
              <a:latin typeface="Caveat" panose="00000500000000000000" pitchFamily="2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D8B6184E-CDB1-440A-B6EB-53486F28DD5D}"/>
              </a:ext>
            </a:extLst>
          </p:cNvPr>
          <p:cNvSpPr txBox="1"/>
          <p:nvPr/>
        </p:nvSpPr>
        <p:spPr>
          <a:xfrm rot="185193">
            <a:off x="6297913" y="2190688"/>
            <a:ext cx="743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0" dirty="0">
                <a:solidFill>
                  <a:srgbClr val="BB4343"/>
                </a:solidFill>
                <a:latin typeface="Caveat" panose="00000500000000000000" pitchFamily="2" charset="0"/>
              </a:rPr>
              <a:t>NG</a:t>
            </a:r>
            <a:endParaRPr lang="zh-TW" altLang="en-US" sz="2800" b="0" dirty="0">
              <a:solidFill>
                <a:srgbClr val="BB4343"/>
              </a:solidFill>
              <a:latin typeface="Caveat" panose="00000500000000000000" pitchFamily="2" charset="0"/>
            </a:endParaRPr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DEB13C28-8D74-4212-BD43-14057C39D6FB}"/>
              </a:ext>
            </a:extLst>
          </p:cNvPr>
          <p:cNvSpPr txBox="1"/>
          <p:nvPr/>
        </p:nvSpPr>
        <p:spPr>
          <a:xfrm rot="20949457">
            <a:off x="6854895" y="2675639"/>
            <a:ext cx="64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B86260"/>
                </a:solidFill>
                <a:latin typeface="Caveat" panose="00000500000000000000" pitchFamily="2" charset="0"/>
              </a:rPr>
              <a:t>NG</a:t>
            </a:r>
            <a:endParaRPr lang="zh-TW" altLang="en-US" dirty="0">
              <a:solidFill>
                <a:srgbClr val="B86260"/>
              </a:solidFill>
              <a:latin typeface="Cave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6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-0.22096 0.00139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5" y="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0" grpId="1" animBg="1"/>
      <p:bldP spid="3" grpId="0"/>
      <p:bldP spid="3" grpId="1"/>
      <p:bldP spid="94" grpId="0"/>
      <p:bldP spid="94" grpId="1"/>
      <p:bldP spid="93" grpId="0"/>
      <p:bldP spid="93" grpId="1"/>
      <p:bldP spid="95" grpId="0"/>
      <p:bldP spid="9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教學現場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8D6845E-1261-4599-87DC-CBFDBB2DF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" r="1533"/>
          <a:stretch/>
        </p:blipFill>
        <p:spPr>
          <a:xfrm>
            <a:off x="0" y="0"/>
            <a:ext cx="12192000" cy="6860544"/>
          </a:xfrm>
          <a:prstGeom prst="rect">
            <a:avLst/>
          </a:prstGeom>
        </p:spPr>
      </p:pic>
      <p:sp>
        <p:nvSpPr>
          <p:cNvPr id="42" name="圓角矩形 7">
            <a:extLst>
              <a:ext uri="{FF2B5EF4-FFF2-40B4-BE49-F238E27FC236}">
                <a16:creationId xmlns:a16="http://schemas.microsoft.com/office/drawing/2014/main" id="{207341D2-7FFB-4FAA-9A64-1A68AA534F74}"/>
              </a:ext>
            </a:extLst>
          </p:cNvPr>
          <p:cNvSpPr/>
          <p:nvPr/>
        </p:nvSpPr>
        <p:spPr bwMode="auto">
          <a:xfrm>
            <a:off x="2275076" y="2632922"/>
            <a:ext cx="7641849" cy="1592157"/>
          </a:xfrm>
          <a:prstGeom prst="roundRect">
            <a:avLst/>
          </a:prstGeom>
          <a:solidFill>
            <a:srgbClr val="002060">
              <a:alpha val="50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zh-TW" altLang="en-US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聽不懂、無趣、時間又很長 </a:t>
            </a:r>
            <a:r>
              <a:rPr lang="en-US" altLang="zh-TW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4000" spc="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Picture 6" descr="https://pi.tedcdn.com/r/pf.tedcdn.com/images/playlists/hated_math_1200x627.jpg?c=1050%2C550&amp;w=1050">
            <a:extLst>
              <a:ext uri="{FF2B5EF4-FFF2-40B4-BE49-F238E27FC236}">
                <a16:creationId xmlns:a16="http://schemas.microsoft.com/office/drawing/2014/main" id="{72B75237-C091-4126-93B7-9409D346B1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9" r="20876"/>
          <a:stretch/>
        </p:blipFill>
        <p:spPr bwMode="auto">
          <a:xfrm>
            <a:off x="8940316" y="3753036"/>
            <a:ext cx="2996427" cy="292592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1133567-CA23-4448-8B5D-2776A5670EAD}"/>
              </a:ext>
            </a:extLst>
          </p:cNvPr>
          <p:cNvSpPr txBox="1"/>
          <p:nvPr/>
        </p:nvSpPr>
        <p:spPr>
          <a:xfrm rot="1258486">
            <a:off x="10435423" y="4086271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solidFill>
                  <a:srgbClr val="006600"/>
                </a:solidFill>
                <a:latin typeface="Californian FB" panose="0207040306080B030204" pitchFamily="18" charset="0"/>
              </a:rPr>
              <a:t>???</a:t>
            </a:r>
            <a:endParaRPr lang="zh-TW" altLang="en-US" sz="3600" dirty="0">
              <a:solidFill>
                <a:srgbClr val="006600"/>
              </a:solidFill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94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CBFC2664-DDC0-4DC6-AB4B-8F4F3794B93B}"/>
              </a:ext>
            </a:extLst>
          </p:cNvPr>
          <p:cNvSpPr/>
          <p:nvPr/>
        </p:nvSpPr>
        <p:spPr bwMode="auto">
          <a:xfrm>
            <a:off x="6672064" y="1774370"/>
            <a:ext cx="5092652" cy="3831439"/>
          </a:xfrm>
          <a:prstGeom prst="roundRect">
            <a:avLst>
              <a:gd name="adj" fmla="val 4321"/>
            </a:avLst>
          </a:prstGeom>
          <a:solidFill>
            <a:schemeClr val="accent5">
              <a:lumMod val="40000"/>
              <a:lumOff val="6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Aug. 2014 MIT</a:t>
            </a: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report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Lengthy online videos had low engagement rates,</a:t>
            </a: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while short videos kept students’ attention.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Students typically stopped watching the online lecture</a:t>
            </a: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after six minutes.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hlinkClick r:id="rId3"/>
              </a:rPr>
              <a:t>http://www.ecampusnews.com/top-news/mooc-learning-767/</a:t>
            </a:r>
            <a:endParaRPr lang="en-US" altLang="zh-TW" sz="14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學習特性分析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8B8E9C16-D2C8-4934-950E-D82697B69148}"/>
              </a:ext>
            </a:extLst>
          </p:cNvPr>
          <p:cNvSpPr/>
          <p:nvPr/>
        </p:nvSpPr>
        <p:spPr bwMode="auto">
          <a:xfrm>
            <a:off x="4407250" y="5894793"/>
            <a:ext cx="3334565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想辦法「增加互動」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09FC882-5CC9-420A-B538-D1332730E5AD}"/>
              </a:ext>
            </a:extLst>
          </p:cNvPr>
          <p:cNvGrpSpPr/>
          <p:nvPr/>
        </p:nvGrpSpPr>
        <p:grpSpPr>
          <a:xfrm>
            <a:off x="3899756" y="1628800"/>
            <a:ext cx="5220580" cy="3980353"/>
            <a:chOff x="659396" y="1628800"/>
            <a:chExt cx="5220580" cy="3980353"/>
          </a:xfrm>
        </p:grpSpPr>
        <p:sp>
          <p:nvSpPr>
            <p:cNvPr id="7" name="等腰三角形 6">
              <a:extLst>
                <a:ext uri="{FF2B5EF4-FFF2-40B4-BE49-F238E27FC236}">
                  <a16:creationId xmlns:a16="http://schemas.microsoft.com/office/drawing/2014/main" id="{D42DC5B9-F45A-4693-B46A-07B57ABE9199}"/>
                </a:ext>
              </a:extLst>
            </p:cNvPr>
            <p:cNvSpPr/>
            <p:nvPr/>
          </p:nvSpPr>
          <p:spPr bwMode="auto">
            <a:xfrm>
              <a:off x="659396" y="1632143"/>
              <a:ext cx="4364130" cy="3977010"/>
            </a:xfrm>
            <a:prstGeom prst="triangl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rgbClr val="6DD5FF"/>
                </a:gs>
                <a:gs pos="99000">
                  <a:srgbClr val="0996FF"/>
                </a:gs>
              </a:gsLst>
              <a:lin ang="5400000" scaled="1"/>
              <a:tileRect/>
            </a:gradFill>
            <a:ln w="2222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9D60EFB-7256-4648-9A19-333028B39040}"/>
                </a:ext>
              </a:extLst>
            </p:cNvPr>
            <p:cNvSpPr txBox="1"/>
            <p:nvPr/>
          </p:nvSpPr>
          <p:spPr>
            <a:xfrm>
              <a:off x="2151204" y="4062083"/>
              <a:ext cx="1380506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討論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Discussion Group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7141F654-B8C9-4DFE-B7AC-17997062B873}"/>
                </a:ext>
              </a:extLst>
            </p:cNvPr>
            <p:cNvSpPr txBox="1"/>
            <p:nvPr/>
          </p:nvSpPr>
          <p:spPr>
            <a:xfrm>
              <a:off x="2248434" y="3535423"/>
              <a:ext cx="121700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展示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Demonstration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14F0DF7D-2A4D-4708-B532-430D5FB691AE}"/>
                </a:ext>
              </a:extLst>
            </p:cNvPr>
            <p:cNvSpPr txBox="1"/>
            <p:nvPr/>
          </p:nvSpPr>
          <p:spPr>
            <a:xfrm>
              <a:off x="2289312" y="3003520"/>
              <a:ext cx="113524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Audio - Visual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B02D3FF7-5CD2-4F15-89FC-88D08CF0CADC}"/>
                </a:ext>
              </a:extLst>
            </p:cNvPr>
            <p:cNvSpPr txBox="1"/>
            <p:nvPr/>
          </p:nvSpPr>
          <p:spPr>
            <a:xfrm>
              <a:off x="2483276" y="2464540"/>
              <a:ext cx="74732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閱讀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Reading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A1B0FCEE-8D0C-409B-B284-49648DFF63DF}"/>
                </a:ext>
              </a:extLst>
            </p:cNvPr>
            <p:cNvCxnSpPr/>
            <p:nvPr/>
          </p:nvCxnSpPr>
          <p:spPr bwMode="auto">
            <a:xfrm>
              <a:off x="1521948" y="4033571"/>
              <a:ext cx="263494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27E7511C-3DBD-43FD-B808-B255D77E1BA4}"/>
                </a:ext>
              </a:extLst>
            </p:cNvPr>
            <p:cNvCxnSpPr/>
            <p:nvPr/>
          </p:nvCxnSpPr>
          <p:spPr bwMode="auto">
            <a:xfrm>
              <a:off x="1798207" y="3521476"/>
              <a:ext cx="2081967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6BF41D1A-305C-4789-9F1B-8BBCBCD766CD}"/>
                </a:ext>
              </a:extLst>
            </p:cNvPr>
            <p:cNvCxnSpPr/>
            <p:nvPr/>
          </p:nvCxnSpPr>
          <p:spPr bwMode="auto">
            <a:xfrm>
              <a:off x="2101823" y="2976205"/>
              <a:ext cx="1481768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14255021-6D47-43FE-8ED9-E34B9E44F514}"/>
                </a:ext>
              </a:extLst>
            </p:cNvPr>
            <p:cNvCxnSpPr/>
            <p:nvPr/>
          </p:nvCxnSpPr>
          <p:spPr bwMode="auto">
            <a:xfrm>
              <a:off x="3290254" y="2206805"/>
              <a:ext cx="201183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36CFD5A1-60AE-46B8-8618-82AE926EAA73}"/>
                </a:ext>
              </a:extLst>
            </p:cNvPr>
            <p:cNvCxnSpPr/>
            <p:nvPr/>
          </p:nvCxnSpPr>
          <p:spPr bwMode="auto">
            <a:xfrm>
              <a:off x="5023526" y="5377247"/>
              <a:ext cx="278561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7D436468-0E15-4122-98FD-08031284835C}"/>
                </a:ext>
              </a:extLst>
            </p:cNvPr>
            <p:cNvCxnSpPr/>
            <p:nvPr/>
          </p:nvCxnSpPr>
          <p:spPr bwMode="auto">
            <a:xfrm>
              <a:off x="3595874" y="2756902"/>
              <a:ext cx="170621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1583C5B8-A97F-45E4-BB7A-F95EC5D2F122}"/>
                </a:ext>
              </a:extLst>
            </p:cNvPr>
            <p:cNvCxnSpPr/>
            <p:nvPr/>
          </p:nvCxnSpPr>
          <p:spPr bwMode="auto">
            <a:xfrm>
              <a:off x="3847377" y="3241609"/>
              <a:ext cx="145471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40743632-BA6F-4C46-A92C-92F2F1BB7818}"/>
                </a:ext>
              </a:extLst>
            </p:cNvPr>
            <p:cNvCxnSpPr/>
            <p:nvPr/>
          </p:nvCxnSpPr>
          <p:spPr bwMode="auto">
            <a:xfrm>
              <a:off x="4156890" y="3767781"/>
              <a:ext cx="114519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4672AA7C-487E-4B87-A48B-B5F59B6E0C65}"/>
                </a:ext>
              </a:extLst>
            </p:cNvPr>
            <p:cNvCxnSpPr/>
            <p:nvPr/>
          </p:nvCxnSpPr>
          <p:spPr bwMode="auto">
            <a:xfrm>
              <a:off x="4466403" y="4324904"/>
              <a:ext cx="83568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E0E6BF81-8CDA-4C95-89E6-141622C7A9AD}"/>
                </a:ext>
              </a:extLst>
            </p:cNvPr>
            <p:cNvCxnSpPr/>
            <p:nvPr/>
          </p:nvCxnSpPr>
          <p:spPr bwMode="auto">
            <a:xfrm>
              <a:off x="4769939" y="4867111"/>
              <a:ext cx="53214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7310BF16-BB6E-48A6-9B0F-6DD64E8489AE}"/>
                </a:ext>
              </a:extLst>
            </p:cNvPr>
            <p:cNvSpPr txBox="1"/>
            <p:nvPr/>
          </p:nvSpPr>
          <p:spPr>
            <a:xfrm>
              <a:off x="5302086" y="2015681"/>
              <a:ext cx="445383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259AC196-83BC-4CF2-959D-242EC4473909}"/>
                </a:ext>
              </a:extLst>
            </p:cNvPr>
            <p:cNvSpPr txBox="1"/>
            <p:nvPr/>
          </p:nvSpPr>
          <p:spPr>
            <a:xfrm>
              <a:off x="5302086" y="2598151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1672E872-8EA3-46E4-B724-9A9A4914C50B}"/>
                </a:ext>
              </a:extLst>
            </p:cNvPr>
            <p:cNvSpPr txBox="1"/>
            <p:nvPr/>
          </p:nvSpPr>
          <p:spPr>
            <a:xfrm>
              <a:off x="5317460" y="5207329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BDB9AA7A-855D-4E9E-BB1A-CB64648304A3}"/>
                </a:ext>
              </a:extLst>
            </p:cNvPr>
            <p:cNvSpPr txBox="1"/>
            <p:nvPr/>
          </p:nvSpPr>
          <p:spPr>
            <a:xfrm>
              <a:off x="5302084" y="4694322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75%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3DA95442-8BA8-46E6-8591-A3F24193C7F3}"/>
                </a:ext>
              </a:extLst>
            </p:cNvPr>
            <p:cNvSpPr txBox="1"/>
            <p:nvPr/>
          </p:nvSpPr>
          <p:spPr>
            <a:xfrm>
              <a:off x="5302084" y="4162779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9F8849A8-56D6-4FC3-ABB0-8C25E2E617CF}"/>
                </a:ext>
              </a:extLst>
            </p:cNvPr>
            <p:cNvSpPr txBox="1"/>
            <p:nvPr/>
          </p:nvSpPr>
          <p:spPr>
            <a:xfrm>
              <a:off x="5302083" y="3589736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9707B27C-6EE9-4A7F-8EF5-306660667217}"/>
                </a:ext>
              </a:extLst>
            </p:cNvPr>
            <p:cNvSpPr txBox="1"/>
            <p:nvPr/>
          </p:nvSpPr>
          <p:spPr>
            <a:xfrm>
              <a:off x="5302082" y="3074402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22E10FED-831C-40A8-9FEB-1033C836A4F4}"/>
                </a:ext>
              </a:extLst>
            </p:cNvPr>
            <p:cNvCxnSpPr/>
            <p:nvPr/>
          </p:nvCxnSpPr>
          <p:spPr bwMode="auto">
            <a:xfrm>
              <a:off x="2402189" y="2425564"/>
              <a:ext cx="88806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5" name="等腰三角形 34">
              <a:extLst>
                <a:ext uri="{FF2B5EF4-FFF2-40B4-BE49-F238E27FC236}">
                  <a16:creationId xmlns:a16="http://schemas.microsoft.com/office/drawing/2014/main" id="{DAF1BF47-819C-4138-8B48-8A8F5A7384DC}"/>
                </a:ext>
              </a:extLst>
            </p:cNvPr>
            <p:cNvSpPr/>
            <p:nvPr/>
          </p:nvSpPr>
          <p:spPr bwMode="auto">
            <a:xfrm>
              <a:off x="659396" y="1628800"/>
              <a:ext cx="4364130" cy="3977010"/>
            </a:xfrm>
            <a:prstGeom prst="triangle">
              <a:avLst/>
            </a:prstGeom>
            <a:noFill/>
            <a:ln w="22225" cap="flat" cmpd="sng" algn="ctr">
              <a:solidFill>
                <a:srgbClr val="1E5E9E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30D6C41B-3D48-443A-8DBA-F4F47F0B365F}"/>
                </a:ext>
              </a:extLst>
            </p:cNvPr>
            <p:cNvCxnSpPr/>
            <p:nvPr/>
          </p:nvCxnSpPr>
          <p:spPr bwMode="auto">
            <a:xfrm>
              <a:off x="946146" y="5067734"/>
              <a:ext cx="377605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741ACCD3-EF99-4967-9365-21D219905244}"/>
                </a:ext>
              </a:extLst>
            </p:cNvPr>
            <p:cNvSpPr txBox="1"/>
            <p:nvPr/>
          </p:nvSpPr>
          <p:spPr>
            <a:xfrm>
              <a:off x="1316041" y="5091198"/>
              <a:ext cx="3050835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教別人 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 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立即應用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Teach Others / Immediate Use of Learning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61AC072A-3A95-44BC-B5FE-DBF796667B22}"/>
                </a:ext>
              </a:extLst>
            </p:cNvPr>
            <p:cNvSpPr txBox="1"/>
            <p:nvPr/>
          </p:nvSpPr>
          <p:spPr>
            <a:xfrm>
              <a:off x="2150402" y="4576315"/>
              <a:ext cx="138211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演練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Practice by Doing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0A16E74E-20F1-44E4-8916-8806B96A7E0E}"/>
                </a:ext>
              </a:extLst>
            </p:cNvPr>
            <p:cNvCxnSpPr/>
            <p:nvPr/>
          </p:nvCxnSpPr>
          <p:spPr bwMode="auto">
            <a:xfrm>
              <a:off x="1227170" y="4560231"/>
              <a:ext cx="322181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E6E6A3C-82F3-4478-A4AA-38E6B8750D87}"/>
                </a:ext>
              </a:extLst>
            </p:cNvPr>
            <p:cNvSpPr txBox="1"/>
            <p:nvPr/>
          </p:nvSpPr>
          <p:spPr>
            <a:xfrm>
              <a:off x="2506352" y="1960625"/>
              <a:ext cx="689612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聽課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Lecture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5B5DBCB1-129F-40A7-B877-39BB587A2848}"/>
              </a:ext>
            </a:extLst>
          </p:cNvPr>
          <p:cNvGrpSpPr/>
          <p:nvPr/>
        </p:nvGrpSpPr>
        <p:grpSpPr>
          <a:xfrm>
            <a:off x="5662792" y="1656000"/>
            <a:ext cx="3412962" cy="800892"/>
            <a:chOff x="2416780" y="1661215"/>
            <a:chExt cx="3412962" cy="800892"/>
          </a:xfrm>
        </p:grpSpPr>
        <p:sp>
          <p:nvSpPr>
            <p:cNvPr id="30" name="等腰三角形 29">
              <a:extLst>
                <a:ext uri="{FF2B5EF4-FFF2-40B4-BE49-F238E27FC236}">
                  <a16:creationId xmlns:a16="http://schemas.microsoft.com/office/drawing/2014/main" id="{9B67DC4E-DC53-4C58-B93B-B1352D28BD24}"/>
                </a:ext>
              </a:extLst>
            </p:cNvPr>
            <p:cNvSpPr/>
            <p:nvPr/>
          </p:nvSpPr>
          <p:spPr>
            <a:xfrm>
              <a:off x="2416780" y="1661215"/>
              <a:ext cx="834565" cy="764889"/>
            </a:xfrm>
            <a:prstGeom prst="triangle">
              <a:avLst/>
            </a:pr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4FE04B0C-3839-427B-8D0A-5133E9DB3463}"/>
                </a:ext>
              </a:extLst>
            </p:cNvPr>
            <p:cNvSpPr/>
            <p:nvPr/>
          </p:nvSpPr>
          <p:spPr>
            <a:xfrm>
              <a:off x="5267226" y="1891127"/>
              <a:ext cx="562516" cy="56251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9D6AFBE7-E0DB-46DC-BA57-2467CE852C71}"/>
                </a:ext>
              </a:extLst>
            </p:cNvPr>
            <p:cNvSpPr txBox="1"/>
            <p:nvPr/>
          </p:nvSpPr>
          <p:spPr>
            <a:xfrm>
              <a:off x="2489948" y="1954276"/>
              <a:ext cx="689612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聽課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Lecture</a:t>
              </a:r>
            </a:p>
          </p:txBody>
        </p:sp>
      </p:grp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466B348B-027F-43EF-8D86-699CFDAAC0DD}"/>
              </a:ext>
            </a:extLst>
          </p:cNvPr>
          <p:cNvSpPr/>
          <p:nvPr/>
        </p:nvSpPr>
        <p:spPr bwMode="auto">
          <a:xfrm>
            <a:off x="7418941" y="5893620"/>
            <a:ext cx="3598897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教材「短」，很重要！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4A8DB26D-A681-44E3-AD65-308FCABA47AA}"/>
              </a:ext>
            </a:extLst>
          </p:cNvPr>
          <p:cNvCxnSpPr/>
          <p:nvPr/>
        </p:nvCxnSpPr>
        <p:spPr bwMode="auto">
          <a:xfrm>
            <a:off x="8236324" y="4797152"/>
            <a:ext cx="194421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9369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-0.26432 3.7037E-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6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-0.26693 -1.48148E-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2642 1.48148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3" grpId="1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翻轉教室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2.0 ~ 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分主題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提問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0EE9D0B5-C4CC-4313-908C-ADECD101A4EA}"/>
              </a:ext>
            </a:extLst>
          </p:cNvPr>
          <p:cNvSpPr/>
          <p:nvPr/>
        </p:nvSpPr>
        <p:spPr>
          <a:xfrm rot="3277143">
            <a:off x="6711458" y="3260321"/>
            <a:ext cx="621916" cy="676678"/>
          </a:xfrm>
          <a:custGeom>
            <a:avLst/>
            <a:gdLst>
              <a:gd name="connsiteX0" fmla="*/ 0 w 621916"/>
              <a:gd name="connsiteY0" fmla="*/ 135336 h 676678"/>
              <a:gd name="connsiteX1" fmla="*/ 310958 w 621916"/>
              <a:gd name="connsiteY1" fmla="*/ 135336 h 676678"/>
              <a:gd name="connsiteX2" fmla="*/ 310958 w 621916"/>
              <a:gd name="connsiteY2" fmla="*/ 0 h 676678"/>
              <a:gd name="connsiteX3" fmla="*/ 621916 w 621916"/>
              <a:gd name="connsiteY3" fmla="*/ 338339 h 676678"/>
              <a:gd name="connsiteX4" fmla="*/ 310958 w 621916"/>
              <a:gd name="connsiteY4" fmla="*/ 676678 h 676678"/>
              <a:gd name="connsiteX5" fmla="*/ 310958 w 621916"/>
              <a:gd name="connsiteY5" fmla="*/ 541342 h 676678"/>
              <a:gd name="connsiteX6" fmla="*/ 0 w 621916"/>
              <a:gd name="connsiteY6" fmla="*/ 541342 h 676678"/>
              <a:gd name="connsiteX7" fmla="*/ 0 w 621916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1916" h="676678">
                <a:moveTo>
                  <a:pt x="0" y="135336"/>
                </a:moveTo>
                <a:lnTo>
                  <a:pt x="310958" y="135336"/>
                </a:lnTo>
                <a:lnTo>
                  <a:pt x="310958" y="0"/>
                </a:lnTo>
                <a:lnTo>
                  <a:pt x="621916" y="338339"/>
                </a:lnTo>
                <a:lnTo>
                  <a:pt x="310958" y="676678"/>
                </a:lnTo>
                <a:lnTo>
                  <a:pt x="310958" y="541342"/>
                </a:lnTo>
                <a:lnTo>
                  <a:pt x="0" y="541342"/>
                </a:lnTo>
                <a:lnTo>
                  <a:pt x="0" y="1353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35336" rIns="186574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" name="手繪多邊形: 圖案 135">
            <a:extLst>
              <a:ext uri="{FF2B5EF4-FFF2-40B4-BE49-F238E27FC236}">
                <a16:creationId xmlns:a16="http://schemas.microsoft.com/office/drawing/2014/main" id="{59875628-2FEA-4A6B-B502-9B9715924FAE}"/>
              </a:ext>
            </a:extLst>
          </p:cNvPr>
          <p:cNvSpPr/>
          <p:nvPr/>
        </p:nvSpPr>
        <p:spPr>
          <a:xfrm rot="2834">
            <a:off x="5601370" y="4568851"/>
            <a:ext cx="688517" cy="676679"/>
          </a:xfrm>
          <a:custGeom>
            <a:avLst/>
            <a:gdLst>
              <a:gd name="connsiteX0" fmla="*/ 0 w 688516"/>
              <a:gd name="connsiteY0" fmla="*/ 135336 h 676678"/>
              <a:gd name="connsiteX1" fmla="*/ 350177 w 688516"/>
              <a:gd name="connsiteY1" fmla="*/ 135336 h 676678"/>
              <a:gd name="connsiteX2" fmla="*/ 350177 w 688516"/>
              <a:gd name="connsiteY2" fmla="*/ 0 h 676678"/>
              <a:gd name="connsiteX3" fmla="*/ 688516 w 688516"/>
              <a:gd name="connsiteY3" fmla="*/ 338339 h 676678"/>
              <a:gd name="connsiteX4" fmla="*/ 350177 w 688516"/>
              <a:gd name="connsiteY4" fmla="*/ 676678 h 676678"/>
              <a:gd name="connsiteX5" fmla="*/ 350177 w 688516"/>
              <a:gd name="connsiteY5" fmla="*/ 541342 h 676678"/>
              <a:gd name="connsiteX6" fmla="*/ 0 w 688516"/>
              <a:gd name="connsiteY6" fmla="*/ 541342 h 676678"/>
              <a:gd name="connsiteX7" fmla="*/ 0 w 688516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8516" h="676678">
                <a:moveTo>
                  <a:pt x="688516" y="541342"/>
                </a:moveTo>
                <a:lnTo>
                  <a:pt x="338339" y="541342"/>
                </a:lnTo>
                <a:lnTo>
                  <a:pt x="338339" y="676678"/>
                </a:lnTo>
                <a:lnTo>
                  <a:pt x="0" y="338339"/>
                </a:lnTo>
                <a:lnTo>
                  <a:pt x="338339" y="0"/>
                </a:lnTo>
                <a:lnTo>
                  <a:pt x="338339" y="135336"/>
                </a:lnTo>
                <a:lnTo>
                  <a:pt x="688516" y="135336"/>
                </a:lnTo>
                <a:lnTo>
                  <a:pt x="688516" y="5413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3003" tIns="135337" rIns="0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8" name="手繪多邊形: 圖案 137">
            <a:extLst>
              <a:ext uri="{FF2B5EF4-FFF2-40B4-BE49-F238E27FC236}">
                <a16:creationId xmlns:a16="http://schemas.microsoft.com/office/drawing/2014/main" id="{6517C67A-4F54-48F3-AA9A-9DDD604C0B49}"/>
              </a:ext>
            </a:extLst>
          </p:cNvPr>
          <p:cNvSpPr/>
          <p:nvPr/>
        </p:nvSpPr>
        <p:spPr>
          <a:xfrm rot="18385829">
            <a:off x="4611648" y="3210974"/>
            <a:ext cx="642371" cy="676678"/>
          </a:xfrm>
          <a:custGeom>
            <a:avLst/>
            <a:gdLst>
              <a:gd name="connsiteX0" fmla="*/ 0 w 642371"/>
              <a:gd name="connsiteY0" fmla="*/ 135336 h 676678"/>
              <a:gd name="connsiteX1" fmla="*/ 321186 w 642371"/>
              <a:gd name="connsiteY1" fmla="*/ 135336 h 676678"/>
              <a:gd name="connsiteX2" fmla="*/ 321186 w 642371"/>
              <a:gd name="connsiteY2" fmla="*/ 0 h 676678"/>
              <a:gd name="connsiteX3" fmla="*/ 642371 w 642371"/>
              <a:gd name="connsiteY3" fmla="*/ 338339 h 676678"/>
              <a:gd name="connsiteX4" fmla="*/ 321186 w 642371"/>
              <a:gd name="connsiteY4" fmla="*/ 676678 h 676678"/>
              <a:gd name="connsiteX5" fmla="*/ 321186 w 642371"/>
              <a:gd name="connsiteY5" fmla="*/ 541342 h 676678"/>
              <a:gd name="connsiteX6" fmla="*/ 0 w 642371"/>
              <a:gd name="connsiteY6" fmla="*/ 541342 h 676678"/>
              <a:gd name="connsiteX7" fmla="*/ 0 w 642371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371" h="676678">
                <a:moveTo>
                  <a:pt x="0" y="135336"/>
                </a:moveTo>
                <a:lnTo>
                  <a:pt x="321186" y="135336"/>
                </a:lnTo>
                <a:lnTo>
                  <a:pt x="321186" y="0"/>
                </a:lnTo>
                <a:lnTo>
                  <a:pt x="642371" y="338339"/>
                </a:lnTo>
                <a:lnTo>
                  <a:pt x="321186" y="676678"/>
                </a:lnTo>
                <a:lnTo>
                  <a:pt x="321186" y="541342"/>
                </a:lnTo>
                <a:lnTo>
                  <a:pt x="0" y="541342"/>
                </a:lnTo>
                <a:lnTo>
                  <a:pt x="0" y="1353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35336" rIns="192711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圓角矩形 13">
            <a:extLst>
              <a:ext uri="{FF2B5EF4-FFF2-40B4-BE49-F238E27FC236}">
                <a16:creationId xmlns:a16="http://schemas.microsoft.com/office/drawing/2014/main" id="{75F4DBF8-34F9-4207-ABC1-94A7638723ED}"/>
              </a:ext>
            </a:extLst>
          </p:cNvPr>
          <p:cNvSpPr/>
          <p:nvPr/>
        </p:nvSpPr>
        <p:spPr bwMode="auto">
          <a:xfrm>
            <a:off x="5056871" y="3882619"/>
            <a:ext cx="1774471" cy="501464"/>
          </a:xfrm>
          <a:prstGeom prst="roundRect">
            <a:avLst/>
          </a:prstGeom>
          <a:solidFill>
            <a:srgbClr val="FF6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20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主題循環</a:t>
            </a:r>
            <a:endParaRPr lang="en-US" altLang="zh-TW" sz="2000" b="0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FE33CDC-1BFF-4987-A90E-3EB18086D0DD}"/>
              </a:ext>
            </a:extLst>
          </p:cNvPr>
          <p:cNvSpPr txBox="1"/>
          <p:nvPr/>
        </p:nvSpPr>
        <p:spPr>
          <a:xfrm>
            <a:off x="7065431" y="1753080"/>
            <a:ext cx="28520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改善教材 </a:t>
            </a:r>
            <a:r>
              <a:rPr lang="en-US" altLang="zh-TW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+ </a:t>
            </a:r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短教材</a:t>
            </a:r>
          </a:p>
        </p:txBody>
      </p:sp>
      <p:sp>
        <p:nvSpPr>
          <p:cNvPr id="134" name="文字方塊 133">
            <a:extLst>
              <a:ext uri="{FF2B5EF4-FFF2-40B4-BE49-F238E27FC236}">
                <a16:creationId xmlns:a16="http://schemas.microsoft.com/office/drawing/2014/main" id="{89675D37-785E-49CE-894A-C562D2C2372D}"/>
              </a:ext>
            </a:extLst>
          </p:cNvPr>
          <p:cNvSpPr txBox="1"/>
          <p:nvPr/>
        </p:nvSpPr>
        <p:spPr>
          <a:xfrm>
            <a:off x="8283872" y="5416527"/>
            <a:ext cx="31726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再次改善教材 </a:t>
            </a:r>
            <a:r>
              <a:rPr lang="en-US" altLang="zh-TW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+ </a:t>
            </a:r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互動</a:t>
            </a: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372EA56B-2F7A-42A1-AD1C-C165C2725528}"/>
              </a:ext>
            </a:extLst>
          </p:cNvPr>
          <p:cNvSpPr txBox="1"/>
          <p:nvPr/>
        </p:nvSpPr>
        <p:spPr>
          <a:xfrm>
            <a:off x="468536" y="3066032"/>
            <a:ext cx="27494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補充強化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改善困難、聽不懂</a:t>
            </a:r>
          </a:p>
        </p:txBody>
      </p:sp>
      <p:sp>
        <p:nvSpPr>
          <p:cNvPr id="139" name="矩形: 圓角 138">
            <a:extLst>
              <a:ext uri="{FF2B5EF4-FFF2-40B4-BE49-F238E27FC236}">
                <a16:creationId xmlns:a16="http://schemas.microsoft.com/office/drawing/2014/main" id="{5E14CB8D-B85E-4D49-8326-D0318B622B47}"/>
              </a:ext>
            </a:extLst>
          </p:cNvPr>
          <p:cNvSpPr/>
          <p:nvPr/>
        </p:nvSpPr>
        <p:spPr bwMode="auto">
          <a:xfrm>
            <a:off x="731404" y="1368036"/>
            <a:ext cx="2196369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提升上課品質</a:t>
            </a: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5C084521-9B31-49F6-A66D-383FDE2B966F}"/>
              </a:ext>
            </a:extLst>
          </p:cNvPr>
          <p:cNvSpPr/>
          <p:nvPr/>
        </p:nvSpPr>
        <p:spPr bwMode="auto">
          <a:xfrm>
            <a:off x="731404" y="1988033"/>
            <a:ext cx="2196369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錄影優質教材</a:t>
            </a: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0732561E-A199-4911-8B72-DB0D9F61FB11}"/>
              </a:ext>
            </a:extLst>
          </p:cNvPr>
          <p:cNvSpPr/>
          <p:nvPr/>
        </p:nvSpPr>
        <p:spPr bwMode="auto">
          <a:xfrm>
            <a:off x="6766141" y="390313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C85471FB-104F-44FE-B109-4C8A97CFEA12}"/>
              </a:ext>
            </a:extLst>
          </p:cNvPr>
          <p:cNvSpPr/>
          <p:nvPr/>
        </p:nvSpPr>
        <p:spPr bwMode="auto">
          <a:xfrm>
            <a:off x="4934110" y="128315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E9460C4F-579D-43F2-91A3-976F1E641776}"/>
              </a:ext>
            </a:extLst>
          </p:cNvPr>
          <p:cNvSpPr/>
          <p:nvPr/>
        </p:nvSpPr>
        <p:spPr bwMode="auto">
          <a:xfrm>
            <a:off x="2999654" y="389359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F74DE6BF-0952-4982-AE46-4C3D9C9F03D4}"/>
              </a:ext>
            </a:extLst>
          </p:cNvPr>
          <p:cNvSpPr/>
          <p:nvPr/>
        </p:nvSpPr>
        <p:spPr>
          <a:xfrm>
            <a:off x="4959310" y="130835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36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講課</a:t>
            </a:r>
            <a:endParaRPr lang="en-US" altLang="zh-TW" sz="36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(5-10 min)</a:t>
            </a:r>
            <a:endPara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9BDEF530-68D7-427E-927D-1CB06A49A5C6}"/>
              </a:ext>
            </a:extLst>
          </p:cNvPr>
          <p:cNvSpPr/>
          <p:nvPr/>
        </p:nvSpPr>
        <p:spPr>
          <a:xfrm>
            <a:off x="6791341" y="392833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提問</a:t>
            </a:r>
            <a:endParaRPr lang="en-US" altLang="zh-TW" sz="28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 min)</a:t>
            </a:r>
            <a:endPara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" name="手繪多邊形: 圖案 136">
            <a:extLst>
              <a:ext uri="{FF2B5EF4-FFF2-40B4-BE49-F238E27FC236}">
                <a16:creationId xmlns:a16="http://schemas.microsoft.com/office/drawing/2014/main" id="{5345321D-AB74-4F2B-A317-D7A4F3C749D6}"/>
              </a:ext>
            </a:extLst>
          </p:cNvPr>
          <p:cNvSpPr/>
          <p:nvPr/>
        </p:nvSpPr>
        <p:spPr>
          <a:xfrm>
            <a:off x="3024854" y="391879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endParaRPr lang="en-US" altLang="zh-TW" sz="28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 min)</a:t>
            </a:r>
            <a:endPara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46C2C10-58F1-4155-9606-287BEF605704}"/>
              </a:ext>
            </a:extLst>
          </p:cNvPr>
          <p:cNvSpPr txBox="1"/>
          <p:nvPr/>
        </p:nvSpPr>
        <p:spPr>
          <a:xfrm>
            <a:off x="7918227" y="1736812"/>
            <a:ext cx="114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分主題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288D0E3-08BB-4B50-B32B-5FD6D122A260}"/>
              </a:ext>
            </a:extLst>
          </p:cNvPr>
          <p:cNvSpPr txBox="1"/>
          <p:nvPr/>
        </p:nvSpPr>
        <p:spPr>
          <a:xfrm>
            <a:off x="9136669" y="5416527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設計題目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D043F78-C5C9-46EB-854D-DA1AB9A5503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3684" y="5733098"/>
            <a:ext cx="1619250" cy="77216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032405D-A573-4451-838D-390708AC09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40000"/>
          </a:blip>
          <a:stretch>
            <a:fillRect/>
          </a:stretch>
        </p:blipFill>
        <p:spPr>
          <a:xfrm>
            <a:off x="8358684" y="2024256"/>
            <a:ext cx="1905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0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71" dur="750" fill="hold"/>
                                        <p:tgtEl>
                                          <p:spTgt spid="16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2" dur="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6" dur="750" fill="hold"/>
                                        <p:tgtEl>
                                          <p:spTgt spid="137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750" fill="hold"/>
                                        <p:tgtEl>
                                          <p:spTgt spid="17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6" grpId="0" animBg="1"/>
      <p:bldP spid="138" grpId="0" animBg="1"/>
      <p:bldP spid="45" grpId="0" animBg="1"/>
      <p:bldP spid="3" grpId="0"/>
      <p:bldP spid="134" grpId="0"/>
      <p:bldP spid="135" grpId="0"/>
      <p:bldP spid="139" grpId="0" animBg="1"/>
      <p:bldP spid="140" grpId="0" animBg="1"/>
      <p:bldP spid="4" grpId="0" animBg="1"/>
      <p:bldP spid="4" grpId="1" animBg="1"/>
      <p:bldP spid="4" grpId="2" animBg="1"/>
      <p:bldP spid="4" grpId="3" animBg="1"/>
      <p:bldP spid="4" grpId="4" animBg="1"/>
      <p:bldP spid="16" grpId="0" animBg="1"/>
      <p:bldP spid="16" grpId="1" animBg="1"/>
      <p:bldP spid="16" grpId="2" animBg="1"/>
      <p:bldP spid="16" grpId="3" animBg="1"/>
      <p:bldP spid="16" grpId="4" animBg="1"/>
      <p:bldP spid="17" grpId="0" animBg="1"/>
      <p:bldP spid="17" grpId="1" animBg="1"/>
      <p:bldP spid="17" grpId="2" animBg="1"/>
      <p:bldP spid="17" grpId="3" animBg="1"/>
      <p:bldP spid="17" grpId="4" animBg="1"/>
      <p:bldP spid="5" grpId="0" animBg="1"/>
      <p:bldP spid="5" grpId="1" animBg="1"/>
      <p:bldP spid="34" grpId="0" animBg="1"/>
      <p:bldP spid="34" grpId="1" animBg="1"/>
      <p:bldP spid="137" grpId="0" animBg="1"/>
      <p:bldP spid="137" grpId="1" animBg="1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錄好的教材，可以用在那裡？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9EF56030-F3E2-41C6-B24F-FF841AFCF2C9}"/>
              </a:ext>
            </a:extLst>
          </p:cNvPr>
          <p:cNvSpPr/>
          <p:nvPr/>
        </p:nvSpPr>
        <p:spPr bwMode="auto">
          <a:xfrm>
            <a:off x="839416" y="3897572"/>
            <a:ext cx="4680000" cy="2447752"/>
          </a:xfrm>
          <a:prstGeom prst="roundRect">
            <a:avLst>
              <a:gd name="adj" fmla="val 19804"/>
            </a:avLst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課前預習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 sz="105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>
              <a:defRPr/>
            </a:pP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小時很難，</a:t>
            </a:r>
            <a:r>
              <a:rPr lang="en-US" altLang="zh-TW" sz="36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分鐘就很容易</a:t>
            </a:r>
            <a:endParaRPr lang="en-US" altLang="zh-TW" sz="24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sz="2000" b="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先備知識</a:t>
            </a:r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EEB3AFF5-FE0C-44D2-88BF-9394D8DA8B74}"/>
              </a:ext>
            </a:extLst>
          </p:cNvPr>
          <p:cNvGrpSpPr/>
          <p:nvPr/>
        </p:nvGrpSpPr>
        <p:grpSpPr>
          <a:xfrm>
            <a:off x="5954825" y="1192008"/>
            <a:ext cx="5688641" cy="5153316"/>
            <a:chOff x="5954825" y="1119480"/>
            <a:chExt cx="5688641" cy="5153316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7567DE6C-BCE7-4322-9B25-CE6DAB66DAE1}"/>
                </a:ext>
              </a:extLst>
            </p:cNvPr>
            <p:cNvSpPr/>
            <p:nvPr/>
          </p:nvSpPr>
          <p:spPr bwMode="auto">
            <a:xfrm>
              <a:off x="5954825" y="1119480"/>
              <a:ext cx="5413423" cy="5153316"/>
            </a:xfrm>
            <a:prstGeom prst="roundRect">
              <a:avLst>
                <a:gd name="adj" fmla="val 8221"/>
              </a:avLst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60000"/>
                </a:lnSpc>
                <a:spcBef>
                  <a:spcPts val="0"/>
                </a:spcBef>
                <a:defRPr/>
              </a:pPr>
              <a:r>
                <a:rPr lang="zh-TW" altLang="en-US" sz="32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上課翻轉</a:t>
              </a:r>
              <a:endPara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DE5381F2-CEAF-42BD-B2E2-243F0C012917}"/>
                </a:ext>
              </a:extLst>
            </p:cNvPr>
            <p:cNvGrpSpPr/>
            <p:nvPr/>
          </p:nvGrpSpPr>
          <p:grpSpPr>
            <a:xfrm>
              <a:off x="5954825" y="2204344"/>
              <a:ext cx="5688641" cy="3671888"/>
              <a:chOff x="5962275" y="2201333"/>
              <a:chExt cx="5930369" cy="3974547"/>
            </a:xfrm>
          </p:grpSpPr>
          <p:graphicFrame>
            <p:nvGraphicFramePr>
              <p:cNvPr id="19" name="資料庫圖表 18">
                <a:extLst>
                  <a:ext uri="{FF2B5EF4-FFF2-40B4-BE49-F238E27FC236}">
                    <a16:creationId xmlns:a16="http://schemas.microsoft.com/office/drawing/2014/main" id="{752C2762-AC72-4565-BCBE-D1A4125AFB0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34461126"/>
                  </p:ext>
                </p:extLst>
              </p:nvPr>
            </p:nvGraphicFramePr>
            <p:xfrm>
              <a:off x="5962275" y="2201333"/>
              <a:ext cx="5930369" cy="39745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20" name="圓角矩形 13">
                <a:extLst>
                  <a:ext uri="{FF2B5EF4-FFF2-40B4-BE49-F238E27FC236}">
                    <a16:creationId xmlns:a16="http://schemas.microsoft.com/office/drawing/2014/main" id="{01DCCE25-8EED-4820-9721-2132A59D4A2A}"/>
                  </a:ext>
                </a:extLst>
              </p:cNvPr>
              <p:cNvSpPr/>
              <p:nvPr/>
            </p:nvSpPr>
            <p:spPr bwMode="auto">
              <a:xfrm>
                <a:off x="8076220" y="4523227"/>
                <a:ext cx="1476164" cy="432048"/>
              </a:xfrm>
              <a:prstGeom prst="roundRect">
                <a:avLst/>
              </a:prstGeom>
              <a:solidFill>
                <a:srgbClr val="FF6000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zh-TW" altLang="en-US" sz="2000" b="0" kern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主題循環</a:t>
                </a:r>
                <a:endParaRPr lang="en-US" altLang="zh-TW" sz="2000" b="0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E0F6CF2B-3DF4-4376-9F7B-59AB6A105C53}"/>
              </a:ext>
            </a:extLst>
          </p:cNvPr>
          <p:cNvSpPr/>
          <p:nvPr/>
        </p:nvSpPr>
        <p:spPr bwMode="auto">
          <a:xfrm>
            <a:off x="839416" y="1192008"/>
            <a:ext cx="4680000" cy="2447752"/>
          </a:xfrm>
          <a:prstGeom prst="roundRect">
            <a:avLst>
              <a:gd name="adj" fmla="val 19804"/>
            </a:avLst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7200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課後複習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40000"/>
              </a:lnSpc>
              <a:defRPr/>
            </a:pPr>
            <a:endParaRPr lang="en-US" altLang="zh-TW" sz="105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40000"/>
              </a:lnSpc>
              <a:defRPr/>
            </a:pP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跳段、暫停、做筆記、重聽 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algn="ctr">
              <a:lnSpc>
                <a:spcPct val="150000"/>
              </a:lnSpc>
              <a:defRPr/>
            </a:pP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複習，更有效率</a:t>
            </a:r>
            <a:endParaRPr lang="en-US" altLang="zh-TW" sz="2000" b="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485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設計小技巧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59ADC93-92CD-45CE-BAEC-6D198F318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963" y="1412776"/>
            <a:ext cx="8308073" cy="45586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A083E1A2-F519-4F1A-A66C-AD1AE01381EE}"/>
              </a:ext>
            </a:extLst>
          </p:cNvPr>
          <p:cNvGrpSpPr/>
          <p:nvPr/>
        </p:nvGrpSpPr>
        <p:grpSpPr>
          <a:xfrm>
            <a:off x="9912424" y="1844824"/>
            <a:ext cx="1976452" cy="900100"/>
            <a:chOff x="6977968" y="57947"/>
            <a:chExt cx="1976452" cy="900100"/>
          </a:xfrm>
        </p:grpSpPr>
        <p:cxnSp>
          <p:nvCxnSpPr>
            <p:cNvPr id="9" name="直線單箭頭接點 8">
              <a:extLst>
                <a:ext uri="{FF2B5EF4-FFF2-40B4-BE49-F238E27FC236}">
                  <a16:creationId xmlns:a16="http://schemas.microsoft.com/office/drawing/2014/main" id="{67CBE3F6-439D-4201-8071-7E5EEC6C3F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7968" y="360127"/>
              <a:ext cx="639736" cy="597920"/>
            </a:xfrm>
            <a:prstGeom prst="straightConnector1">
              <a:avLst/>
            </a:prstGeom>
            <a:ln w="381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B8ECFC5D-E525-489B-9615-29EE59CC265B}"/>
                </a:ext>
              </a:extLst>
            </p:cNvPr>
            <p:cNvSpPr/>
            <p:nvPr/>
          </p:nvSpPr>
          <p:spPr>
            <a:xfrm>
              <a:off x="7446020" y="57947"/>
              <a:ext cx="1508400" cy="5616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分主題</a:t>
              </a: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BB491DA9-8559-4CAE-B444-F3BA34F28012}"/>
              </a:ext>
            </a:extLst>
          </p:cNvPr>
          <p:cNvGrpSpPr/>
          <p:nvPr/>
        </p:nvGrpSpPr>
        <p:grpSpPr>
          <a:xfrm>
            <a:off x="7897949" y="3165889"/>
            <a:ext cx="1810524" cy="1087822"/>
            <a:chOff x="7699797" y="777872"/>
            <a:chExt cx="1810524" cy="1087822"/>
          </a:xfrm>
        </p:grpSpPr>
        <p:cxnSp>
          <p:nvCxnSpPr>
            <p:cNvPr id="16" name="直線單箭頭接點 15">
              <a:extLst>
                <a:ext uri="{FF2B5EF4-FFF2-40B4-BE49-F238E27FC236}">
                  <a16:creationId xmlns:a16="http://schemas.microsoft.com/office/drawing/2014/main" id="{D4A4179E-0094-4756-AF73-BAE3F4602DF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99797" y="777872"/>
              <a:ext cx="665257" cy="654281"/>
            </a:xfrm>
            <a:prstGeom prst="straightConnector1">
              <a:avLst/>
            </a:prstGeom>
            <a:ln w="381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EF8077BC-94CE-4B7D-9AA6-6C101866A668}"/>
                </a:ext>
              </a:extLst>
            </p:cNvPr>
            <p:cNvSpPr/>
            <p:nvPr/>
          </p:nvSpPr>
          <p:spPr>
            <a:xfrm>
              <a:off x="8001921" y="1304094"/>
              <a:ext cx="1508400" cy="5616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提問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309A5DE-6FAE-429C-B6C6-D9B2A4919061}"/>
              </a:ext>
            </a:extLst>
          </p:cNvPr>
          <p:cNvGrpSpPr/>
          <p:nvPr/>
        </p:nvGrpSpPr>
        <p:grpSpPr>
          <a:xfrm>
            <a:off x="3805989" y="1882876"/>
            <a:ext cx="1707571" cy="918634"/>
            <a:chOff x="6135354" y="-70112"/>
            <a:chExt cx="1707571" cy="918634"/>
          </a:xfrm>
        </p:grpSpPr>
        <p:cxnSp>
          <p:nvCxnSpPr>
            <p:cNvPr id="20" name="直線單箭頭接點 19">
              <a:extLst>
                <a:ext uri="{FF2B5EF4-FFF2-40B4-BE49-F238E27FC236}">
                  <a16:creationId xmlns:a16="http://schemas.microsoft.com/office/drawing/2014/main" id="{06A9EAEB-F313-4230-BF2D-941C6A02E9A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02865" y="369542"/>
              <a:ext cx="540060" cy="478980"/>
            </a:xfrm>
            <a:prstGeom prst="straightConnector1">
              <a:avLst/>
            </a:prstGeom>
            <a:ln w="381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B8662A09-DEB9-4AA8-AF5C-3CDABAE4639B}"/>
                </a:ext>
              </a:extLst>
            </p:cNvPr>
            <p:cNvSpPr/>
            <p:nvPr/>
          </p:nvSpPr>
          <p:spPr>
            <a:xfrm>
              <a:off x="6135354" y="-70112"/>
              <a:ext cx="1509970" cy="563088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重點整理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323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7825" y="3119025"/>
            <a:ext cx="8896350" cy="997768"/>
          </a:xfrm>
        </p:spPr>
        <p:txBody>
          <a:bodyPr/>
          <a:lstStyle/>
          <a:p>
            <a:pPr algn="ctr">
              <a:spcBef>
                <a:spcPts val="600"/>
              </a:spcBef>
              <a:defRPr/>
            </a:pPr>
            <a:r>
              <a:rPr lang="en-US" altLang="zh-TW" sz="6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6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基礎入門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/>
          <p:cNvGrpSpPr>
            <a:grpSpLocks/>
          </p:cNvGrpSpPr>
          <p:nvPr/>
        </p:nvGrpSpPr>
        <p:grpSpPr bwMode="auto">
          <a:xfrm>
            <a:off x="4159250" y="1056861"/>
            <a:ext cx="3873500" cy="1995488"/>
            <a:chOff x="4185538" y="764704"/>
            <a:chExt cx="3872680" cy="1995841"/>
          </a:xfrm>
        </p:grpSpPr>
        <p:pic>
          <p:nvPicPr>
            <p:cNvPr id="15365" name="Picture 4" descr="http://vividmethod.com/wp-content/uploads/2012/10/3-minutes.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5538" y="764704"/>
              <a:ext cx="1995841" cy="1995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" name="矩形 3"/>
            <p:cNvSpPr>
              <a:spLocks noChangeArrowheads="1"/>
            </p:cNvSpPr>
            <p:nvPr/>
          </p:nvSpPr>
          <p:spPr bwMode="auto">
            <a:xfrm>
              <a:off x="5178229" y="2001796"/>
              <a:ext cx="641725" cy="347084"/>
            </a:xfrm>
            <a:prstGeom prst="rect">
              <a:avLst/>
            </a:prstGeom>
            <a:solidFill>
              <a:schemeClr val="bg1"/>
            </a:solidFill>
            <a:ln w="76200" algn="ctr">
              <a:solidFill>
                <a:schemeClr val="bg1"/>
              </a:solidFill>
              <a:round/>
              <a:headEnd/>
              <a:tailEnd type="arrow" w="med" len="med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kumimoji="1" sz="2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5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kumimoji="1" sz="22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標題 1"/>
            <p:cNvSpPr txBox="1">
              <a:spLocks/>
            </p:cNvSpPr>
            <p:nvPr/>
          </p:nvSpPr>
          <p:spPr bwMode="auto">
            <a:xfrm>
              <a:off x="5298140" y="1650686"/>
              <a:ext cx="2760078" cy="64940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9pPr>
            </a:lstStyle>
            <a:p>
              <a:pPr algn="ctr">
                <a:defRPr/>
              </a:pPr>
              <a:r>
                <a:rPr lang="zh-TW" altLang="en-US" sz="48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分鐘學會</a:t>
              </a:r>
              <a:endPara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矩形 2">
            <a:hlinkClick r:id="rId4"/>
            <a:extLst>
              <a:ext uri="{FF2B5EF4-FFF2-40B4-BE49-F238E27FC236}">
                <a16:creationId xmlns:a16="http://schemas.microsoft.com/office/drawing/2014/main" id="{ABEF8010-96AF-4D79-8F85-443FFDE72F6F}"/>
              </a:ext>
            </a:extLst>
          </p:cNvPr>
          <p:cNvSpPr/>
          <p:nvPr/>
        </p:nvSpPr>
        <p:spPr>
          <a:xfrm>
            <a:off x="3564851" y="5049180"/>
            <a:ext cx="506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0" dirty="0">
                <a:solidFill>
                  <a:srgbClr val="00B0F0"/>
                </a:solidFill>
              </a:rPr>
              <a:t>https://training.xms.tw/</a:t>
            </a:r>
            <a:endParaRPr lang="zh-TW" altLang="en-US" b="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0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4098">
            <a:extLst>
              <a:ext uri="{FF2B5EF4-FFF2-40B4-BE49-F238E27FC236}">
                <a16:creationId xmlns:a16="http://schemas.microsoft.com/office/drawing/2014/main" id="{496BA2E2-67B9-418D-931D-92850C49F1D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36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5038" y="149384"/>
            <a:ext cx="7781925" cy="2114798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84CF4E7-5A7C-4A62-870F-6EAB93BBAA11}"/>
              </a:ext>
            </a:extLst>
          </p:cNvPr>
          <p:cNvGrpSpPr/>
          <p:nvPr/>
        </p:nvGrpSpPr>
        <p:grpSpPr>
          <a:xfrm>
            <a:off x="1235460" y="2492896"/>
            <a:ext cx="2858020" cy="2946836"/>
            <a:chOff x="1271464" y="2952698"/>
            <a:chExt cx="2858020" cy="294683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0A181593-F0D9-44E3-B975-A7165B1BD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71464" y="2952698"/>
              <a:ext cx="2858020" cy="2194473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69EF4750-F7CD-4F72-B4A8-BB80C9A58967}"/>
                </a:ext>
              </a:extLst>
            </p:cNvPr>
            <p:cNvSpPr/>
            <p:nvPr/>
          </p:nvSpPr>
          <p:spPr bwMode="auto">
            <a:xfrm>
              <a:off x="1739516" y="5384414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增加互動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C4C167C-2546-418F-BEB8-E7562F7B49C2}"/>
              </a:ext>
            </a:extLst>
          </p:cNvPr>
          <p:cNvGrpSpPr/>
          <p:nvPr/>
        </p:nvGrpSpPr>
        <p:grpSpPr>
          <a:xfrm>
            <a:off x="4831242" y="2142732"/>
            <a:ext cx="2795622" cy="3297000"/>
            <a:chOff x="5123892" y="2602534"/>
            <a:chExt cx="2795622" cy="3297000"/>
          </a:xfrm>
        </p:grpSpPr>
        <p:pic>
          <p:nvPicPr>
            <p:cNvPr id="4098" name="Picture 2" descr="Premium Vector | Alarm clock icon. alarm clock that sounds loudly in the  morning to wake up from bed.">
              <a:extLst>
                <a:ext uri="{FF2B5EF4-FFF2-40B4-BE49-F238E27FC236}">
                  <a16:creationId xmlns:a16="http://schemas.microsoft.com/office/drawing/2014/main" id="{9703E56A-45EF-4E97-A045-E13D445421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892" y="2602534"/>
              <a:ext cx="2795622" cy="27956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7E8A40B4-4756-48A2-8835-FE8B46677152}"/>
                </a:ext>
              </a:extLst>
            </p:cNvPr>
            <p:cNvSpPr/>
            <p:nvPr/>
          </p:nvSpPr>
          <p:spPr bwMode="auto">
            <a:xfrm>
              <a:off x="5765619" y="5384414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教材長度</a:t>
              </a: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DC482A7-C716-454A-BD14-47710571AEBE}"/>
              </a:ext>
            </a:extLst>
          </p:cNvPr>
          <p:cNvGrpSpPr/>
          <p:nvPr/>
        </p:nvGrpSpPr>
        <p:grpSpPr>
          <a:xfrm>
            <a:off x="8305948" y="2414092"/>
            <a:ext cx="2813884" cy="3031132"/>
            <a:chOff x="8580021" y="2852936"/>
            <a:chExt cx="2813884" cy="303113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283F724-346B-45E0-8115-6609F34E8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80021" y="2852936"/>
              <a:ext cx="2813884" cy="2294818"/>
            </a:xfrm>
            <a:prstGeom prst="rect">
              <a:avLst/>
            </a:prstGeom>
          </p:spPr>
        </p:pic>
        <p:sp>
          <p:nvSpPr>
            <p:cNvPr id="62" name="矩形: 圓角 61">
              <a:extLst>
                <a:ext uri="{FF2B5EF4-FFF2-40B4-BE49-F238E27FC236}">
                  <a16:creationId xmlns:a16="http://schemas.microsoft.com/office/drawing/2014/main" id="{0B6B61EC-9AE7-43A1-8944-E93650071173}"/>
                </a:ext>
              </a:extLst>
            </p:cNvPr>
            <p:cNvSpPr/>
            <p:nvPr/>
          </p:nvSpPr>
          <p:spPr bwMode="auto">
            <a:xfrm>
              <a:off x="9230879" y="5368948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主題循環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31314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8412" y="1520788"/>
            <a:ext cx="4747567" cy="1196023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動動腦時間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DBC608-94DE-43B1-84AA-62B756C777A5}"/>
              </a:ext>
            </a:extLst>
          </p:cNvPr>
          <p:cNvSpPr/>
          <p:nvPr/>
        </p:nvSpPr>
        <p:spPr>
          <a:xfrm>
            <a:off x="1163452" y="3068960"/>
            <a:ext cx="5976664" cy="1952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分主題，教材品質會更好嗎？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放問題，教材品質會更好嗎？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主題循環，對學生的好處？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0002098-D292-40C7-8EC1-6816551B2B4A}"/>
              </a:ext>
            </a:extLst>
          </p:cNvPr>
          <p:cNvGrpSpPr/>
          <p:nvPr/>
        </p:nvGrpSpPr>
        <p:grpSpPr>
          <a:xfrm>
            <a:off x="6600056" y="1772816"/>
            <a:ext cx="5462317" cy="3456384"/>
            <a:chOff x="5962275" y="2240868"/>
            <a:chExt cx="5930369" cy="3974547"/>
          </a:xfrm>
        </p:grpSpPr>
        <p:graphicFrame>
          <p:nvGraphicFramePr>
            <p:cNvPr id="6" name="資料庫圖表 5">
              <a:extLst>
                <a:ext uri="{FF2B5EF4-FFF2-40B4-BE49-F238E27FC236}">
                  <a16:creationId xmlns:a16="http://schemas.microsoft.com/office/drawing/2014/main" id="{4A42A6AB-0636-4A6E-B56B-520254E3E393}"/>
                </a:ext>
              </a:extLst>
            </p:cNvPr>
            <p:cNvGraphicFramePr/>
            <p:nvPr/>
          </p:nvGraphicFramePr>
          <p:xfrm>
            <a:off x="5962275" y="2240868"/>
            <a:ext cx="5930369" cy="397454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圓角矩形 13">
              <a:extLst>
                <a:ext uri="{FF2B5EF4-FFF2-40B4-BE49-F238E27FC236}">
                  <a16:creationId xmlns:a16="http://schemas.microsoft.com/office/drawing/2014/main" id="{13B8806D-1D79-4160-ADD7-5566C32FEBA4}"/>
                </a:ext>
              </a:extLst>
            </p:cNvPr>
            <p:cNvSpPr/>
            <p:nvPr/>
          </p:nvSpPr>
          <p:spPr bwMode="auto">
            <a:xfrm>
              <a:off x="8076220" y="4523227"/>
              <a:ext cx="1476164" cy="432048"/>
            </a:xfrm>
            <a:prstGeom prst="roundRect">
              <a:avLst/>
            </a:prstGeom>
            <a:solidFill>
              <a:srgbClr val="FF6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zh-TW" altLang="en-US" sz="2000" b="0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主題循環</a:t>
              </a:r>
              <a:endParaRPr lang="en-US" altLang="zh-TW" sz="20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738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samash.com/sa/AMI/AMICLINKX-P.fpx?cell=540,400&amp;qlt=90&amp;cv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476" y="2240868"/>
            <a:ext cx="2981737" cy="298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2205038" y="116632"/>
            <a:ext cx="7781925" cy="255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spcBef>
                <a:spcPts val="1800"/>
              </a:spcBef>
              <a:defRPr/>
            </a:pPr>
            <a:r>
              <a:rPr lang="zh-TW" altLang="en-US" sz="54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軟硬體環境</a:t>
            </a:r>
            <a:endParaRPr lang="en-US" altLang="zh-TW" sz="5400" b="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315353" y="4814389"/>
            <a:ext cx="2346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</a:t>
            </a:r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</a:t>
            </a:r>
            <a:endParaRPr lang="en-US" altLang="zh-TW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麥克風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7321848" y="4814389"/>
            <a:ext cx="1453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endParaRPr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288" y="2681163"/>
            <a:ext cx="2071044" cy="181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5D1EF0D-0F1D-4723-8BA1-27DF620F15BC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59" y="1138213"/>
            <a:ext cx="9274681" cy="5401395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13" name="箭號: 向下 12">
            <a:extLst>
              <a:ext uri="{FF2B5EF4-FFF2-40B4-BE49-F238E27FC236}">
                <a16:creationId xmlns:a16="http://schemas.microsoft.com/office/drawing/2014/main" id="{A3C37168-2647-41A1-9BF1-6AB1DF58B309}"/>
              </a:ext>
            </a:extLst>
          </p:cNvPr>
          <p:cNvSpPr/>
          <p:nvPr/>
        </p:nvSpPr>
        <p:spPr bwMode="auto">
          <a:xfrm>
            <a:off x="3956400" y="732303"/>
            <a:ext cx="468052" cy="463355"/>
          </a:xfrm>
          <a:prstGeom prst="downArrow">
            <a:avLst/>
          </a:prstGeom>
          <a:solidFill>
            <a:srgbClr val="FFFF99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7330CEA-CDDB-4037-8DFC-66582F47236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1584" y="2096852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4046714-5AC0-459F-93EE-6DD45EA5E781}"/>
              </a:ext>
            </a:extLst>
          </p:cNvPr>
          <p:cNvSpPr/>
          <p:nvPr/>
        </p:nvSpPr>
        <p:spPr>
          <a:xfrm>
            <a:off x="1450800" y="1126310"/>
            <a:ext cx="9284400" cy="5414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66C7991-95CD-4468-85DD-01942D72375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0069CCDE-61FD-4A72-A25C-45001CFC7897}"/>
              </a:ext>
            </a:extLst>
          </p:cNvPr>
          <p:cNvGrpSpPr/>
          <p:nvPr/>
        </p:nvGrpSpPr>
        <p:grpSpPr>
          <a:xfrm>
            <a:off x="6672063" y="2447998"/>
            <a:ext cx="3646857" cy="1125017"/>
            <a:chOff x="6849714" y="1724164"/>
            <a:chExt cx="4109469" cy="1058041"/>
          </a:xfrm>
        </p:grpSpPr>
        <p:sp>
          <p:nvSpPr>
            <p:cNvPr id="14" name="圖案 13">
              <a:extLst>
                <a:ext uri="{FF2B5EF4-FFF2-40B4-BE49-F238E27FC236}">
                  <a16:creationId xmlns:a16="http://schemas.microsoft.com/office/drawing/2014/main" id="{C38C8239-A709-4321-B3DB-16A3CE580712}"/>
                </a:ext>
              </a:extLst>
            </p:cNvPr>
            <p:cNvSpPr/>
            <p:nvPr/>
          </p:nvSpPr>
          <p:spPr>
            <a:xfrm>
              <a:off x="6849714" y="1797511"/>
              <a:ext cx="1818267" cy="984694"/>
            </a:xfrm>
            <a:prstGeom prst="swooshArrow">
              <a:avLst>
                <a:gd name="adj1" fmla="val 15029"/>
                <a:gd name="adj2" fmla="val 31370"/>
              </a:avLst>
            </a:prstGeom>
            <a:solidFill>
              <a:srgbClr val="3964B1">
                <a:alpha val="85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 dirty="0"/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3C76D3CF-4811-41BE-B912-3A17AA303081}"/>
                </a:ext>
              </a:extLst>
            </p:cNvPr>
            <p:cNvSpPr/>
            <p:nvPr/>
          </p:nvSpPr>
          <p:spPr>
            <a:xfrm>
              <a:off x="8706957" y="1724164"/>
              <a:ext cx="2252226" cy="440186"/>
            </a:xfrm>
            <a:prstGeom prst="roundRect">
              <a:avLst/>
            </a:prstGeom>
            <a:solidFill>
              <a:srgbClr val="3E6C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自動建立索引</a:t>
              </a:r>
            </a:p>
          </p:txBody>
        </p:sp>
      </p:grp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5EAF519D-2030-49DB-B392-AFA9774B9B98}"/>
              </a:ext>
            </a:extLst>
          </p:cNvPr>
          <p:cNvSpPr/>
          <p:nvPr/>
        </p:nvSpPr>
        <p:spPr>
          <a:xfrm>
            <a:off x="4224092" y="1124744"/>
            <a:ext cx="3737816" cy="475655"/>
          </a:xfrm>
          <a:prstGeom prst="roundRect">
            <a:avLst>
              <a:gd name="adj" fmla="val 0"/>
            </a:avLst>
          </a:prstGeom>
          <a:solidFill>
            <a:srgbClr val="3964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結束簡報，就會「結束錄影」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3DB0AB9-5022-4272-9700-A09483135965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26D5078-FFC9-45A0-A595-81F87E432517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9508F27-356A-4914-AC9A-46387A0BB80C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3DE278D-69C2-4FAA-9ACB-469213B3E709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A4AFC70-061A-4FF0-8997-FC166D9D146B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648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repeatCount="indefinite" accel="50667" decel="4933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23 C 0.00013 0.00995 -0.00013 0.01319 2.08333E-7 0.01505 C 0.00026 0.0169 -0.00013 0.01018 -0.00013 0.0088 C 2.08333E-7 0.00903 -0.00013 0.01042 -0.00013 0.00486 L -0.00013 -0.00023 Z " pathEditMode="relative" rAng="0" ptsTypes="AAA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-0.07318 -0.14098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706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" presetClass="entr" presetSubtype="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grpId="3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9" grpId="0" animBg="1"/>
      <p:bldP spid="9" grpId="1" animBg="1"/>
      <p:bldP spid="9" grpId="2" animBg="1"/>
      <p:bldP spid="9" grpId="3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3E227815-86DE-4F38-ACA8-5A206E0D6170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59" y="1138213"/>
            <a:ext cx="9274681" cy="5401394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kumimoji="1" lang="en-US" altLang="zh-TW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EverC</a:t>
            </a:r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快速入門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F5D34FD-2B48-4302-A501-65B78EC0E977}"/>
              </a:ext>
            </a:extLst>
          </p:cNvPr>
          <p:cNvSpPr/>
          <p:nvPr/>
        </p:nvSpPr>
        <p:spPr>
          <a:xfrm>
            <a:off x="7968208" y="1448780"/>
            <a:ext cx="828092" cy="3240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99B37E6-4E80-4C53-88CB-7243279FCBB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36D4709-7DF4-4346-A852-CE8429721451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6DEF06E-DCD7-4D62-A9EF-A59AD2BC9F88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27B4676-2382-46FC-9556-35D0236EED9F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EF6E129-B3A3-40E0-81BD-A90ACF2F89AC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283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0" y="1138213"/>
            <a:ext cx="9274679" cy="5401394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F87A13F-6A60-4DB0-B10D-133EF5BBE63F}"/>
              </a:ext>
            </a:extLst>
          </p:cNvPr>
          <p:cNvSpPr/>
          <p:nvPr/>
        </p:nvSpPr>
        <p:spPr>
          <a:xfrm>
            <a:off x="2675620" y="1772816"/>
            <a:ext cx="432048" cy="5131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36154FE-4FD4-46D8-A186-32BA39E8304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C5ADD6E-EC02-4A16-9D52-3AEFA427571A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7E986AF5-5A93-4558-9C17-9A59CF00D292}"/>
              </a:ext>
            </a:extLst>
          </p:cNvPr>
          <p:cNvGrpSpPr/>
          <p:nvPr/>
        </p:nvGrpSpPr>
        <p:grpSpPr>
          <a:xfrm>
            <a:off x="5591944" y="3020099"/>
            <a:ext cx="3288191" cy="732937"/>
            <a:chOff x="9460304" y="1894129"/>
            <a:chExt cx="3288191" cy="732937"/>
          </a:xfrm>
        </p:grpSpPr>
        <p:sp>
          <p:nvSpPr>
            <p:cNvPr id="12" name="圖案 11">
              <a:extLst>
                <a:ext uri="{FF2B5EF4-FFF2-40B4-BE49-F238E27FC236}">
                  <a16:creationId xmlns:a16="http://schemas.microsoft.com/office/drawing/2014/main" id="{989AA92F-79CE-4D0C-9B69-CA0DF45E7A76}"/>
                </a:ext>
              </a:extLst>
            </p:cNvPr>
            <p:cNvSpPr/>
            <p:nvPr/>
          </p:nvSpPr>
          <p:spPr>
            <a:xfrm rot="1410058" flipH="1" flipV="1">
              <a:off x="11417511" y="1894129"/>
              <a:ext cx="1330984" cy="732937"/>
            </a:xfrm>
            <a:prstGeom prst="swooshArrow">
              <a:avLst>
                <a:gd name="adj1" fmla="val 15029"/>
                <a:gd name="adj2" fmla="val 31370"/>
              </a:avLst>
            </a:prstGeom>
            <a:solidFill>
              <a:srgbClr val="3964B1">
                <a:alpha val="85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 dirty="0"/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5282B079-7143-498D-98D6-819F91087AB7}"/>
                </a:ext>
              </a:extLst>
            </p:cNvPr>
            <p:cNvSpPr/>
            <p:nvPr/>
          </p:nvSpPr>
          <p:spPr>
            <a:xfrm>
              <a:off x="9460304" y="2038145"/>
              <a:ext cx="1882791" cy="360040"/>
            </a:xfrm>
            <a:prstGeom prst="roundRect">
              <a:avLst/>
            </a:prstGeom>
            <a:solidFill>
              <a:srgbClr val="3964B1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自動建立索引</a:t>
              </a: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3723D1A6-4037-44DC-B2FE-FBAFC827817F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5015665-CED1-4101-92A6-895E93273F04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9EA252B-9979-4682-A86A-DBF9B8A4C786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C851941-9FE3-40A3-B32A-5B1973356846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274CD98-695D-4001-92A9-417B142477A8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653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902BFA4-1119-485B-9CB8-53BD333C9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0" y="1138213"/>
            <a:ext cx="9274679" cy="5401394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A3D6E3BF-9DF8-477D-89D2-04A65751FD9B}"/>
              </a:ext>
            </a:extLst>
          </p:cNvPr>
          <p:cNvGrpSpPr/>
          <p:nvPr/>
        </p:nvGrpSpPr>
        <p:grpSpPr>
          <a:xfrm>
            <a:off x="1459199" y="1138910"/>
            <a:ext cx="9273600" cy="5400000"/>
            <a:chOff x="1459199" y="1138910"/>
            <a:chExt cx="9273600" cy="5400000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BC286EF6-FCA4-4E5D-A289-07FA01089C2D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9199" y="1138910"/>
              <a:ext cx="9273600" cy="5400000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425FDF42-2203-4578-B11B-26A046A8B54D}"/>
                </a:ext>
              </a:extLst>
            </p:cNvPr>
            <p:cNvGrpSpPr/>
            <p:nvPr/>
          </p:nvGrpSpPr>
          <p:grpSpPr>
            <a:xfrm>
              <a:off x="5591944" y="3020099"/>
              <a:ext cx="3288191" cy="732937"/>
              <a:chOff x="9460304" y="1894129"/>
              <a:chExt cx="3288191" cy="732937"/>
            </a:xfrm>
          </p:grpSpPr>
          <p:sp>
            <p:nvSpPr>
              <p:cNvPr id="44" name="圖案 43">
                <a:extLst>
                  <a:ext uri="{FF2B5EF4-FFF2-40B4-BE49-F238E27FC236}">
                    <a16:creationId xmlns:a16="http://schemas.microsoft.com/office/drawing/2014/main" id="{E3305D21-A52B-44F6-A425-0408F6481F02}"/>
                  </a:ext>
                </a:extLst>
              </p:cNvPr>
              <p:cNvSpPr/>
              <p:nvPr/>
            </p:nvSpPr>
            <p:spPr>
              <a:xfrm rot="1410058" flipH="1" flipV="1">
                <a:off x="11417511" y="1894129"/>
                <a:ext cx="1330984" cy="732937"/>
              </a:xfrm>
              <a:prstGeom prst="swooshArrow">
                <a:avLst>
                  <a:gd name="adj1" fmla="val 15029"/>
                  <a:gd name="adj2" fmla="val 31370"/>
                </a:avLst>
              </a:prstGeom>
              <a:solidFill>
                <a:srgbClr val="3964B1">
                  <a:alpha val="85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TW" altLang="en-US" dirty="0"/>
              </a:p>
            </p:txBody>
          </p:sp>
          <p:sp>
            <p:nvSpPr>
              <p:cNvPr id="45" name="矩形: 圓角 44">
                <a:extLst>
                  <a:ext uri="{FF2B5EF4-FFF2-40B4-BE49-F238E27FC236}">
                    <a16:creationId xmlns:a16="http://schemas.microsoft.com/office/drawing/2014/main" id="{124BF63B-7702-44F5-9ADE-6F8F33402E41}"/>
                  </a:ext>
                </a:extLst>
              </p:cNvPr>
              <p:cNvSpPr/>
              <p:nvPr/>
            </p:nvSpPr>
            <p:spPr>
              <a:xfrm>
                <a:off x="9460304" y="2038145"/>
                <a:ext cx="1882791" cy="360040"/>
              </a:xfrm>
              <a:prstGeom prst="roundRect">
                <a:avLst/>
              </a:prstGeom>
              <a:solidFill>
                <a:srgbClr val="3964B1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自動建立索引</a:t>
                </a:r>
              </a:p>
            </p:txBody>
          </p:sp>
        </p:grp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5F11C9FA-397E-4225-B6C8-F48B76FF22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4"/>
            <a:ext cx="9274679" cy="5401393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F207F78-49F4-4907-91D4-33A00F65C617}"/>
              </a:ext>
            </a:extLst>
          </p:cNvPr>
          <p:cNvSpPr/>
          <p:nvPr/>
        </p:nvSpPr>
        <p:spPr>
          <a:xfrm>
            <a:off x="1523492" y="1772816"/>
            <a:ext cx="432048" cy="5400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8C98A1A8-EAAB-4F35-90B1-A4CEA235DFB1}"/>
              </a:ext>
            </a:extLst>
          </p:cNvPr>
          <p:cNvSpPr/>
          <p:nvPr/>
        </p:nvSpPr>
        <p:spPr bwMode="auto">
          <a:xfrm>
            <a:off x="3978000" y="774000"/>
            <a:ext cx="447014" cy="418055"/>
          </a:xfrm>
          <a:prstGeom prst="downArrow">
            <a:avLst/>
          </a:prstGeom>
          <a:solidFill>
            <a:srgbClr val="FFFF99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1" name="圖片 40" descr="一張含有 文字 的圖片&#10;&#10;自動產生的描述">
            <a:extLst>
              <a:ext uri="{FF2B5EF4-FFF2-40B4-BE49-F238E27FC236}">
                <a16:creationId xmlns:a16="http://schemas.microsoft.com/office/drawing/2014/main" id="{39D00D78-6578-4FC0-95A1-4E0DE01BBA0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59" y="1138212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DD5E70D6-836E-4907-89DF-C203A5AC6F0C}"/>
              </a:ext>
            </a:extLst>
          </p:cNvPr>
          <p:cNvGrpSpPr/>
          <p:nvPr/>
        </p:nvGrpSpPr>
        <p:grpSpPr>
          <a:xfrm>
            <a:off x="1548000" y="1296000"/>
            <a:ext cx="1537869" cy="1479790"/>
            <a:chOff x="1091467" y="1085636"/>
            <a:chExt cx="1537869" cy="1479790"/>
          </a:xfrm>
        </p:grpSpPr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36CE29F-EAC1-4BEB-97D3-2499FA96410F}"/>
                </a:ext>
              </a:extLst>
            </p:cNvPr>
            <p:cNvCxnSpPr>
              <a:cxnSpLocks/>
            </p:cNvCxnSpPr>
            <p:nvPr/>
          </p:nvCxnSpPr>
          <p:spPr>
            <a:xfrm>
              <a:off x="1398568" y="1445636"/>
              <a:ext cx="409297" cy="1100064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E66173F5-B087-4015-970F-CC28BA4CA9F6}"/>
                </a:ext>
              </a:extLst>
            </p:cNvPr>
            <p:cNvSpPr/>
            <p:nvPr/>
          </p:nvSpPr>
          <p:spPr>
            <a:xfrm>
              <a:off x="1304361" y="2205426"/>
              <a:ext cx="1324975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刪除段落</a:t>
              </a: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DD29B62A-2B4B-4E71-9690-0D6435A62AE5}"/>
                </a:ext>
              </a:extLst>
            </p:cNvPr>
            <p:cNvSpPr/>
            <p:nvPr/>
          </p:nvSpPr>
          <p:spPr>
            <a:xfrm>
              <a:off x="1091467" y="1085636"/>
              <a:ext cx="307101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102C3C01-FBF3-4284-A335-8674BCE33085}"/>
              </a:ext>
            </a:extLst>
          </p:cNvPr>
          <p:cNvGrpSpPr/>
          <p:nvPr/>
        </p:nvGrpSpPr>
        <p:grpSpPr>
          <a:xfrm>
            <a:off x="3247200" y="1296000"/>
            <a:ext cx="1543032" cy="1012170"/>
            <a:chOff x="2963652" y="1041280"/>
            <a:chExt cx="1543032" cy="1012170"/>
          </a:xfrm>
        </p:grpSpPr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7AF0F4F5-42FA-44E6-AED0-38ADA04A8980}"/>
                </a:ext>
              </a:extLst>
            </p:cNvPr>
            <p:cNvCxnSpPr>
              <a:cxnSpLocks/>
            </p:cNvCxnSpPr>
            <p:nvPr/>
          </p:nvCxnSpPr>
          <p:spPr>
            <a:xfrm>
              <a:off x="3270098" y="1401280"/>
              <a:ext cx="224549" cy="353578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C9394854-9DFD-4B4B-B28A-56C3601A309C}"/>
                </a:ext>
              </a:extLst>
            </p:cNvPr>
            <p:cNvSpPr/>
            <p:nvPr/>
          </p:nvSpPr>
          <p:spPr>
            <a:xfrm>
              <a:off x="3153499" y="1698116"/>
              <a:ext cx="1353185" cy="355334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交換順序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0B269E69-9480-4492-B1AE-DA9602553D13}"/>
                </a:ext>
              </a:extLst>
            </p:cNvPr>
            <p:cNvSpPr/>
            <p:nvPr/>
          </p:nvSpPr>
          <p:spPr>
            <a:xfrm>
              <a:off x="2963652" y="1041280"/>
              <a:ext cx="307101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726DA0F6-9F35-461F-BD7F-D8E285672558}"/>
              </a:ext>
            </a:extLst>
          </p:cNvPr>
          <p:cNvGrpSpPr/>
          <p:nvPr/>
        </p:nvGrpSpPr>
        <p:grpSpPr>
          <a:xfrm>
            <a:off x="2797562" y="5078700"/>
            <a:ext cx="2043984" cy="1122364"/>
            <a:chOff x="2639616" y="5170188"/>
            <a:chExt cx="2043984" cy="1122364"/>
          </a:xfrm>
        </p:grpSpPr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950E261A-E955-4C85-9740-385DF178AAEA}"/>
                </a:ext>
              </a:extLst>
            </p:cNvPr>
            <p:cNvCxnSpPr>
              <a:cxnSpLocks/>
            </p:cNvCxnSpPr>
            <p:nvPr/>
          </p:nvCxnSpPr>
          <p:spPr>
            <a:xfrm>
              <a:off x="3395700" y="5321816"/>
              <a:ext cx="1086300" cy="762184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5E97FEB8-F0CE-4379-AE25-995D3B2A6DB0}"/>
                </a:ext>
              </a:extLst>
            </p:cNvPr>
            <p:cNvSpPr/>
            <p:nvPr/>
          </p:nvSpPr>
          <p:spPr>
            <a:xfrm>
              <a:off x="2639616" y="5170188"/>
              <a:ext cx="1353186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調整音量</a:t>
              </a: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55DD3BA-3BEE-4F4F-B764-4DD1B4079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2000" y="6084000"/>
              <a:ext cx="201600" cy="20855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06C675A9-E03B-4C78-ABAC-1A6D773920C7}"/>
              </a:ext>
            </a:extLst>
          </p:cNvPr>
          <p:cNvGrpSpPr/>
          <p:nvPr/>
        </p:nvGrpSpPr>
        <p:grpSpPr>
          <a:xfrm>
            <a:off x="4835860" y="5328520"/>
            <a:ext cx="1323254" cy="874032"/>
            <a:chOff x="4748886" y="5448394"/>
            <a:chExt cx="1323254" cy="874032"/>
          </a:xfrm>
        </p:grpSpPr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5BC77FF8-CE3E-4DC3-85B6-2F3D71D0DC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5426" y="5687867"/>
              <a:ext cx="203718" cy="424519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06219B14-4C8E-4890-8AAA-17F6C4B1D51A}"/>
                </a:ext>
              </a:extLst>
            </p:cNvPr>
            <p:cNvSpPr/>
            <p:nvPr/>
          </p:nvSpPr>
          <p:spPr>
            <a:xfrm>
              <a:off x="4748886" y="5448394"/>
              <a:ext cx="1323254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剪輯影片</a:t>
              </a: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767C4C6-40C6-4BEA-853A-4A50F6CFE4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73826" y="6113874"/>
              <a:ext cx="201600" cy="20855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5CB04680-0157-48A4-BA5B-F596FA02BB28}"/>
              </a:ext>
            </a:extLst>
          </p:cNvPr>
          <p:cNvGrpSpPr/>
          <p:nvPr/>
        </p:nvGrpSpPr>
        <p:grpSpPr>
          <a:xfrm>
            <a:off x="6138000" y="1296000"/>
            <a:ext cx="1542176" cy="1095415"/>
            <a:chOff x="6195043" y="1085829"/>
            <a:chExt cx="1542176" cy="1095415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CCCCA741-6A52-4FB0-93F0-D37EE787D8FA}"/>
                </a:ext>
              </a:extLst>
            </p:cNvPr>
            <p:cNvSpPr/>
            <p:nvPr/>
          </p:nvSpPr>
          <p:spPr>
            <a:xfrm>
              <a:off x="6384032" y="1825910"/>
              <a:ext cx="1353187" cy="355334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匯出匯入</a:t>
              </a:r>
            </a:p>
          </p:txBody>
        </p: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0E324B74-28DC-4FE6-AAC5-BB005FA679B8}"/>
                </a:ext>
              </a:extLst>
            </p:cNvPr>
            <p:cNvCxnSpPr>
              <a:cxnSpLocks/>
              <a:stCxn id="40" idx="2"/>
            </p:cNvCxnSpPr>
            <p:nvPr/>
          </p:nvCxnSpPr>
          <p:spPr>
            <a:xfrm>
              <a:off x="6628843" y="1445829"/>
              <a:ext cx="97771" cy="398995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25278EF-9053-48B0-852E-706F72B57277}"/>
                </a:ext>
              </a:extLst>
            </p:cNvPr>
            <p:cNvSpPr/>
            <p:nvPr/>
          </p:nvSpPr>
          <p:spPr>
            <a:xfrm>
              <a:off x="6195043" y="1085829"/>
              <a:ext cx="867600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sp>
        <p:nvSpPr>
          <p:cNvPr id="46" name="矩形 45">
            <a:extLst>
              <a:ext uri="{FF2B5EF4-FFF2-40B4-BE49-F238E27FC236}">
                <a16:creationId xmlns:a16="http://schemas.microsoft.com/office/drawing/2014/main" id="{A2C61A04-F8BE-4546-A4A1-F1062289DF2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0A14389-AD00-4F99-AB41-360B339F0774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4B3C2EC-5803-475B-B801-D93B693C0C1B}"/>
              </a:ext>
            </a:extLst>
          </p:cNvPr>
          <p:cNvGrpSpPr/>
          <p:nvPr/>
        </p:nvGrpSpPr>
        <p:grpSpPr>
          <a:xfrm>
            <a:off x="11776667" y="2096852"/>
            <a:ext cx="418140" cy="1655996"/>
            <a:chOff x="11784632" y="2096852"/>
            <a:chExt cx="418140" cy="1655996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E916517-6BFE-43E7-A10B-3578DF1A604E}"/>
                </a:ext>
              </a:extLst>
            </p:cNvPr>
            <p:cNvSpPr/>
            <p:nvPr/>
          </p:nvSpPr>
          <p:spPr bwMode="auto">
            <a:xfrm>
              <a:off x="11795404" y="2096852"/>
              <a:ext cx="407368" cy="787740"/>
            </a:xfrm>
            <a:prstGeom prst="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預覽</a:t>
              </a: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D5AB7480-6148-45B9-BCA6-B98434D8C581}"/>
                </a:ext>
              </a:extLst>
            </p:cNvPr>
            <p:cNvSpPr/>
            <p:nvPr/>
          </p:nvSpPr>
          <p:spPr bwMode="auto">
            <a:xfrm>
              <a:off x="11784632" y="2965108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5977896E-A2EE-48F6-896B-94576DACE253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A4175E9-028D-49A7-8F6E-B9A74055BB5E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3D8630B9-2082-41F8-A76F-E9BDC13A79B1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615F0605-7C36-4A16-B026-860AD0AE4B23}"/>
              </a:ext>
            </a:extLst>
          </p:cNvPr>
          <p:cNvSpPr/>
          <p:nvPr/>
        </p:nvSpPr>
        <p:spPr bwMode="auto">
          <a:xfrm>
            <a:off x="11784632" y="2965108"/>
            <a:ext cx="407368" cy="1175588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4EFD7A04-502F-45A3-B033-AAFC67F8CC59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669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37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53" grpId="0" animBg="1"/>
      <p:bldP spid="53" grpId="1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5F11C9FA-397E-4225-B6C8-F48B76FF2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4"/>
            <a:ext cx="9274679" cy="5401393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A1BEA8BA-69A2-439C-B822-0486B514F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3"/>
            <a:ext cx="9274678" cy="54013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158DE11-135C-42AD-8F40-7F1F6E0ED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15" y="3165275"/>
            <a:ext cx="3844357" cy="217240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973388F-BCD5-47AC-96B2-51BE155F80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000" y="2484000"/>
            <a:ext cx="1569600" cy="262851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76649856-3FDC-4809-910D-0FD082A650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2115" y="3164400"/>
            <a:ext cx="3844357" cy="217240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1905359D-92AB-47B7-9B43-0AB3B8606CD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6A8FFE7-98B4-4255-BDB5-3E1D9B50BB5C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18B1EE5-DAB3-4EE9-A98B-5CD92AE6F766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C82BFCA-19E8-4CE4-BC29-F62591050C78}"/>
              </a:ext>
            </a:extLst>
          </p:cNvPr>
          <p:cNvSpPr/>
          <p:nvPr/>
        </p:nvSpPr>
        <p:spPr bwMode="auto">
          <a:xfrm>
            <a:off x="11784632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BC18C8C6-5DDB-4EA5-A65B-04CB98F8FB41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C5235DFE-6DBC-4586-AF41-011C4B23EF29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FC897798-4973-4AE2-A2C9-7BFC9D138A76}"/>
              </a:ext>
            </a:extLst>
          </p:cNvPr>
          <p:cNvGrpSpPr/>
          <p:nvPr/>
        </p:nvGrpSpPr>
        <p:grpSpPr>
          <a:xfrm>
            <a:off x="1458659" y="1138212"/>
            <a:ext cx="9273600" cy="5400000"/>
            <a:chOff x="1458659" y="1138212"/>
            <a:chExt cx="9273600" cy="5400000"/>
          </a:xfrm>
        </p:grpSpPr>
        <p:pic>
          <p:nvPicPr>
            <p:cNvPr id="50" name="圖片 49" descr="一張含有 文字 的圖片&#10;&#10;自動產生的描述">
              <a:extLst>
                <a:ext uri="{FF2B5EF4-FFF2-40B4-BE49-F238E27FC236}">
                  <a16:creationId xmlns:a16="http://schemas.microsoft.com/office/drawing/2014/main" id="{58BD023A-CF73-4489-9A0C-A92458DE3619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8659" y="1138212"/>
              <a:ext cx="9273600" cy="5400000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1FF75A61-6F0A-42FB-8934-8A652508F420}"/>
                </a:ext>
              </a:extLst>
            </p:cNvPr>
            <p:cNvGrpSpPr/>
            <p:nvPr/>
          </p:nvGrpSpPr>
          <p:grpSpPr>
            <a:xfrm>
              <a:off x="1548000" y="1296000"/>
              <a:ext cx="1537869" cy="1479790"/>
              <a:chOff x="1091467" y="1085636"/>
              <a:chExt cx="1537869" cy="1479790"/>
            </a:xfrm>
          </p:grpSpPr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784FF3D8-AFC2-481C-A027-5D74F1F4D1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8568" y="1445636"/>
                <a:ext cx="409297" cy="1100064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矩形: 圓角 52">
                <a:extLst>
                  <a:ext uri="{FF2B5EF4-FFF2-40B4-BE49-F238E27FC236}">
                    <a16:creationId xmlns:a16="http://schemas.microsoft.com/office/drawing/2014/main" id="{24B61D9F-93F4-4FEC-BEE9-A6EA27D7FE39}"/>
                  </a:ext>
                </a:extLst>
              </p:cNvPr>
              <p:cNvSpPr/>
              <p:nvPr/>
            </p:nvSpPr>
            <p:spPr>
              <a:xfrm>
                <a:off x="1304361" y="2205426"/>
                <a:ext cx="1324975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刪除段落</a:t>
                </a: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313CF1C1-D833-42AF-A0ED-58731452BF59}"/>
                  </a:ext>
                </a:extLst>
              </p:cNvPr>
              <p:cNvSpPr/>
              <p:nvPr/>
            </p:nvSpPr>
            <p:spPr>
              <a:xfrm>
                <a:off x="1091467" y="1085636"/>
                <a:ext cx="307101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 dirty="0"/>
              </a:p>
            </p:txBody>
          </p:sp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E01B6777-4715-40BD-861C-A08317379465}"/>
                </a:ext>
              </a:extLst>
            </p:cNvPr>
            <p:cNvGrpSpPr/>
            <p:nvPr/>
          </p:nvGrpSpPr>
          <p:grpSpPr>
            <a:xfrm>
              <a:off x="3247200" y="1296000"/>
              <a:ext cx="1543032" cy="1012170"/>
              <a:chOff x="2963652" y="1041280"/>
              <a:chExt cx="1543032" cy="1012170"/>
            </a:xfrm>
          </p:grpSpPr>
          <p:cxnSp>
            <p:nvCxnSpPr>
              <p:cNvPr id="56" name="直線接點 55">
                <a:extLst>
                  <a:ext uri="{FF2B5EF4-FFF2-40B4-BE49-F238E27FC236}">
                    <a16:creationId xmlns:a16="http://schemas.microsoft.com/office/drawing/2014/main" id="{DE1E2190-51D3-4C0C-AAF8-1368033BC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0098" y="1401280"/>
                <a:ext cx="224549" cy="353578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矩形: 圓角 56">
                <a:extLst>
                  <a:ext uri="{FF2B5EF4-FFF2-40B4-BE49-F238E27FC236}">
                    <a16:creationId xmlns:a16="http://schemas.microsoft.com/office/drawing/2014/main" id="{ADC015F4-CDAC-466A-8C24-686BC1414B29}"/>
                  </a:ext>
                </a:extLst>
              </p:cNvPr>
              <p:cNvSpPr/>
              <p:nvPr/>
            </p:nvSpPr>
            <p:spPr>
              <a:xfrm>
                <a:off x="3153499" y="1698116"/>
                <a:ext cx="1353185" cy="355334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交換順序</a:t>
                </a: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83F1C849-E71A-4793-BD4B-00AB8904FF29}"/>
                  </a:ext>
                </a:extLst>
              </p:cNvPr>
              <p:cNvSpPr/>
              <p:nvPr/>
            </p:nvSpPr>
            <p:spPr>
              <a:xfrm>
                <a:off x="2963652" y="1041280"/>
                <a:ext cx="307101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4BA702ED-9103-45FF-85E6-F7368ACEB9CA}"/>
                </a:ext>
              </a:extLst>
            </p:cNvPr>
            <p:cNvGrpSpPr/>
            <p:nvPr/>
          </p:nvGrpSpPr>
          <p:grpSpPr>
            <a:xfrm>
              <a:off x="2797562" y="5078700"/>
              <a:ext cx="2043984" cy="1122364"/>
              <a:chOff x="2639616" y="5170188"/>
              <a:chExt cx="2043984" cy="1122364"/>
            </a:xfrm>
          </p:grpSpPr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FF4ECA2D-EA04-4BA8-8155-806A71893D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95700" y="5321816"/>
                <a:ext cx="1086300" cy="762184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矩形: 圓角 60">
                <a:extLst>
                  <a:ext uri="{FF2B5EF4-FFF2-40B4-BE49-F238E27FC236}">
                    <a16:creationId xmlns:a16="http://schemas.microsoft.com/office/drawing/2014/main" id="{E380D2F0-A36F-4237-838D-0AA9EC530765}"/>
                  </a:ext>
                </a:extLst>
              </p:cNvPr>
              <p:cNvSpPr/>
              <p:nvPr/>
            </p:nvSpPr>
            <p:spPr>
              <a:xfrm>
                <a:off x="2639616" y="5170188"/>
                <a:ext cx="1353186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調整音量</a:t>
                </a: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BAEA97F4-641B-4964-811A-6759A82C09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82000" y="6084000"/>
                <a:ext cx="201600" cy="20855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C7BEA60B-0A5B-4A36-8F0F-922F6E03495F}"/>
                </a:ext>
              </a:extLst>
            </p:cNvPr>
            <p:cNvGrpSpPr/>
            <p:nvPr/>
          </p:nvGrpSpPr>
          <p:grpSpPr>
            <a:xfrm>
              <a:off x="4835860" y="5328520"/>
              <a:ext cx="1323254" cy="874032"/>
              <a:chOff x="4748886" y="5448394"/>
              <a:chExt cx="1323254" cy="874032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C43232D5-693F-4B3F-B97D-8C8A22136F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75426" y="5687867"/>
                <a:ext cx="203718" cy="424519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矩形: 圓角 84">
                <a:extLst>
                  <a:ext uri="{FF2B5EF4-FFF2-40B4-BE49-F238E27FC236}">
                    <a16:creationId xmlns:a16="http://schemas.microsoft.com/office/drawing/2014/main" id="{F9E1F41B-A423-4CB0-894C-3F285D546870}"/>
                  </a:ext>
                </a:extLst>
              </p:cNvPr>
              <p:cNvSpPr/>
              <p:nvPr/>
            </p:nvSpPr>
            <p:spPr>
              <a:xfrm>
                <a:off x="4748886" y="5448394"/>
                <a:ext cx="1323254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剪輯影片</a:t>
                </a: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B71C6CDD-E984-4664-889C-BA9450CE63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73826" y="6113874"/>
                <a:ext cx="201600" cy="20855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 dirty="0"/>
              </a:p>
            </p:txBody>
          </p:sp>
        </p:grpSp>
        <p:grpSp>
          <p:nvGrpSpPr>
            <p:cNvPr id="87" name="群組 86">
              <a:extLst>
                <a:ext uri="{FF2B5EF4-FFF2-40B4-BE49-F238E27FC236}">
                  <a16:creationId xmlns:a16="http://schemas.microsoft.com/office/drawing/2014/main" id="{FC60361A-5637-4146-B00C-F59053EE4FBB}"/>
                </a:ext>
              </a:extLst>
            </p:cNvPr>
            <p:cNvGrpSpPr/>
            <p:nvPr/>
          </p:nvGrpSpPr>
          <p:grpSpPr>
            <a:xfrm>
              <a:off x="6138000" y="1296000"/>
              <a:ext cx="1542176" cy="1095415"/>
              <a:chOff x="6195043" y="1085829"/>
              <a:chExt cx="1542176" cy="1095415"/>
            </a:xfrm>
          </p:grpSpPr>
          <p:sp>
            <p:nvSpPr>
              <p:cNvPr id="88" name="矩形: 圓角 87">
                <a:extLst>
                  <a:ext uri="{FF2B5EF4-FFF2-40B4-BE49-F238E27FC236}">
                    <a16:creationId xmlns:a16="http://schemas.microsoft.com/office/drawing/2014/main" id="{D723744D-D2C4-4616-972F-8BE721F77E37}"/>
                  </a:ext>
                </a:extLst>
              </p:cNvPr>
              <p:cNvSpPr/>
              <p:nvPr/>
            </p:nvSpPr>
            <p:spPr>
              <a:xfrm>
                <a:off x="6384032" y="1825910"/>
                <a:ext cx="1353187" cy="355334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匯出匯入</a:t>
                </a:r>
              </a:p>
            </p:txBody>
          </p: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F0D3CA49-308A-4974-8D99-4F1B8B6B4FB9}"/>
                  </a:ext>
                </a:extLst>
              </p:cNvPr>
              <p:cNvCxnSpPr>
                <a:cxnSpLocks/>
                <a:stCxn id="90" idx="2"/>
              </p:cNvCxnSpPr>
              <p:nvPr/>
            </p:nvCxnSpPr>
            <p:spPr>
              <a:xfrm>
                <a:off x="6628843" y="1445829"/>
                <a:ext cx="97771" cy="398995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DA3147D6-4F40-4D0E-822C-51CA0E5D3BBB}"/>
                  </a:ext>
                </a:extLst>
              </p:cNvPr>
              <p:cNvSpPr/>
              <p:nvPr/>
            </p:nvSpPr>
            <p:spPr>
              <a:xfrm>
                <a:off x="6195043" y="1085829"/>
                <a:ext cx="867600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</p:grpSp>
      <p:sp>
        <p:nvSpPr>
          <p:cNvPr id="92" name="矩形 91">
            <a:extLst>
              <a:ext uri="{FF2B5EF4-FFF2-40B4-BE49-F238E27FC236}">
                <a16:creationId xmlns:a16="http://schemas.microsoft.com/office/drawing/2014/main" id="{5B9B6CFB-2AB7-4714-9DA8-9C22EE047881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852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9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68DBF4F-356E-4390-97EA-D5B516EB3356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D57C361-0E37-43E2-BC7C-54E0F2ABC639}"/>
              </a:ext>
            </a:extLst>
          </p:cNvPr>
          <p:cNvGrpSpPr/>
          <p:nvPr/>
        </p:nvGrpSpPr>
        <p:grpSpPr>
          <a:xfrm>
            <a:off x="1458660" y="1138214"/>
            <a:ext cx="9274679" cy="5401393"/>
            <a:chOff x="1458660" y="1138214"/>
            <a:chExt cx="9274679" cy="5401393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C820D986-5F17-4F97-85B7-D18D8C592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8660" y="1138214"/>
              <a:ext cx="9274679" cy="5401393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277EABAB-B1CB-48E4-9E34-E5ED75CA4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02115" y="3164400"/>
              <a:ext cx="3844357" cy="217240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</p:grpSp>
      <p:pic>
        <p:nvPicPr>
          <p:cNvPr id="12" name="圖片 11">
            <a:extLst>
              <a:ext uri="{FF2B5EF4-FFF2-40B4-BE49-F238E27FC236}">
                <a16:creationId xmlns:a16="http://schemas.microsoft.com/office/drawing/2014/main" id="{F7B667A8-C0AA-4228-BE0D-4AF7CBE068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328" y="1138214"/>
            <a:ext cx="9247342" cy="540139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FB6768F-2167-43D2-A6DD-68781BFFE2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329" y="1138214"/>
            <a:ext cx="9247342" cy="540139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7" name="圖片 16" descr="一張含有 文字 的圖片&#10;&#10;自動產生的描述">
            <a:extLst>
              <a:ext uri="{FF2B5EF4-FFF2-40B4-BE49-F238E27FC236}">
                <a16:creationId xmlns:a16="http://schemas.microsoft.com/office/drawing/2014/main" id="{C7B7A0FD-97E4-4273-B32D-6F1192FC74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28" y="1466082"/>
            <a:ext cx="2791143" cy="4320000"/>
          </a:xfrm>
          <a:prstGeom prst="rect">
            <a:avLst/>
          </a:prstGeom>
        </p:spPr>
      </p:pic>
      <p:grpSp>
        <p:nvGrpSpPr>
          <p:cNvPr id="23" name="壓縮">
            <a:extLst>
              <a:ext uri="{FF2B5EF4-FFF2-40B4-BE49-F238E27FC236}">
                <a16:creationId xmlns:a16="http://schemas.microsoft.com/office/drawing/2014/main" id="{C2CEC09A-0644-4D13-BA81-9B0443DC3C2E}"/>
              </a:ext>
            </a:extLst>
          </p:cNvPr>
          <p:cNvGrpSpPr/>
          <p:nvPr/>
        </p:nvGrpSpPr>
        <p:grpSpPr>
          <a:xfrm>
            <a:off x="5122328" y="1466082"/>
            <a:ext cx="5040000" cy="4348992"/>
            <a:chOff x="4400550" y="804862"/>
            <a:chExt cx="6125505" cy="5283266"/>
          </a:xfrm>
        </p:grpSpPr>
        <p:pic>
          <p:nvPicPr>
            <p:cNvPr id="20" name="圖片 19" descr="一張含有 文字 的圖片&#10;&#10;自動產生的描述">
              <a:extLst>
                <a:ext uri="{FF2B5EF4-FFF2-40B4-BE49-F238E27FC236}">
                  <a16:creationId xmlns:a16="http://schemas.microsoft.com/office/drawing/2014/main" id="{377F6E37-378A-4CA8-8227-B9FB2744C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550" y="804862"/>
              <a:ext cx="3390900" cy="5248275"/>
            </a:xfrm>
            <a:prstGeom prst="rect">
              <a:avLst/>
            </a:prstGeom>
          </p:spPr>
        </p:pic>
        <p:pic>
          <p:nvPicPr>
            <p:cNvPr id="22" name="圖片 21" descr="一張含有 文字 的圖片&#10;&#10;自動產生的描述">
              <a:extLst>
                <a:ext uri="{FF2B5EF4-FFF2-40B4-BE49-F238E27FC236}">
                  <a16:creationId xmlns:a16="http://schemas.microsoft.com/office/drawing/2014/main" id="{326D1AEC-BFE5-427D-9BE3-46396A2DF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180" y="3840228"/>
              <a:ext cx="2809875" cy="2247900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ECC5836D-8998-46C5-943E-5B5BFAB1DFA9}"/>
              </a:ext>
            </a:extLst>
          </p:cNvPr>
          <p:cNvGrpSpPr/>
          <p:nvPr/>
        </p:nvGrpSpPr>
        <p:grpSpPr>
          <a:xfrm>
            <a:off x="1482039" y="1139607"/>
            <a:ext cx="9248400" cy="5400000"/>
            <a:chOff x="1451825" y="1122246"/>
            <a:chExt cx="9248400" cy="5400000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283E2F98-0D18-4B66-9F18-F9C5A8690C04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1825" y="1122246"/>
              <a:ext cx="9248400" cy="5400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2CFC61A7-2751-4135-947E-192FE81DB81D}"/>
                </a:ext>
              </a:extLst>
            </p:cNvPr>
            <p:cNvSpPr/>
            <p:nvPr/>
          </p:nvSpPr>
          <p:spPr>
            <a:xfrm>
              <a:off x="3431704" y="4250602"/>
              <a:ext cx="5256584" cy="216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73C8871A-1112-4DBF-B0CB-D0853013631A}"/>
              </a:ext>
            </a:extLst>
          </p:cNvPr>
          <p:cNvGrpSpPr/>
          <p:nvPr/>
        </p:nvGrpSpPr>
        <p:grpSpPr>
          <a:xfrm>
            <a:off x="11784632" y="1304764"/>
            <a:ext cx="407368" cy="4572444"/>
            <a:chOff x="11784632" y="1304764"/>
            <a:chExt cx="407368" cy="4572444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8103DF1C-834D-4C69-A454-99EAECBEEC82}"/>
                </a:ext>
              </a:extLst>
            </p:cNvPr>
            <p:cNvSpPr/>
            <p:nvPr/>
          </p:nvSpPr>
          <p:spPr bwMode="auto">
            <a:xfrm>
              <a:off x="11784632" y="1304764"/>
              <a:ext cx="407368" cy="7115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錄影</a:t>
              </a: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ECE7004-3678-4666-B83A-34D196159757}"/>
                </a:ext>
              </a:extLst>
            </p:cNvPr>
            <p:cNvSpPr/>
            <p:nvPr/>
          </p:nvSpPr>
          <p:spPr bwMode="auto">
            <a:xfrm>
              <a:off x="11784632" y="2096852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預覽</a:t>
              </a: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EAAD7A2-B77A-498B-A080-359760695121}"/>
                </a:ext>
              </a:extLst>
            </p:cNvPr>
            <p:cNvSpPr/>
            <p:nvPr/>
          </p:nvSpPr>
          <p:spPr bwMode="auto">
            <a:xfrm>
              <a:off x="11784632" y="2965108"/>
              <a:ext cx="407368" cy="11755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繼續錄影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81708AC4-55FA-470F-B3C5-0FDA42FE50AD}"/>
                </a:ext>
              </a:extLst>
            </p:cNvPr>
            <p:cNvSpPr/>
            <p:nvPr/>
          </p:nvSpPr>
          <p:spPr bwMode="auto">
            <a:xfrm>
              <a:off x="11784632" y="4221212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91A43D7D-D177-4A38-AEEE-A4B0244F8E83}"/>
                </a:ext>
              </a:extLst>
            </p:cNvPr>
            <p:cNvSpPr/>
            <p:nvPr/>
          </p:nvSpPr>
          <p:spPr bwMode="auto">
            <a:xfrm>
              <a:off x="11784632" y="5089468"/>
              <a:ext cx="407368" cy="787740"/>
            </a:xfrm>
            <a:prstGeom prst="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語音泡泡: 圓角矩形 28">
            <a:extLst>
              <a:ext uri="{FF2B5EF4-FFF2-40B4-BE49-F238E27FC236}">
                <a16:creationId xmlns:a16="http://schemas.microsoft.com/office/drawing/2014/main" id="{57F254B3-09B8-4DFF-9259-D2C73EE8D7C2}"/>
              </a:ext>
            </a:extLst>
          </p:cNvPr>
          <p:cNvSpPr/>
          <p:nvPr/>
        </p:nvSpPr>
        <p:spPr>
          <a:xfrm>
            <a:off x="9008555" y="4162048"/>
            <a:ext cx="1191435" cy="678428"/>
          </a:xfrm>
          <a:prstGeom prst="wedgeRoundRectCallout">
            <a:avLst>
              <a:gd name="adj1" fmla="val -68170"/>
              <a:gd name="adj2" fmla="val -27294"/>
              <a:gd name="adj3" fmla="val 16667"/>
            </a:avLst>
          </a:prstGeom>
          <a:solidFill>
            <a:srgbClr val="42A4C7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8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解壓縮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zip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語音泡泡: 圓角矩形 29">
            <a:extLst>
              <a:ext uri="{FF2B5EF4-FFF2-40B4-BE49-F238E27FC236}">
                <a16:creationId xmlns:a16="http://schemas.microsoft.com/office/drawing/2014/main" id="{7052F574-AEEC-4016-8CF7-2ADAD8FEE792}"/>
              </a:ext>
            </a:extLst>
          </p:cNvPr>
          <p:cNvSpPr/>
          <p:nvPr/>
        </p:nvSpPr>
        <p:spPr>
          <a:xfrm>
            <a:off x="8911674" y="3213688"/>
            <a:ext cx="828962" cy="678427"/>
          </a:xfrm>
          <a:prstGeom prst="wedgeRoundRectCallout">
            <a:avLst>
              <a:gd name="adj1" fmla="val -42506"/>
              <a:gd name="adj2" fmla="val 65705"/>
              <a:gd name="adj3" fmla="val 16667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8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 平台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語音泡泡: 圓角矩形 31">
            <a:extLst>
              <a:ext uri="{FF2B5EF4-FFF2-40B4-BE49-F238E27FC236}">
                <a16:creationId xmlns:a16="http://schemas.microsoft.com/office/drawing/2014/main" id="{B25A4916-250E-47DF-94B5-438B4A0FFC6E}"/>
              </a:ext>
            </a:extLst>
          </p:cNvPr>
          <p:cNvSpPr/>
          <p:nvPr/>
        </p:nvSpPr>
        <p:spPr>
          <a:xfrm>
            <a:off x="8464290" y="4985875"/>
            <a:ext cx="1186446" cy="668348"/>
          </a:xfrm>
          <a:prstGeom prst="wedgeRoundRectCallout">
            <a:avLst>
              <a:gd name="adj1" fmla="val -31804"/>
              <a:gd name="adj2" fmla="val -78511"/>
              <a:gd name="adj3" fmla="val 16667"/>
            </a:avLst>
          </a:prstGeom>
          <a:solidFill>
            <a:srgbClr val="F9C038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資料、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建連結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F043FC-18AF-4D79-8BD3-10BC64D4ABD1}"/>
              </a:ext>
            </a:extLst>
          </p:cNvPr>
          <p:cNvGrpSpPr/>
          <p:nvPr/>
        </p:nvGrpSpPr>
        <p:grpSpPr>
          <a:xfrm>
            <a:off x="1455084" y="1129910"/>
            <a:ext cx="4446551" cy="5418000"/>
            <a:chOff x="1455084" y="1122246"/>
            <a:chExt cx="4446551" cy="541800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9B43410-867B-41FA-8FF1-E76918120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084" y="1122246"/>
              <a:ext cx="4446551" cy="5418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B297DC6-04F1-4DB3-8ED5-0551ACD15EE7}"/>
                </a:ext>
              </a:extLst>
            </p:cNvPr>
            <p:cNvSpPr/>
            <p:nvPr/>
          </p:nvSpPr>
          <p:spPr>
            <a:xfrm>
              <a:off x="3010983" y="4307385"/>
              <a:ext cx="1620000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語音泡泡: 圓角矩形 36">
              <a:extLst>
                <a:ext uri="{FF2B5EF4-FFF2-40B4-BE49-F238E27FC236}">
                  <a16:creationId xmlns:a16="http://schemas.microsoft.com/office/drawing/2014/main" id="{76734F5C-2F47-466F-B1B4-F51DC2FC767B}"/>
                </a:ext>
              </a:extLst>
            </p:cNvPr>
            <p:cNvSpPr/>
            <p:nvPr/>
          </p:nvSpPr>
          <p:spPr>
            <a:xfrm>
              <a:off x="4838685" y="4269283"/>
              <a:ext cx="777033" cy="538024"/>
            </a:xfrm>
            <a:prstGeom prst="wedgeRoundRectCallout">
              <a:avLst>
                <a:gd name="adj1" fmla="val -68170"/>
                <a:gd name="adj2" fmla="val -27294"/>
                <a:gd name="adj3" fmla="val 16667"/>
              </a:avLst>
            </a:prstGeom>
            <a:solidFill>
              <a:srgbClr val="42A4C7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解壓縮 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語音泡泡: 圓角矩形 37">
              <a:extLst>
                <a:ext uri="{FF2B5EF4-FFF2-40B4-BE49-F238E27FC236}">
                  <a16:creationId xmlns:a16="http://schemas.microsoft.com/office/drawing/2014/main" id="{84C6723D-7496-483F-A23B-7B28821CD2BC}"/>
                </a:ext>
              </a:extLst>
            </p:cNvPr>
            <p:cNvSpPr/>
            <p:nvPr/>
          </p:nvSpPr>
          <p:spPr>
            <a:xfrm>
              <a:off x="4767160" y="3528201"/>
              <a:ext cx="595054" cy="563096"/>
            </a:xfrm>
            <a:prstGeom prst="wedgeRoundRectCallout">
              <a:avLst>
                <a:gd name="adj1" fmla="val -42506"/>
                <a:gd name="adj2" fmla="val 65705"/>
                <a:gd name="adj3" fmla="val 16667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 平台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語音泡泡: 圓角矩形 38">
              <a:extLst>
                <a:ext uri="{FF2B5EF4-FFF2-40B4-BE49-F238E27FC236}">
                  <a16:creationId xmlns:a16="http://schemas.microsoft.com/office/drawing/2014/main" id="{B17C68AE-E8BC-4E82-BA77-1A63AABA9272}"/>
                </a:ext>
              </a:extLst>
            </p:cNvPr>
            <p:cNvSpPr/>
            <p:nvPr/>
          </p:nvSpPr>
          <p:spPr>
            <a:xfrm>
              <a:off x="4407168" y="4889879"/>
              <a:ext cx="860739" cy="538024"/>
            </a:xfrm>
            <a:prstGeom prst="wedgeRoundRectCallout">
              <a:avLst>
                <a:gd name="adj1" fmla="val -31804"/>
                <a:gd name="adj2" fmla="val -78511"/>
                <a:gd name="adj3" fmla="val 16667"/>
              </a:avLst>
            </a:prstGeom>
            <a:solidFill>
              <a:srgbClr val="F9C038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資料、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14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569 -2.22222E-6 " pathEditMode="relative" rAng="0" ptsTypes="AA">
                                      <p:cBhvr>
                                        <p:cTn id="62" dur="3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2" grpId="0" animBg="1"/>
      <p:bldP spid="32" grpId="1" animBg="1"/>
    </p:bld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19279</TotalTime>
  <Words>3106</Words>
  <Application>Microsoft Office PowerPoint</Application>
  <PresentationFormat>寬螢幕</PresentationFormat>
  <Paragraphs>438</Paragraphs>
  <Slides>21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33" baseType="lpstr">
      <vt:lpstr>Caveat</vt:lpstr>
      <vt:lpstr>Helvetica Neue</vt:lpstr>
      <vt:lpstr>華康鋼筆體W2</vt:lpstr>
      <vt:lpstr>微軟正黑體</vt:lpstr>
      <vt:lpstr>Arial</vt:lpstr>
      <vt:lpstr>Calibri</vt:lpstr>
      <vt:lpstr>Calibri Light</vt:lpstr>
      <vt:lpstr>Californian FB</vt:lpstr>
      <vt:lpstr>Verdana</vt:lpstr>
      <vt:lpstr>Wingdings</vt:lpstr>
      <vt:lpstr>Eclipse</vt:lpstr>
      <vt:lpstr>Office 佈景主題</vt:lpstr>
      <vt:lpstr>錄影剪接？ EverCam ~ 3 分鐘就學會！</vt:lpstr>
      <vt:lpstr>EverCam 基礎入門</vt:lpstr>
      <vt:lpstr>PowerPoint 簡報</vt:lpstr>
      <vt:lpstr>EverCam 快速入門</vt:lpstr>
      <vt:lpstr>EverCam 快速入門</vt:lpstr>
      <vt:lpstr>EverCam 快速入門</vt:lpstr>
      <vt:lpstr>EverCam 快速入門</vt:lpstr>
      <vt:lpstr>EverCam 快速入門</vt:lpstr>
      <vt:lpstr>EverCam 快速入門</vt:lpstr>
      <vt:lpstr>EverCam 快速入門</vt:lpstr>
      <vt:lpstr>重點整理</vt:lpstr>
      <vt:lpstr>Q ＆ A</vt:lpstr>
      <vt:lpstr>沒時間？ 那就試試翻轉教室 2.0</vt:lpstr>
      <vt:lpstr>工具很簡單，但錄教材 …</vt:lpstr>
      <vt:lpstr>教學現場 …</vt:lpstr>
      <vt:lpstr>學習特性分析</vt:lpstr>
      <vt:lpstr>翻轉教室 2.0 ~ 分主題 + 提問</vt:lpstr>
      <vt:lpstr>錄好的教材，可以用在那裡？</vt:lpstr>
      <vt:lpstr>PPT 設計小技巧</vt:lpstr>
      <vt:lpstr>重點整理</vt:lpstr>
      <vt:lpstr>動動腦時間</vt:lpstr>
    </vt:vector>
  </TitlesOfParts>
  <Company>Formosasoft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影音網建置規劃</dc:title>
  <dc:creator>tcsu</dc:creator>
  <cp:lastModifiedBy>德宙 蘇</cp:lastModifiedBy>
  <cp:revision>2299</cp:revision>
  <cp:lastPrinted>2016-06-21T03:23:12Z</cp:lastPrinted>
  <dcterms:created xsi:type="dcterms:W3CDTF">2004-10-14T03:00:43Z</dcterms:created>
  <dcterms:modified xsi:type="dcterms:W3CDTF">2021-12-27T14:09:30Z</dcterms:modified>
</cp:coreProperties>
</file>