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7"/>
  </p:notesMasterIdLst>
  <p:handoutMasterIdLst>
    <p:handoutMasterId r:id="rId38"/>
  </p:handoutMasterIdLst>
  <p:sldIdLst>
    <p:sldId id="1680" r:id="rId2"/>
    <p:sldId id="1216" r:id="rId3"/>
    <p:sldId id="1169" r:id="rId4"/>
    <p:sldId id="1718" r:id="rId5"/>
    <p:sldId id="1721" r:id="rId6"/>
    <p:sldId id="1722" r:id="rId7"/>
    <p:sldId id="1726" r:id="rId8"/>
    <p:sldId id="1731" r:id="rId9"/>
    <p:sldId id="1732" r:id="rId10"/>
    <p:sldId id="1733" r:id="rId11"/>
    <p:sldId id="1681" r:id="rId12"/>
    <p:sldId id="1529" r:id="rId13"/>
    <p:sldId id="1736" r:id="rId14"/>
    <p:sldId id="1724" r:id="rId15"/>
    <p:sldId id="1689" r:id="rId16"/>
    <p:sldId id="1725" r:id="rId17"/>
    <p:sldId id="1835" r:id="rId18"/>
    <p:sldId id="1692" r:id="rId19"/>
    <p:sldId id="1696" r:id="rId20"/>
    <p:sldId id="1697" r:id="rId21"/>
    <p:sldId id="1671" r:id="rId22"/>
    <p:sldId id="278" r:id="rId23"/>
    <p:sldId id="1852" r:id="rId24"/>
    <p:sldId id="1771" r:id="rId25"/>
    <p:sldId id="1773" r:id="rId26"/>
    <p:sldId id="1842" r:id="rId27"/>
    <p:sldId id="1900" r:id="rId28"/>
    <p:sldId id="1917" r:id="rId29"/>
    <p:sldId id="1919" r:id="rId30"/>
    <p:sldId id="1924" r:id="rId31"/>
    <p:sldId id="1723" r:id="rId32"/>
    <p:sldId id="1925" r:id="rId33"/>
    <p:sldId id="1926" r:id="rId34"/>
    <p:sldId id="1727" r:id="rId35"/>
    <p:sldId id="1927" r:id="rId36"/>
  </p:sldIdLst>
  <p:sldSz cx="12192000" cy="6858000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9">
          <p15:clr>
            <a:srgbClr val="A4A3A4"/>
          </p15:clr>
        </p15:guide>
        <p15:guide id="2" pos="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5900"/>
    <a:srgbClr val="FF8337"/>
    <a:srgbClr val="FF6000"/>
    <a:srgbClr val="BB4343"/>
    <a:srgbClr val="E3E739"/>
    <a:srgbClr val="D8C048"/>
    <a:srgbClr val="DEF3F3"/>
    <a:srgbClr val="FFFF99"/>
    <a:srgbClr val="3E6CC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1" autoAdjust="0"/>
    <p:restoredTop sz="95090" autoAdjust="0"/>
  </p:normalViewPr>
  <p:slideViewPr>
    <p:cSldViewPr>
      <p:cViewPr varScale="1">
        <p:scale>
          <a:sx n="79" d="100"/>
          <a:sy n="79" d="100"/>
        </p:scale>
        <p:origin x="898" y="96"/>
      </p:cViewPr>
      <p:guideLst>
        <p:guide orient="horz" pos="4269"/>
        <p:guide pos="60"/>
      </p:guideLst>
    </p:cSldViewPr>
  </p:slideViewPr>
  <p:outlineViewPr>
    <p:cViewPr>
      <p:scale>
        <a:sx n="33" d="100"/>
        <a:sy n="33" d="100"/>
      </p:scale>
      <p:origin x="0" y="-306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3A351A-1DB3-4F88-AC5B-0CE9E14E920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6EA660E-219F-433E-87CA-7DD6176D6039}">
      <dgm:prSet phldrT="[文字]" custT="1"/>
      <dgm:spPr>
        <a:solidFill>
          <a:srgbClr val="7030A0"/>
        </a:solidFill>
        <a:ln w="76200">
          <a:solidFill>
            <a:srgbClr val="FFFF99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6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播影片</a:t>
          </a:r>
          <a:endParaRPr lang="en-US" altLang="zh-TW" sz="26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(5-10 min)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F52D44B-DCAC-4893-99CC-0D15B2F1556B}" type="parTrans" cxnId="{778D0072-E7EC-4004-A018-264547BACF8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9E7DEE-6E4D-4179-8415-81DFD9283517}" type="sibTrans" cxnId="{778D0072-E7EC-4004-A018-264547BACF8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6525D5-D419-4C7A-8AD8-960477537A67}">
      <dgm:prSet phldrT="[文字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4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提問</a:t>
          </a:r>
          <a:endParaRPr lang="en-US" altLang="zh-TW" sz="24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(3 min)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15E9255-1EFD-49BB-BE0C-EEA11FE069A0}" type="parTrans" cxnId="{7CB3B62B-84A9-49E8-879D-5D520A7D848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D64FA9-B544-49AC-96B9-691F0405F4FD}" type="sibTrans" cxnId="{7CB3B62B-84A9-49E8-879D-5D520A7D848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D6BE3E-B821-4FB7-9C9A-5619E27A4F82}">
      <dgm:prSet phldrT="[文字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4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補充</a:t>
          </a:r>
          <a:endParaRPr lang="en-US" altLang="zh-TW" sz="24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(2 min)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A98CFA-CD90-4851-89FA-650E2C74D293}" type="parTrans" cxnId="{047919A4-2C93-4265-A534-EC86EFA505E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772348-CCDE-4F04-8470-71380D4D57F6}" type="sibTrans" cxnId="{047919A4-2C93-4265-A534-EC86EFA505E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0F45F3-08CC-41B7-8E52-F2E614CF52FC}" type="pres">
      <dgm:prSet presAssocID="{453A351A-1DB3-4F88-AC5B-0CE9E14E920E}" presName="cycle" presStyleCnt="0">
        <dgm:presLayoutVars>
          <dgm:dir/>
          <dgm:resizeHandles val="exact"/>
        </dgm:presLayoutVars>
      </dgm:prSet>
      <dgm:spPr/>
    </dgm:pt>
    <dgm:pt modelId="{3AE76DA4-0C4A-4159-AAFE-11FFC014214D}" type="pres">
      <dgm:prSet presAssocID="{36EA660E-219F-433E-87CA-7DD6176D6039}" presName="node" presStyleLbl="node1" presStyleIdx="0" presStyleCnt="3" custRadScaleRad="99402" custRadScaleInc="-7831">
        <dgm:presLayoutVars>
          <dgm:bulletEnabled val="1"/>
        </dgm:presLayoutVars>
      </dgm:prSet>
      <dgm:spPr/>
    </dgm:pt>
    <dgm:pt modelId="{DD8BA79E-62CF-42C1-BE62-272D8F9AC957}" type="pres">
      <dgm:prSet presAssocID="{199E7DEE-6E4D-4179-8415-81DFD9283517}" presName="sibTrans" presStyleLbl="sibTrans2D1" presStyleIdx="0" presStyleCnt="3"/>
      <dgm:spPr/>
    </dgm:pt>
    <dgm:pt modelId="{CB3F103B-146D-4B0C-BC24-1E3468628F2C}" type="pres">
      <dgm:prSet presAssocID="{199E7DEE-6E4D-4179-8415-81DFD9283517}" presName="connectorText" presStyleLbl="sibTrans2D1" presStyleIdx="0" presStyleCnt="3"/>
      <dgm:spPr/>
    </dgm:pt>
    <dgm:pt modelId="{A695B16A-821E-4192-9623-6BEDB5E9E81A}" type="pres">
      <dgm:prSet presAssocID="{C06525D5-D419-4C7A-8AD8-960477537A67}" presName="node" presStyleLbl="node1" presStyleIdx="1" presStyleCnt="3" custRadScaleRad="117086" custRadScaleInc="5677">
        <dgm:presLayoutVars>
          <dgm:bulletEnabled val="1"/>
        </dgm:presLayoutVars>
      </dgm:prSet>
      <dgm:spPr/>
    </dgm:pt>
    <dgm:pt modelId="{95C61370-EEE5-4576-AB81-4AB5122276A4}" type="pres">
      <dgm:prSet presAssocID="{60D64FA9-B544-49AC-96B9-691F0405F4FD}" presName="sibTrans" presStyleLbl="sibTrans2D1" presStyleIdx="1" presStyleCnt="3" custScaleX="74414"/>
      <dgm:spPr/>
    </dgm:pt>
    <dgm:pt modelId="{ED70D63C-DC41-428C-8315-5A2F55F30042}" type="pres">
      <dgm:prSet presAssocID="{60D64FA9-B544-49AC-96B9-691F0405F4FD}" presName="connectorText" presStyleLbl="sibTrans2D1" presStyleIdx="1" presStyleCnt="3"/>
      <dgm:spPr/>
    </dgm:pt>
    <dgm:pt modelId="{0B32D5B2-F1D8-4A56-8057-597AC9B9321B}" type="pres">
      <dgm:prSet presAssocID="{63D6BE3E-B821-4FB7-9C9A-5619E27A4F82}" presName="node" presStyleLbl="node1" presStyleIdx="2" presStyleCnt="3" custRadScaleRad="132981" custRadScaleInc="13305">
        <dgm:presLayoutVars>
          <dgm:bulletEnabled val="1"/>
        </dgm:presLayoutVars>
      </dgm:prSet>
      <dgm:spPr/>
    </dgm:pt>
    <dgm:pt modelId="{753B9954-73DA-44D3-B7F3-F23E8EAB621F}" type="pres">
      <dgm:prSet presAssocID="{D4772348-CCDE-4F04-8470-71380D4D57F6}" presName="sibTrans" presStyleLbl="sibTrans2D1" presStyleIdx="2" presStyleCnt="3"/>
      <dgm:spPr/>
    </dgm:pt>
    <dgm:pt modelId="{9EB45E4C-AD8D-40FB-BFF5-03408FE8467D}" type="pres">
      <dgm:prSet presAssocID="{D4772348-CCDE-4F04-8470-71380D4D57F6}" presName="connectorText" presStyleLbl="sibTrans2D1" presStyleIdx="2" presStyleCnt="3"/>
      <dgm:spPr/>
    </dgm:pt>
  </dgm:ptLst>
  <dgm:cxnLst>
    <dgm:cxn modelId="{B1212801-5862-4310-B216-714A8BF0E288}" type="presOf" srcId="{C06525D5-D419-4C7A-8AD8-960477537A67}" destId="{A695B16A-821E-4192-9623-6BEDB5E9E81A}" srcOrd="0" destOrd="0" presId="urn:microsoft.com/office/officeart/2005/8/layout/cycle2"/>
    <dgm:cxn modelId="{7CB3B62B-84A9-49E8-879D-5D520A7D848C}" srcId="{453A351A-1DB3-4F88-AC5B-0CE9E14E920E}" destId="{C06525D5-D419-4C7A-8AD8-960477537A67}" srcOrd="1" destOrd="0" parTransId="{315E9255-1EFD-49BB-BE0C-EEA11FE069A0}" sibTransId="{60D64FA9-B544-49AC-96B9-691F0405F4FD}"/>
    <dgm:cxn modelId="{CACCAC6C-34D2-4DF2-9402-6527353B3AD0}" type="presOf" srcId="{453A351A-1DB3-4F88-AC5B-0CE9E14E920E}" destId="{670F45F3-08CC-41B7-8E52-F2E614CF52FC}" srcOrd="0" destOrd="0" presId="urn:microsoft.com/office/officeart/2005/8/layout/cycle2"/>
    <dgm:cxn modelId="{778D0072-E7EC-4004-A018-264547BACF8F}" srcId="{453A351A-1DB3-4F88-AC5B-0CE9E14E920E}" destId="{36EA660E-219F-433E-87CA-7DD6176D6039}" srcOrd="0" destOrd="0" parTransId="{CF52D44B-DCAC-4893-99CC-0D15B2F1556B}" sibTransId="{199E7DEE-6E4D-4179-8415-81DFD9283517}"/>
    <dgm:cxn modelId="{693F1052-8634-42EA-8E7B-30ECA8EE4AFA}" type="presOf" srcId="{D4772348-CCDE-4F04-8470-71380D4D57F6}" destId="{753B9954-73DA-44D3-B7F3-F23E8EAB621F}" srcOrd="0" destOrd="0" presId="urn:microsoft.com/office/officeart/2005/8/layout/cycle2"/>
    <dgm:cxn modelId="{BB5E0E90-70C6-410E-B8B5-2F7E8A5949CE}" type="presOf" srcId="{63D6BE3E-B821-4FB7-9C9A-5619E27A4F82}" destId="{0B32D5B2-F1D8-4A56-8057-597AC9B9321B}" srcOrd="0" destOrd="0" presId="urn:microsoft.com/office/officeart/2005/8/layout/cycle2"/>
    <dgm:cxn modelId="{047919A4-2C93-4265-A534-EC86EFA505E8}" srcId="{453A351A-1DB3-4F88-AC5B-0CE9E14E920E}" destId="{63D6BE3E-B821-4FB7-9C9A-5619E27A4F82}" srcOrd="2" destOrd="0" parTransId="{91A98CFA-CD90-4851-89FA-650E2C74D293}" sibTransId="{D4772348-CCDE-4F04-8470-71380D4D57F6}"/>
    <dgm:cxn modelId="{68F895CF-0013-4181-B3D1-488268572C3D}" type="presOf" srcId="{199E7DEE-6E4D-4179-8415-81DFD9283517}" destId="{DD8BA79E-62CF-42C1-BE62-272D8F9AC957}" srcOrd="0" destOrd="0" presId="urn:microsoft.com/office/officeart/2005/8/layout/cycle2"/>
    <dgm:cxn modelId="{CE7289E7-1D58-4C52-9E1D-F7BD75EC2F0C}" type="presOf" srcId="{60D64FA9-B544-49AC-96B9-691F0405F4FD}" destId="{95C61370-EEE5-4576-AB81-4AB5122276A4}" srcOrd="0" destOrd="0" presId="urn:microsoft.com/office/officeart/2005/8/layout/cycle2"/>
    <dgm:cxn modelId="{06D025EC-68A1-42D7-BBA2-4851FD5170AF}" type="presOf" srcId="{D4772348-CCDE-4F04-8470-71380D4D57F6}" destId="{9EB45E4C-AD8D-40FB-BFF5-03408FE8467D}" srcOrd="1" destOrd="0" presId="urn:microsoft.com/office/officeart/2005/8/layout/cycle2"/>
    <dgm:cxn modelId="{98C6B4F2-3784-4FC4-8B0F-46163A2C2735}" type="presOf" srcId="{60D64FA9-B544-49AC-96B9-691F0405F4FD}" destId="{ED70D63C-DC41-428C-8315-5A2F55F30042}" srcOrd="1" destOrd="0" presId="urn:microsoft.com/office/officeart/2005/8/layout/cycle2"/>
    <dgm:cxn modelId="{93210DF7-3F3F-4900-888C-78C7A6B65B9A}" type="presOf" srcId="{36EA660E-219F-433E-87CA-7DD6176D6039}" destId="{3AE76DA4-0C4A-4159-AAFE-11FFC014214D}" srcOrd="0" destOrd="0" presId="urn:microsoft.com/office/officeart/2005/8/layout/cycle2"/>
    <dgm:cxn modelId="{F99D1AFD-7EDD-40D1-8455-7873652A38FA}" type="presOf" srcId="{199E7DEE-6E4D-4179-8415-81DFD9283517}" destId="{CB3F103B-146D-4B0C-BC24-1E3468628F2C}" srcOrd="1" destOrd="0" presId="urn:microsoft.com/office/officeart/2005/8/layout/cycle2"/>
    <dgm:cxn modelId="{FEACAA51-7529-4124-82C8-E3BB4825E7F7}" type="presParOf" srcId="{670F45F3-08CC-41B7-8E52-F2E614CF52FC}" destId="{3AE76DA4-0C4A-4159-AAFE-11FFC014214D}" srcOrd="0" destOrd="0" presId="urn:microsoft.com/office/officeart/2005/8/layout/cycle2"/>
    <dgm:cxn modelId="{CFFE2BB6-DF50-452E-98DD-B7D2658329B4}" type="presParOf" srcId="{670F45F3-08CC-41B7-8E52-F2E614CF52FC}" destId="{DD8BA79E-62CF-42C1-BE62-272D8F9AC957}" srcOrd="1" destOrd="0" presId="urn:microsoft.com/office/officeart/2005/8/layout/cycle2"/>
    <dgm:cxn modelId="{66F013EE-7A88-44D3-8A36-6744D665ABCA}" type="presParOf" srcId="{DD8BA79E-62CF-42C1-BE62-272D8F9AC957}" destId="{CB3F103B-146D-4B0C-BC24-1E3468628F2C}" srcOrd="0" destOrd="0" presId="urn:microsoft.com/office/officeart/2005/8/layout/cycle2"/>
    <dgm:cxn modelId="{FBCCD1C9-BD79-4538-A27F-E1E2A204ABAE}" type="presParOf" srcId="{670F45F3-08CC-41B7-8E52-F2E614CF52FC}" destId="{A695B16A-821E-4192-9623-6BEDB5E9E81A}" srcOrd="2" destOrd="0" presId="urn:microsoft.com/office/officeart/2005/8/layout/cycle2"/>
    <dgm:cxn modelId="{D1346F2D-1F53-424D-9D3E-722237BCD12E}" type="presParOf" srcId="{670F45F3-08CC-41B7-8E52-F2E614CF52FC}" destId="{95C61370-EEE5-4576-AB81-4AB5122276A4}" srcOrd="3" destOrd="0" presId="urn:microsoft.com/office/officeart/2005/8/layout/cycle2"/>
    <dgm:cxn modelId="{DB4C94EC-35E2-4CEB-96C1-9AA4611B6B51}" type="presParOf" srcId="{95C61370-EEE5-4576-AB81-4AB5122276A4}" destId="{ED70D63C-DC41-428C-8315-5A2F55F30042}" srcOrd="0" destOrd="0" presId="urn:microsoft.com/office/officeart/2005/8/layout/cycle2"/>
    <dgm:cxn modelId="{390FD49D-3977-4A0B-834B-B413FA0B8A11}" type="presParOf" srcId="{670F45F3-08CC-41B7-8E52-F2E614CF52FC}" destId="{0B32D5B2-F1D8-4A56-8057-597AC9B9321B}" srcOrd="4" destOrd="0" presId="urn:microsoft.com/office/officeart/2005/8/layout/cycle2"/>
    <dgm:cxn modelId="{9D77CAD2-29DD-4AC3-AF33-D590407FCE47}" type="presParOf" srcId="{670F45F3-08CC-41B7-8E52-F2E614CF52FC}" destId="{753B9954-73DA-44D3-B7F3-F23E8EAB621F}" srcOrd="5" destOrd="0" presId="urn:microsoft.com/office/officeart/2005/8/layout/cycle2"/>
    <dgm:cxn modelId="{460827A4-F23E-48BE-9242-A027D6C66416}" type="presParOf" srcId="{753B9954-73DA-44D3-B7F3-F23E8EAB621F}" destId="{9EB45E4C-AD8D-40FB-BFF5-03408FE846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3A351A-1DB3-4F88-AC5B-0CE9E14E920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6EA660E-219F-433E-87CA-7DD6176D6039}">
      <dgm:prSet phldrT="[文字]" custT="1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講課</a:t>
          </a:r>
          <a:endParaRPr lang="en-US" altLang="zh-TW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(5-10 min)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F52D44B-DCAC-4893-99CC-0D15B2F1556B}" type="parTrans" cxnId="{778D0072-E7EC-4004-A018-264547BACF8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9E7DEE-6E4D-4179-8415-81DFD9283517}" type="sibTrans" cxnId="{778D0072-E7EC-4004-A018-264547BACF8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6525D5-D419-4C7A-8AD8-960477537A67}">
      <dgm:prSet phldrT="[文字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提問</a:t>
          </a:r>
          <a:endParaRPr lang="en-US" altLang="zh-TW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(3 min)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15E9255-1EFD-49BB-BE0C-EEA11FE069A0}" type="parTrans" cxnId="{7CB3B62B-84A9-49E8-879D-5D520A7D848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D64FA9-B544-49AC-96B9-691F0405F4FD}" type="sibTrans" cxnId="{7CB3B62B-84A9-49E8-879D-5D520A7D848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D6BE3E-B821-4FB7-9C9A-5619E27A4F82}">
      <dgm:prSet phldrT="[文字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補充</a:t>
          </a:r>
          <a:endParaRPr lang="en-US" altLang="zh-TW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(2 min)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A98CFA-CD90-4851-89FA-650E2C74D293}" type="parTrans" cxnId="{047919A4-2C93-4265-A534-EC86EFA505E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772348-CCDE-4F04-8470-71380D4D57F6}" type="sibTrans" cxnId="{047919A4-2C93-4265-A534-EC86EFA505E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0F45F3-08CC-41B7-8E52-F2E614CF52FC}" type="pres">
      <dgm:prSet presAssocID="{453A351A-1DB3-4F88-AC5B-0CE9E14E920E}" presName="cycle" presStyleCnt="0">
        <dgm:presLayoutVars>
          <dgm:dir/>
          <dgm:resizeHandles val="exact"/>
        </dgm:presLayoutVars>
      </dgm:prSet>
      <dgm:spPr/>
    </dgm:pt>
    <dgm:pt modelId="{3AE76DA4-0C4A-4159-AAFE-11FFC014214D}" type="pres">
      <dgm:prSet presAssocID="{36EA660E-219F-433E-87CA-7DD6176D6039}" presName="node" presStyleLbl="node1" presStyleIdx="0" presStyleCnt="3" custRadScaleRad="99402" custRadScaleInc="-7831">
        <dgm:presLayoutVars>
          <dgm:bulletEnabled val="1"/>
        </dgm:presLayoutVars>
      </dgm:prSet>
      <dgm:spPr/>
    </dgm:pt>
    <dgm:pt modelId="{DD8BA79E-62CF-42C1-BE62-272D8F9AC957}" type="pres">
      <dgm:prSet presAssocID="{199E7DEE-6E4D-4179-8415-81DFD9283517}" presName="sibTrans" presStyleLbl="sibTrans2D1" presStyleIdx="0" presStyleCnt="3"/>
      <dgm:spPr/>
    </dgm:pt>
    <dgm:pt modelId="{CB3F103B-146D-4B0C-BC24-1E3468628F2C}" type="pres">
      <dgm:prSet presAssocID="{199E7DEE-6E4D-4179-8415-81DFD9283517}" presName="connectorText" presStyleLbl="sibTrans2D1" presStyleIdx="0" presStyleCnt="3"/>
      <dgm:spPr/>
    </dgm:pt>
    <dgm:pt modelId="{A695B16A-821E-4192-9623-6BEDB5E9E81A}" type="pres">
      <dgm:prSet presAssocID="{C06525D5-D419-4C7A-8AD8-960477537A67}" presName="node" presStyleLbl="node1" presStyleIdx="1" presStyleCnt="3" custRadScaleRad="117086" custRadScaleInc="5677">
        <dgm:presLayoutVars>
          <dgm:bulletEnabled val="1"/>
        </dgm:presLayoutVars>
      </dgm:prSet>
      <dgm:spPr/>
    </dgm:pt>
    <dgm:pt modelId="{95C61370-EEE5-4576-AB81-4AB5122276A4}" type="pres">
      <dgm:prSet presAssocID="{60D64FA9-B544-49AC-96B9-691F0405F4FD}" presName="sibTrans" presStyleLbl="sibTrans2D1" presStyleIdx="1" presStyleCnt="3" custScaleX="74414"/>
      <dgm:spPr/>
    </dgm:pt>
    <dgm:pt modelId="{ED70D63C-DC41-428C-8315-5A2F55F30042}" type="pres">
      <dgm:prSet presAssocID="{60D64FA9-B544-49AC-96B9-691F0405F4FD}" presName="connectorText" presStyleLbl="sibTrans2D1" presStyleIdx="1" presStyleCnt="3"/>
      <dgm:spPr/>
    </dgm:pt>
    <dgm:pt modelId="{0B32D5B2-F1D8-4A56-8057-597AC9B9321B}" type="pres">
      <dgm:prSet presAssocID="{63D6BE3E-B821-4FB7-9C9A-5619E27A4F82}" presName="node" presStyleLbl="node1" presStyleIdx="2" presStyleCnt="3" custRadScaleRad="132981" custRadScaleInc="13305">
        <dgm:presLayoutVars>
          <dgm:bulletEnabled val="1"/>
        </dgm:presLayoutVars>
      </dgm:prSet>
      <dgm:spPr/>
    </dgm:pt>
    <dgm:pt modelId="{753B9954-73DA-44D3-B7F3-F23E8EAB621F}" type="pres">
      <dgm:prSet presAssocID="{D4772348-CCDE-4F04-8470-71380D4D57F6}" presName="sibTrans" presStyleLbl="sibTrans2D1" presStyleIdx="2" presStyleCnt="3"/>
      <dgm:spPr/>
    </dgm:pt>
    <dgm:pt modelId="{9EB45E4C-AD8D-40FB-BFF5-03408FE8467D}" type="pres">
      <dgm:prSet presAssocID="{D4772348-CCDE-4F04-8470-71380D4D57F6}" presName="connectorText" presStyleLbl="sibTrans2D1" presStyleIdx="2" presStyleCnt="3"/>
      <dgm:spPr/>
    </dgm:pt>
  </dgm:ptLst>
  <dgm:cxnLst>
    <dgm:cxn modelId="{B1212801-5862-4310-B216-714A8BF0E288}" type="presOf" srcId="{C06525D5-D419-4C7A-8AD8-960477537A67}" destId="{A695B16A-821E-4192-9623-6BEDB5E9E81A}" srcOrd="0" destOrd="0" presId="urn:microsoft.com/office/officeart/2005/8/layout/cycle2"/>
    <dgm:cxn modelId="{7CB3B62B-84A9-49E8-879D-5D520A7D848C}" srcId="{453A351A-1DB3-4F88-AC5B-0CE9E14E920E}" destId="{C06525D5-D419-4C7A-8AD8-960477537A67}" srcOrd="1" destOrd="0" parTransId="{315E9255-1EFD-49BB-BE0C-EEA11FE069A0}" sibTransId="{60D64FA9-B544-49AC-96B9-691F0405F4FD}"/>
    <dgm:cxn modelId="{CACCAC6C-34D2-4DF2-9402-6527353B3AD0}" type="presOf" srcId="{453A351A-1DB3-4F88-AC5B-0CE9E14E920E}" destId="{670F45F3-08CC-41B7-8E52-F2E614CF52FC}" srcOrd="0" destOrd="0" presId="urn:microsoft.com/office/officeart/2005/8/layout/cycle2"/>
    <dgm:cxn modelId="{778D0072-E7EC-4004-A018-264547BACF8F}" srcId="{453A351A-1DB3-4F88-AC5B-0CE9E14E920E}" destId="{36EA660E-219F-433E-87CA-7DD6176D6039}" srcOrd="0" destOrd="0" parTransId="{CF52D44B-DCAC-4893-99CC-0D15B2F1556B}" sibTransId="{199E7DEE-6E4D-4179-8415-81DFD9283517}"/>
    <dgm:cxn modelId="{693F1052-8634-42EA-8E7B-30ECA8EE4AFA}" type="presOf" srcId="{D4772348-CCDE-4F04-8470-71380D4D57F6}" destId="{753B9954-73DA-44D3-B7F3-F23E8EAB621F}" srcOrd="0" destOrd="0" presId="urn:microsoft.com/office/officeart/2005/8/layout/cycle2"/>
    <dgm:cxn modelId="{BB5E0E90-70C6-410E-B8B5-2F7E8A5949CE}" type="presOf" srcId="{63D6BE3E-B821-4FB7-9C9A-5619E27A4F82}" destId="{0B32D5B2-F1D8-4A56-8057-597AC9B9321B}" srcOrd="0" destOrd="0" presId="urn:microsoft.com/office/officeart/2005/8/layout/cycle2"/>
    <dgm:cxn modelId="{047919A4-2C93-4265-A534-EC86EFA505E8}" srcId="{453A351A-1DB3-4F88-AC5B-0CE9E14E920E}" destId="{63D6BE3E-B821-4FB7-9C9A-5619E27A4F82}" srcOrd="2" destOrd="0" parTransId="{91A98CFA-CD90-4851-89FA-650E2C74D293}" sibTransId="{D4772348-CCDE-4F04-8470-71380D4D57F6}"/>
    <dgm:cxn modelId="{68F895CF-0013-4181-B3D1-488268572C3D}" type="presOf" srcId="{199E7DEE-6E4D-4179-8415-81DFD9283517}" destId="{DD8BA79E-62CF-42C1-BE62-272D8F9AC957}" srcOrd="0" destOrd="0" presId="urn:microsoft.com/office/officeart/2005/8/layout/cycle2"/>
    <dgm:cxn modelId="{CE7289E7-1D58-4C52-9E1D-F7BD75EC2F0C}" type="presOf" srcId="{60D64FA9-B544-49AC-96B9-691F0405F4FD}" destId="{95C61370-EEE5-4576-AB81-4AB5122276A4}" srcOrd="0" destOrd="0" presId="urn:microsoft.com/office/officeart/2005/8/layout/cycle2"/>
    <dgm:cxn modelId="{06D025EC-68A1-42D7-BBA2-4851FD5170AF}" type="presOf" srcId="{D4772348-CCDE-4F04-8470-71380D4D57F6}" destId="{9EB45E4C-AD8D-40FB-BFF5-03408FE8467D}" srcOrd="1" destOrd="0" presId="urn:microsoft.com/office/officeart/2005/8/layout/cycle2"/>
    <dgm:cxn modelId="{98C6B4F2-3784-4FC4-8B0F-46163A2C2735}" type="presOf" srcId="{60D64FA9-B544-49AC-96B9-691F0405F4FD}" destId="{ED70D63C-DC41-428C-8315-5A2F55F30042}" srcOrd="1" destOrd="0" presId="urn:microsoft.com/office/officeart/2005/8/layout/cycle2"/>
    <dgm:cxn modelId="{93210DF7-3F3F-4900-888C-78C7A6B65B9A}" type="presOf" srcId="{36EA660E-219F-433E-87CA-7DD6176D6039}" destId="{3AE76DA4-0C4A-4159-AAFE-11FFC014214D}" srcOrd="0" destOrd="0" presId="urn:microsoft.com/office/officeart/2005/8/layout/cycle2"/>
    <dgm:cxn modelId="{F99D1AFD-7EDD-40D1-8455-7873652A38FA}" type="presOf" srcId="{199E7DEE-6E4D-4179-8415-81DFD9283517}" destId="{CB3F103B-146D-4B0C-BC24-1E3468628F2C}" srcOrd="1" destOrd="0" presId="urn:microsoft.com/office/officeart/2005/8/layout/cycle2"/>
    <dgm:cxn modelId="{FEACAA51-7529-4124-82C8-E3BB4825E7F7}" type="presParOf" srcId="{670F45F3-08CC-41B7-8E52-F2E614CF52FC}" destId="{3AE76DA4-0C4A-4159-AAFE-11FFC014214D}" srcOrd="0" destOrd="0" presId="urn:microsoft.com/office/officeart/2005/8/layout/cycle2"/>
    <dgm:cxn modelId="{CFFE2BB6-DF50-452E-98DD-B7D2658329B4}" type="presParOf" srcId="{670F45F3-08CC-41B7-8E52-F2E614CF52FC}" destId="{DD8BA79E-62CF-42C1-BE62-272D8F9AC957}" srcOrd="1" destOrd="0" presId="urn:microsoft.com/office/officeart/2005/8/layout/cycle2"/>
    <dgm:cxn modelId="{66F013EE-7A88-44D3-8A36-6744D665ABCA}" type="presParOf" srcId="{DD8BA79E-62CF-42C1-BE62-272D8F9AC957}" destId="{CB3F103B-146D-4B0C-BC24-1E3468628F2C}" srcOrd="0" destOrd="0" presId="urn:microsoft.com/office/officeart/2005/8/layout/cycle2"/>
    <dgm:cxn modelId="{FBCCD1C9-BD79-4538-A27F-E1E2A204ABAE}" type="presParOf" srcId="{670F45F3-08CC-41B7-8E52-F2E614CF52FC}" destId="{A695B16A-821E-4192-9623-6BEDB5E9E81A}" srcOrd="2" destOrd="0" presId="urn:microsoft.com/office/officeart/2005/8/layout/cycle2"/>
    <dgm:cxn modelId="{D1346F2D-1F53-424D-9D3E-722237BCD12E}" type="presParOf" srcId="{670F45F3-08CC-41B7-8E52-F2E614CF52FC}" destId="{95C61370-EEE5-4576-AB81-4AB5122276A4}" srcOrd="3" destOrd="0" presId="urn:microsoft.com/office/officeart/2005/8/layout/cycle2"/>
    <dgm:cxn modelId="{DB4C94EC-35E2-4CEB-96C1-9AA4611B6B51}" type="presParOf" srcId="{95C61370-EEE5-4576-AB81-4AB5122276A4}" destId="{ED70D63C-DC41-428C-8315-5A2F55F30042}" srcOrd="0" destOrd="0" presId="urn:microsoft.com/office/officeart/2005/8/layout/cycle2"/>
    <dgm:cxn modelId="{390FD49D-3977-4A0B-834B-B413FA0B8A11}" type="presParOf" srcId="{670F45F3-08CC-41B7-8E52-F2E614CF52FC}" destId="{0B32D5B2-F1D8-4A56-8057-597AC9B9321B}" srcOrd="4" destOrd="0" presId="urn:microsoft.com/office/officeart/2005/8/layout/cycle2"/>
    <dgm:cxn modelId="{9D77CAD2-29DD-4AC3-AF33-D590407FCE47}" type="presParOf" srcId="{670F45F3-08CC-41B7-8E52-F2E614CF52FC}" destId="{753B9954-73DA-44D3-B7F3-F23E8EAB621F}" srcOrd="5" destOrd="0" presId="urn:microsoft.com/office/officeart/2005/8/layout/cycle2"/>
    <dgm:cxn modelId="{460827A4-F23E-48BE-9242-A027D6C66416}" type="presParOf" srcId="{753B9954-73DA-44D3-B7F3-F23E8EAB621F}" destId="{9EB45E4C-AD8D-40FB-BFF5-03408FE846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76DA4-0C4A-4159-AAFE-11FFC014214D}">
      <dsp:nvSpPr>
        <dsp:cNvPr id="0" name=""/>
        <dsp:cNvSpPr/>
      </dsp:nvSpPr>
      <dsp:spPr>
        <a:xfrm>
          <a:off x="1934381" y="13103"/>
          <a:ext cx="1594374" cy="1594374"/>
        </a:xfrm>
        <a:prstGeom prst="ellipse">
          <a:avLst/>
        </a:prstGeom>
        <a:solidFill>
          <a:srgbClr val="7030A0"/>
        </a:solidFill>
        <a:ln w="76200" cap="flat" cmpd="sng" algn="ctr">
          <a:solidFill>
            <a:srgbClr val="FFFF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6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播影片</a:t>
          </a:r>
          <a:endParaRPr lang="en-US" altLang="zh-TW" sz="26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(5-10 min)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67872" y="246594"/>
        <a:ext cx="1127392" cy="1127392"/>
      </dsp:txXfrm>
    </dsp:sp>
    <dsp:sp modelId="{DD8BA79E-62CF-42C1-BE62-272D8F9AC957}">
      <dsp:nvSpPr>
        <dsp:cNvPr id="0" name=""/>
        <dsp:cNvSpPr/>
      </dsp:nvSpPr>
      <dsp:spPr>
        <a:xfrm rot="3276961">
          <a:off x="3208037" y="1561977"/>
          <a:ext cx="497003" cy="538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5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39419" y="1608817"/>
        <a:ext cx="347902" cy="322861"/>
      </dsp:txXfrm>
    </dsp:sp>
    <dsp:sp modelId="{A695B16A-821E-4192-9623-6BEDB5E9E81A}">
      <dsp:nvSpPr>
        <dsp:cNvPr id="0" name=""/>
        <dsp:cNvSpPr/>
      </dsp:nvSpPr>
      <dsp:spPr>
        <a:xfrm>
          <a:off x="3400611" y="2077513"/>
          <a:ext cx="1594374" cy="1594374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提問</a:t>
          </a:r>
          <a:endParaRPr lang="en-US" altLang="zh-TW" sz="24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(3 min)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34102" y="2311004"/>
        <a:ext cx="1127392" cy="1127392"/>
      </dsp:txXfrm>
    </dsp:sp>
    <dsp:sp modelId="{95C61370-EEE5-4576-AB81-4AB5122276A4}">
      <dsp:nvSpPr>
        <dsp:cNvPr id="0" name=""/>
        <dsp:cNvSpPr/>
      </dsp:nvSpPr>
      <dsp:spPr>
        <a:xfrm rot="10802521">
          <a:off x="2400332" y="2604543"/>
          <a:ext cx="578285" cy="538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5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2561762" y="2712222"/>
        <a:ext cx="416855" cy="322861"/>
      </dsp:txXfrm>
    </dsp:sp>
    <dsp:sp modelId="{0B32D5B2-F1D8-4A56-8057-597AC9B9321B}">
      <dsp:nvSpPr>
        <dsp:cNvPr id="0" name=""/>
        <dsp:cNvSpPr/>
      </dsp:nvSpPr>
      <dsp:spPr>
        <a:xfrm>
          <a:off x="339975" y="2075268"/>
          <a:ext cx="1594374" cy="1594374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補充</a:t>
          </a:r>
          <a:endParaRPr lang="en-US" altLang="zh-TW" sz="24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(2 min)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3466" y="2308759"/>
        <a:ext cx="1127392" cy="1127392"/>
      </dsp:txXfrm>
    </dsp:sp>
    <dsp:sp modelId="{753B9954-73DA-44D3-B7F3-F23E8EAB621F}">
      <dsp:nvSpPr>
        <dsp:cNvPr id="0" name=""/>
        <dsp:cNvSpPr/>
      </dsp:nvSpPr>
      <dsp:spPr>
        <a:xfrm rot="18462608">
          <a:off x="1656823" y="1584335"/>
          <a:ext cx="536508" cy="538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5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88074" y="1755621"/>
        <a:ext cx="375556" cy="322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76DA4-0C4A-4159-AAFE-11FFC014214D}">
      <dsp:nvSpPr>
        <dsp:cNvPr id="0" name=""/>
        <dsp:cNvSpPr/>
      </dsp:nvSpPr>
      <dsp:spPr>
        <a:xfrm>
          <a:off x="1874279" y="12452"/>
          <a:ext cx="1501603" cy="150160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講課</a:t>
          </a:r>
          <a:endParaRPr lang="en-US" altLang="zh-TW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(5-10 min)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94184" y="232357"/>
        <a:ext cx="1061793" cy="1061793"/>
      </dsp:txXfrm>
    </dsp:sp>
    <dsp:sp modelId="{DD8BA79E-62CF-42C1-BE62-272D8F9AC957}">
      <dsp:nvSpPr>
        <dsp:cNvPr id="0" name=""/>
        <dsp:cNvSpPr/>
      </dsp:nvSpPr>
      <dsp:spPr>
        <a:xfrm rot="3277066">
          <a:off x="3073757" y="1470251"/>
          <a:ext cx="466782" cy="506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03232" y="1514523"/>
        <a:ext cx="326747" cy="304075"/>
      </dsp:txXfrm>
    </dsp:sp>
    <dsp:sp modelId="{A695B16A-821E-4192-9623-6BEDB5E9E81A}">
      <dsp:nvSpPr>
        <dsp:cNvPr id="0" name=""/>
        <dsp:cNvSpPr/>
      </dsp:nvSpPr>
      <dsp:spPr>
        <a:xfrm>
          <a:off x="3253713" y="1954780"/>
          <a:ext cx="1501603" cy="1501603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提問</a:t>
          </a:r>
          <a:endParaRPr lang="en-US" altLang="zh-TW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(3 min)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73618" y="2174685"/>
        <a:ext cx="1061793" cy="1061793"/>
      </dsp:txXfrm>
    </dsp:sp>
    <dsp:sp modelId="{95C61370-EEE5-4576-AB81-4AB5122276A4}">
      <dsp:nvSpPr>
        <dsp:cNvPr id="0" name=""/>
        <dsp:cNvSpPr/>
      </dsp:nvSpPr>
      <dsp:spPr>
        <a:xfrm rot="10802670">
          <a:off x="2313746" y="2451084"/>
          <a:ext cx="543416" cy="506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2465783" y="2552501"/>
        <a:ext cx="391379" cy="304075"/>
      </dsp:txXfrm>
    </dsp:sp>
    <dsp:sp modelId="{0B32D5B2-F1D8-4A56-8057-597AC9B9321B}">
      <dsp:nvSpPr>
        <dsp:cNvPr id="0" name=""/>
        <dsp:cNvSpPr/>
      </dsp:nvSpPr>
      <dsp:spPr>
        <a:xfrm>
          <a:off x="374258" y="1952543"/>
          <a:ext cx="1501603" cy="1501603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補充</a:t>
          </a:r>
          <a:endParaRPr lang="en-US" altLang="zh-TW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(2 min)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94163" y="2172448"/>
        <a:ext cx="1061793" cy="1061793"/>
      </dsp:txXfrm>
    </dsp:sp>
    <dsp:sp modelId="{753B9954-73DA-44D3-B7F3-F23E8EAB621F}">
      <dsp:nvSpPr>
        <dsp:cNvPr id="0" name=""/>
        <dsp:cNvSpPr/>
      </dsp:nvSpPr>
      <dsp:spPr>
        <a:xfrm rot="18462608">
          <a:off x="1614400" y="1491186"/>
          <a:ext cx="503894" cy="506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43752" y="1652340"/>
        <a:ext cx="352726" cy="304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90AE5A6-571E-4976-B1C4-D51719754D1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21220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8488" cy="4606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0EB9E25A-D5B3-4B8B-B88D-1AFC6023426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7681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EverCam</a:t>
            </a:r>
          </a:p>
          <a:p>
            <a:r>
              <a:rPr lang="zh-TW" altLang="en-US" dirty="0"/>
              <a:t>絕對是 翻轉教室 </a:t>
            </a:r>
            <a:r>
              <a:rPr lang="en-US" altLang="zh-TW" dirty="0"/>
              <a:t>2.0 </a:t>
            </a:r>
            <a:r>
              <a:rPr lang="zh-TW" altLang="en-US" dirty="0"/>
              <a:t>的最佳實踐！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只要透過小小的技巧</a:t>
            </a:r>
            <a:endParaRPr lang="en-US" altLang="zh-TW" dirty="0"/>
          </a:p>
          <a:p>
            <a:r>
              <a:rPr lang="zh-TW" altLang="en-US" dirty="0"/>
              <a:t>就可以提升現場上課的品質，而且上完課即輕鬆錄出優質的教學影片。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怎麼辦到的呢？</a:t>
            </a:r>
            <a:endParaRPr lang="en-US" altLang="zh-TW" dirty="0"/>
          </a:p>
          <a:p>
            <a:r>
              <a:rPr lang="zh-TW" altLang="en-US" dirty="0"/>
              <a:t>就讓我們從</a:t>
            </a:r>
            <a:r>
              <a:rPr lang="en-US" altLang="zh-TW" dirty="0"/>
              <a:t> EverCam </a:t>
            </a:r>
            <a:r>
              <a:rPr lang="zh-TW" altLang="en-US" dirty="0"/>
              <a:t>的軟體特點與學習行為分析開始</a:t>
            </a:r>
            <a:endParaRPr lang="en-US" altLang="zh-TW" dirty="0"/>
          </a:p>
          <a:p>
            <a:r>
              <a:rPr lang="zh-TW" altLang="en-US" dirty="0"/>
              <a:t>帶給您全新的翻轉教室體驗</a:t>
            </a:r>
            <a:r>
              <a:rPr lang="en-US" altLang="zh-TW" dirty="0"/>
              <a:t>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1565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在這裏，可以刪除段落、交換順序、調整音量、剪輯影片、匯出匯入等 </a:t>
            </a:r>
            <a:r>
              <a:rPr lang="en-US" altLang="zh-TW" dirty="0"/>
              <a:t>(</a:t>
            </a:r>
            <a:r>
              <a:rPr lang="zh-TW" altLang="en-US" dirty="0"/>
              <a:t>每一個動作，都用文字動畫強調</a:t>
            </a:r>
            <a:r>
              <a:rPr lang="en-US" altLang="zh-TW" dirty="0"/>
              <a:t>)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完成錄影後，可以匯出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mp4(PPT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 操作畫面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，將資料夾中的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zip (zip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後資料夾，要有框框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 上傳後 解壓縮、連結</a:t>
            </a:r>
            <a:r>
              <a:rPr lang="zh-TW" altLang="en-US" dirty="0"/>
              <a:t>到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教學系統。</a:t>
            </a:r>
            <a:b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或是更簡單的，直接將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.</a:t>
            </a:r>
            <a:r>
              <a:rPr lang="en-US" altLang="zh-TW" b="0" i="0" dirty="0" err="1">
                <a:solidFill>
                  <a:srgbClr val="333333"/>
                </a:solidFill>
                <a:effectLst/>
                <a:latin typeface="Helvetica Neue"/>
              </a:rPr>
              <a:t>ecm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錄影檔</a:t>
            </a:r>
            <a:endParaRPr lang="en-US" altLang="zh-TW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拖曳到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EverCam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公司的學習平台，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例如 </a:t>
            </a:r>
            <a:r>
              <a:rPr lang="en-US" altLang="zh-TW" b="0" i="0" dirty="0" err="1">
                <a:solidFill>
                  <a:srgbClr val="333333"/>
                </a:solidFill>
                <a:effectLst/>
                <a:latin typeface="Helvetica Neue"/>
              </a:rPr>
              <a:t>tms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+ / </a:t>
            </a:r>
            <a:r>
              <a:rPr lang="en-US" altLang="zh-TW" b="0" i="0" dirty="0" err="1">
                <a:solidFill>
                  <a:srgbClr val="333333"/>
                </a:solidFill>
                <a:effectLst/>
                <a:latin typeface="Helvetica Neue"/>
              </a:rPr>
              <a:t>ee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-class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等，後台就會自己轉檔，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省去匯出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mp4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、上傳、建資料等繁瑣的程序，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老師節省了大量時間，就可以更專注在教學內容的設計。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這就是 </a:t>
            </a:r>
            <a:r>
              <a:rPr lang="en-US" altLang="zh-TW" dirty="0"/>
              <a:t>EverCam </a:t>
            </a:r>
            <a:r>
              <a:rPr lang="zh-TW" altLang="en-US" dirty="0"/>
              <a:t>的主要操作，有沒有很簡單呢？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04601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(</a:t>
            </a:r>
            <a:r>
              <a:rPr lang="zh-TW" altLang="en-US" dirty="0"/>
              <a:t>這張圖的 </a:t>
            </a:r>
            <a:r>
              <a:rPr lang="en-US" altLang="zh-TW" dirty="0"/>
              <a:t>slide </a:t>
            </a:r>
            <a:r>
              <a:rPr lang="zh-TW" altLang="en-US" dirty="0"/>
              <a:t>不是很理想，如果很仔細看，因為沒有講解，會以為步驟很多 </a:t>
            </a:r>
            <a:r>
              <a:rPr lang="en-US" altLang="zh-TW" dirty="0"/>
              <a:t>…</a:t>
            </a:r>
            <a:r>
              <a:rPr lang="zh-TW" altLang="en-US" dirty="0"/>
              <a:t>，</a:t>
            </a:r>
            <a:r>
              <a:rPr lang="en-US" altLang="zh-TW" dirty="0"/>
              <a:t>slide </a:t>
            </a:r>
            <a:r>
              <a:rPr lang="zh-TW" altLang="en-US" dirty="0"/>
              <a:t>畫面也複雜，有喧賓奪主的情況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基本上，只要知道</a:t>
            </a:r>
            <a:endParaRPr lang="en-US" altLang="zh-TW" dirty="0"/>
          </a:p>
          <a:p>
            <a:r>
              <a:rPr lang="zh-TW" altLang="en-US" dirty="0"/>
              <a:t>在那裡開始錄影 </a:t>
            </a:r>
            <a:r>
              <a:rPr lang="en-US" altLang="zh-TW" dirty="0"/>
              <a:t>(</a:t>
            </a:r>
            <a:r>
              <a:rPr lang="zh-TW" altLang="en-US" dirty="0"/>
              <a:t>錄影文字動畫</a:t>
            </a:r>
            <a:r>
              <a:rPr lang="en-US" altLang="zh-TW" dirty="0"/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怎麼切換到 </a:t>
            </a:r>
            <a:r>
              <a:rPr lang="en-US" altLang="zh-TW" dirty="0"/>
              <a:t>EverCam </a:t>
            </a:r>
            <a:r>
              <a:rPr lang="zh-TW" altLang="en-US" dirty="0"/>
              <a:t>工具區 </a:t>
            </a:r>
            <a:r>
              <a:rPr lang="en-US" altLang="zh-TW" dirty="0"/>
              <a:t>(</a:t>
            </a:r>
            <a:r>
              <a:rPr lang="zh-TW" altLang="en-US" dirty="0"/>
              <a:t>工具區動畫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預覽和編輯影片就夠用囉。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更完整的教學，可以上官網進一步查詢</a:t>
            </a:r>
            <a:endParaRPr lang="en-US" altLang="zh-TW" dirty="0"/>
          </a:p>
          <a:p>
            <a:r>
              <a:rPr lang="en-US" altLang="zh-TW" dirty="0"/>
              <a:t>tw.formosasoft.com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06926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49156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53B6CD24-7034-440C-BFB6-5BD6A09841A6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13</a:t>
            </a:fld>
            <a:endParaRPr lang="en-US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0028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>
                <a:latin typeface="Arial" panose="020B0604020202020204" pitchFamily="34" charset="0"/>
              </a:rPr>
              <a:t>(</a:t>
            </a:r>
            <a:r>
              <a:rPr lang="zh-TW" altLang="en-US" dirty="0">
                <a:latin typeface="Arial" panose="020B0604020202020204" pitchFamily="34" charset="0"/>
              </a:rPr>
              <a:t>這張圖因為不確定版權，需要更換，平常簡報就還好</a:t>
            </a:r>
            <a:r>
              <a:rPr lang="en-US" altLang="zh-TW" dirty="0">
                <a:latin typeface="Arial" panose="020B0604020202020204" pitchFamily="34" charset="0"/>
              </a:rPr>
              <a:t>)</a:t>
            </a:r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工具很簡單，但錄教材就不簡單！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面對電腦錄影，除了不習慣外，因為可以 </a:t>
            </a:r>
            <a:r>
              <a:rPr lang="en-US" altLang="zh-TW" dirty="0">
                <a:latin typeface="Arial" panose="020B0604020202020204" pitchFamily="34" charset="0"/>
              </a:rPr>
              <a:t>NG</a:t>
            </a:r>
            <a:r>
              <a:rPr lang="zh-TW" altLang="en-US" dirty="0">
                <a:latin typeface="Arial" panose="020B0604020202020204" pitchFamily="34" charset="0"/>
              </a:rPr>
              <a:t>，就會覺得不滿意想重錄，過程常令人挫折 </a:t>
            </a:r>
            <a:r>
              <a:rPr lang="en-US" altLang="zh-TW" dirty="0">
                <a:latin typeface="Arial" panose="020B0604020202020204" pitchFamily="34" charset="0"/>
              </a:rPr>
              <a:t>…</a:t>
            </a: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其實，不用這麼辛苦唷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上課時 </a:t>
            </a:r>
            <a:r>
              <a:rPr lang="en-US" altLang="zh-TW" dirty="0">
                <a:latin typeface="Arial" panose="020B0604020202020204" pitchFamily="34" charset="0"/>
              </a:rPr>
              <a:t>(</a:t>
            </a:r>
            <a:r>
              <a:rPr lang="zh-TW" altLang="en-US" dirty="0">
                <a:latin typeface="Arial" panose="020B0604020202020204" pitchFamily="34" charset="0"/>
              </a:rPr>
              <a:t>動畫</a:t>
            </a:r>
            <a:r>
              <a:rPr lang="en-US" altLang="zh-TW" dirty="0">
                <a:latin typeface="Arial" panose="020B0604020202020204" pitchFamily="34" charset="0"/>
              </a:rPr>
              <a:t>)</a:t>
            </a:r>
            <a:r>
              <a:rPr lang="zh-TW" altLang="en-US" dirty="0">
                <a:latin typeface="Arial" panose="020B0604020202020204" pitchFamily="34" charset="0"/>
              </a:rPr>
              <a:t>，直接用 </a:t>
            </a:r>
            <a:r>
              <a:rPr lang="en-US" altLang="zh-TW" dirty="0">
                <a:latin typeface="Arial" panose="020B0604020202020204" pitchFamily="34" charset="0"/>
              </a:rPr>
              <a:t>EverCam </a:t>
            </a:r>
            <a:r>
              <a:rPr lang="zh-TW" altLang="en-US" dirty="0">
                <a:latin typeface="Arial" panose="020B0604020202020204" pitchFamily="34" charset="0"/>
              </a:rPr>
              <a:t>錄影就好 </a:t>
            </a:r>
            <a:r>
              <a:rPr lang="en-US" altLang="zh-TW" dirty="0">
                <a:latin typeface="Arial" panose="020B0604020202020204" pitchFamily="34" charset="0"/>
              </a:rPr>
              <a:t>(</a:t>
            </a:r>
            <a:r>
              <a:rPr lang="zh-TW" altLang="en-US" dirty="0">
                <a:latin typeface="Arial" panose="020B0604020202020204" pitchFamily="34" charset="0"/>
              </a:rPr>
              <a:t>錄影</a:t>
            </a:r>
            <a:r>
              <a:rPr lang="en-US" altLang="zh-TW" dirty="0">
                <a:latin typeface="Arial" panose="020B0604020202020204" pitchFamily="34" charset="0"/>
              </a:rPr>
              <a:t>)</a:t>
            </a:r>
          </a:p>
          <a:p>
            <a:r>
              <a:rPr lang="zh-TW" altLang="en-US" dirty="0">
                <a:latin typeface="Arial" panose="020B0604020202020204" pitchFamily="34" charset="0"/>
              </a:rPr>
              <a:t>而且只要小小的技巧</a:t>
            </a:r>
            <a:endParaRPr lang="en-US" altLang="zh-TW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latin typeface="Arial" panose="020B0604020202020204" pitchFamily="34" charset="0"/>
              </a:rPr>
              <a:t>不需要任何剪接，</a:t>
            </a:r>
            <a:r>
              <a:rPr lang="zh-TW" altLang="en-US" dirty="0"/>
              <a:t>上完課即輕鬆錄出令人滿意的教學影片。</a:t>
            </a:r>
            <a:endParaRPr lang="en-US" altLang="zh-TW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而且還可以大幅提升上課品質，</a:t>
            </a:r>
            <a:endParaRPr lang="en-US" altLang="zh-TW" dirty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6346D4F7-6407-45CC-A0F6-6D310B1F7282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14</a:t>
            </a:fld>
            <a:endParaRPr lang="en-US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4468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/>
              <a:t>避開</a:t>
            </a:r>
            <a:r>
              <a:rPr lang="zh-TW" altLang="en-US" dirty="0">
                <a:latin typeface="Arial" panose="020B0604020202020204" pitchFamily="34" charset="0"/>
              </a:rPr>
              <a:t>教學現場，這個令老師非常挫折</a:t>
            </a:r>
            <a:r>
              <a:rPr lang="zh-TW" altLang="en-US" dirty="0"/>
              <a:t>的畫面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這個現象的原因很簡單</a:t>
            </a:r>
            <a:endParaRPr lang="en-US" altLang="zh-TW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latin typeface="Arial" panose="020B0604020202020204" pitchFamily="34" charset="0"/>
              </a:rPr>
              <a:t>當上課內容聽不懂、無趣、上課時間又很長的時候 </a:t>
            </a:r>
            <a:r>
              <a:rPr lang="en-US" altLang="zh-TW" dirty="0">
                <a:latin typeface="Arial" panose="020B0604020202020204" pitchFamily="34" charset="0"/>
              </a:rPr>
              <a:t>…</a:t>
            </a:r>
          </a:p>
          <a:p>
            <a:pPr>
              <a:defRPr/>
            </a:pPr>
            <a:r>
              <a:rPr lang="zh-TW" altLang="en-US" dirty="0"/>
              <a:t>學習效果就不好。</a:t>
            </a:r>
            <a:endParaRPr lang="en-US" altLang="zh-TW" dirty="0"/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r>
              <a:rPr lang="zh-TW" altLang="en-US" dirty="0"/>
              <a:t>怎麼改善呢？</a:t>
            </a:r>
            <a:endParaRPr lang="en-US" altLang="zh-TW" dirty="0"/>
          </a:p>
          <a:p>
            <a:r>
              <a:rPr lang="zh-TW" altLang="en-US" dirty="0">
                <a:latin typeface="Arial" panose="020B0604020202020204" pitchFamily="34" charset="0"/>
              </a:rPr>
              <a:t>可以回到學習的本質探討，找解方 </a:t>
            </a:r>
            <a:r>
              <a:rPr lang="en-US" altLang="zh-TW" dirty="0">
                <a:latin typeface="Arial" panose="020B0604020202020204" pitchFamily="34" charset="0"/>
              </a:rPr>
              <a:t>(or </a:t>
            </a:r>
            <a:r>
              <a:rPr lang="zh-TW" altLang="en-US" dirty="0">
                <a:latin typeface="Arial" panose="020B0604020202020204" pitchFamily="34" charset="0"/>
              </a:rPr>
              <a:t>就有機會對症下藥。</a:t>
            </a:r>
            <a:r>
              <a:rPr lang="en-US" altLang="zh-TW" dirty="0">
                <a:latin typeface="Arial" panose="020B0604020202020204" pitchFamily="34" charset="0"/>
              </a:rPr>
              <a:t>)</a:t>
            </a:r>
            <a:endParaRPr lang="en-US" altLang="zh-TW" dirty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6346D4F7-6407-45CC-A0F6-6D310B1F7282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15</a:t>
            </a:fld>
            <a:endParaRPr lang="en-US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5785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這是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1946 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年美國學者的實驗，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是現在非常有名的「學習金字塔」理論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學生用不同學習方法，兩週後還記得的比例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只是「聽」，效果有限，只有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5%</a:t>
            </a: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因此，要想辦法增加互動！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第二個特性，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可以從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MIT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在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2014 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年從大數據分析的報告中看到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大部分學生閱讀線上影片時，超過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 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分鐘就停止學習了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教學現場也是如此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因此，「教」的時間要短，因為學生無法長期專注。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有了這兩個大原則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 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增加互動、教學要短，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我們就可以利用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 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的特性，在課堂中實現翻轉教室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，並同時錄影出好的教材囉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6346D4F7-6407-45CC-A0F6-6D310B1F7282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16</a:t>
            </a:fld>
            <a:endParaRPr lang="en-US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4291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依據剛才的需求與痛點分析，知識管理應該要具備以下 </a:t>
            </a:r>
            <a:r>
              <a:rPr lang="en-US" altLang="zh-TW" dirty="0"/>
              <a:t>5 </a:t>
            </a:r>
            <a:r>
              <a:rPr lang="zh-TW" altLang="en-US" dirty="0"/>
              <a:t>大工具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BAE95-5505-419E-929C-D4C1A046572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4266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</a:rPr>
              <a:t>上課同步錄影 </a:t>
            </a:r>
            <a:r>
              <a:rPr lang="en-US" altLang="zh-TW" dirty="0">
                <a:latin typeface="Arial" panose="020B0604020202020204" pitchFamily="34" charset="0"/>
              </a:rPr>
              <a:t>+ </a:t>
            </a:r>
            <a:r>
              <a:rPr lang="zh-TW" altLang="en-US" dirty="0">
                <a:latin typeface="Arial" panose="020B0604020202020204" pitchFamily="34" charset="0"/>
              </a:rPr>
              <a:t>提問</a:t>
            </a:r>
          </a:p>
          <a:p>
            <a:r>
              <a:rPr lang="zh-TW" altLang="en-US" dirty="0">
                <a:latin typeface="Arial" panose="020B0604020202020204" pitchFamily="34" charset="0"/>
              </a:rPr>
              <a:t>這是 </a:t>
            </a:r>
            <a:r>
              <a:rPr lang="en-US" altLang="zh-TW" dirty="0">
                <a:latin typeface="Arial" panose="020B0604020202020204" pitchFamily="34" charset="0"/>
              </a:rPr>
              <a:t>EverCam </a:t>
            </a:r>
            <a:r>
              <a:rPr lang="zh-TW" altLang="en-US" dirty="0">
                <a:latin typeface="Arial" panose="020B0604020202020204" pitchFamily="34" charset="0"/>
              </a:rPr>
              <a:t>公司長期推動的策略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並在多所學校成功翻轉教學現場。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方法很簡單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就將一堂 </a:t>
            </a:r>
            <a:r>
              <a:rPr lang="en-US" altLang="zh-TW" dirty="0">
                <a:latin typeface="Arial" panose="020B0604020202020204" pitchFamily="34" charset="0"/>
              </a:rPr>
              <a:t>50 </a:t>
            </a:r>
            <a:r>
              <a:rPr lang="zh-TW" altLang="en-US" dirty="0">
                <a:latin typeface="Arial" panose="020B0604020202020204" pitchFamily="34" charset="0"/>
              </a:rPr>
              <a:t>分鐘的課程，分拆成多個明確的主題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進行講解、提問、補充的循環，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分主題，老師就要將內容重新構思、教材內容的品質就會因此提升。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講課的時候，請學生專心聽完後再提問，就可以一氣呵成錄出不被打斷的教學影片。</a:t>
            </a:r>
            <a:endParaRPr lang="en-US" altLang="zh-TW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latin typeface="Arial" panose="020B0604020202020204" pitchFamily="34" charset="0"/>
              </a:rPr>
              <a:t>因為「教」的時間變短，同時滿足「短教材」的特性。 </a:t>
            </a:r>
            <a:r>
              <a:rPr lang="en-US" altLang="zh-TW" dirty="0">
                <a:latin typeface="Arial" panose="020B0604020202020204" pitchFamily="34" charset="0"/>
              </a:rPr>
              <a:t>(</a:t>
            </a:r>
            <a:r>
              <a:rPr lang="zh-TW" altLang="en-US" dirty="0">
                <a:latin typeface="Arial" panose="020B0604020202020204" pitchFamily="34" charset="0"/>
              </a:rPr>
              <a:t>滑鼠移到 </a:t>
            </a:r>
            <a:r>
              <a:rPr lang="en-US" altLang="zh-TW" dirty="0">
                <a:latin typeface="Arial" panose="020B0604020202020204" pitchFamily="34" charset="0"/>
              </a:rPr>
              <a:t>5 ~ 10 </a:t>
            </a:r>
            <a:r>
              <a:rPr lang="zh-TW" altLang="en-US" dirty="0">
                <a:latin typeface="Arial" panose="020B0604020202020204" pitchFamily="34" charset="0"/>
              </a:rPr>
              <a:t>分鐘</a:t>
            </a:r>
            <a:r>
              <a:rPr lang="en-US" altLang="zh-TW" dirty="0">
                <a:latin typeface="Arial" panose="020B0604020202020204" pitchFamily="34" charset="0"/>
              </a:rPr>
              <a:t>)</a:t>
            </a:r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在每一個主題結束，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針對較困難的內容進行提問，增加互動！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因為要設計問題，老師就必須更深入思考教學內容，進而再次改善教材內容，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因為提問，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更打破了學習金字塔的魔咒 </a:t>
            </a:r>
            <a:r>
              <a:rPr lang="en-US" altLang="zh-TW" dirty="0">
                <a:latin typeface="Arial" panose="020B0604020202020204" pitchFamily="34" charset="0"/>
              </a:rPr>
              <a:t>~ </a:t>
            </a:r>
            <a:r>
              <a:rPr lang="zh-TW" altLang="en-US" dirty="0">
                <a:latin typeface="Arial" panose="020B0604020202020204" pitchFamily="34" charset="0"/>
              </a:rPr>
              <a:t>只是聽，只有 </a:t>
            </a:r>
            <a:r>
              <a:rPr lang="en-US" altLang="zh-TW" dirty="0">
                <a:latin typeface="Arial" panose="020B0604020202020204" pitchFamily="34" charset="0"/>
              </a:rPr>
              <a:t>5% </a:t>
            </a:r>
            <a:r>
              <a:rPr lang="zh-TW" altLang="en-US" dirty="0">
                <a:latin typeface="Arial" panose="020B0604020202020204" pitchFamily="34" charset="0"/>
              </a:rPr>
              <a:t>的效果。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若學生的回答不是非常理想，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老師就可以進行補充，針對不容易理解的觀念，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從老師講解、提問互動到補充，就有多次從不同角度去理解的機會，就更容易克服學生聽不懂的問題。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拆主題、設計問題，讓教材內容更有節奏，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上課、提問、補充的主題循環，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就可以大幅提高課堂中的互動、滿足「短教材」的特性。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自然就可以提升上課品質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並同時錄影出優質的教材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這就是 翻轉教室 </a:t>
            </a:r>
            <a:r>
              <a:rPr lang="en-US" altLang="zh-TW" dirty="0">
                <a:latin typeface="Arial" panose="020B0604020202020204" pitchFamily="34" charset="0"/>
              </a:rPr>
              <a:t>2.0!</a:t>
            </a:r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6346D4F7-6407-45CC-A0F6-6D310B1F7282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18</a:t>
            </a:fld>
            <a:endParaRPr lang="en-US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9265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</a:rPr>
              <a:t>錄好的教材，可以用在那裡？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除了課後複習很好用之外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也可以應用在課前預習，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只要短短 </a:t>
            </a:r>
            <a:r>
              <a:rPr lang="en-US" altLang="zh-TW" dirty="0">
                <a:latin typeface="Arial" panose="020B0604020202020204" pitchFamily="34" charset="0"/>
              </a:rPr>
              <a:t>10 </a:t>
            </a:r>
            <a:r>
              <a:rPr lang="zh-TW" altLang="en-US" dirty="0">
                <a:latin typeface="Arial" panose="020B0604020202020204" pitchFamily="34" charset="0"/>
              </a:rPr>
              <a:t>分鐘，就可以強化先備知識，讓授課更順暢！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當然，也可以應用在課堂中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透過播影片，取代原來的現場講課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好處是更容易觀察現場學生的學習情況，立即進行暫停、補充等及時回饋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效果非常的好，老師可以嘗試看看喔</a:t>
            </a:r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6346D4F7-6407-45CC-A0F6-6D310B1F7282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19</a:t>
            </a:fld>
            <a:endParaRPr lang="en-US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8879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>
                <a:latin typeface="Arial" panose="020B0604020202020204" pitchFamily="34" charset="0"/>
              </a:rPr>
              <a:t>這份教學，將用短短 </a:t>
            </a:r>
            <a:r>
              <a:rPr lang="en-US" altLang="zh-TW" dirty="0">
                <a:latin typeface="Arial" panose="020B0604020202020204" pitchFamily="34" charset="0"/>
              </a:rPr>
              <a:t>3 </a:t>
            </a:r>
            <a:r>
              <a:rPr lang="zh-TW" altLang="en-US">
                <a:latin typeface="Arial" panose="020B0604020202020204" pitchFamily="34" charset="0"/>
              </a:rPr>
              <a:t>分鐘的時間，以 </a:t>
            </a:r>
            <a:r>
              <a:rPr lang="en-US" altLang="zh-TW" dirty="0">
                <a:latin typeface="Arial" panose="020B0604020202020204" pitchFamily="34" charset="0"/>
              </a:rPr>
              <a:t>PowerPoint </a:t>
            </a:r>
            <a:r>
              <a:rPr lang="zh-TW" altLang="en-US">
                <a:latin typeface="Arial" panose="020B0604020202020204" pitchFamily="34" charset="0"/>
              </a:rPr>
              <a:t>簡報錄影為例，學會 </a:t>
            </a:r>
            <a:r>
              <a:rPr lang="en-US" altLang="zh-TW" dirty="0">
                <a:latin typeface="Arial" panose="020B0604020202020204" pitchFamily="34" charset="0"/>
              </a:rPr>
              <a:t>EverCam </a:t>
            </a:r>
            <a:r>
              <a:rPr lang="zh-TW" altLang="en-US">
                <a:latin typeface="Arial" panose="020B0604020202020204" pitchFamily="34" charset="0"/>
              </a:rPr>
              <a:t>的基礎操作。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>
                <a:latin typeface="Arial" panose="020B0604020202020204" pitchFamily="34" charset="0"/>
              </a:rPr>
              <a:t>如何使用 </a:t>
            </a:r>
            <a:r>
              <a:rPr lang="en-US" altLang="zh-TW" dirty="0">
                <a:latin typeface="Arial" panose="020B0604020202020204" pitchFamily="34" charset="0"/>
              </a:rPr>
              <a:t>EverCam </a:t>
            </a:r>
            <a:r>
              <a:rPr lang="zh-TW" altLang="en-US">
                <a:latin typeface="Arial" panose="020B0604020202020204" pitchFamily="34" charset="0"/>
              </a:rPr>
              <a:t>進行簡報錄影，並將教材上傳到網站的步驟。</a:t>
            </a:r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7E5A6EBA-2B76-4068-9D93-E0AE22332529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2</a:t>
            </a:fld>
            <a:endParaRPr lang="en-US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68133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</a:rPr>
              <a:t>怎麼設計 </a:t>
            </a:r>
            <a:r>
              <a:rPr lang="en-US" altLang="zh-TW" dirty="0">
                <a:latin typeface="Arial" panose="020B0604020202020204" pitchFamily="34" charset="0"/>
              </a:rPr>
              <a:t>ppt </a:t>
            </a:r>
            <a:r>
              <a:rPr lang="zh-TW" altLang="en-US" dirty="0">
                <a:latin typeface="Arial" panose="020B0604020202020204" pitchFamily="34" charset="0"/>
              </a:rPr>
              <a:t>來更容易執行主題循環呢？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建議可以在每個主題的開始，用明顯的版面來區隔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在每個主題結束前，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進行簡短的重點整理，幫助學生快速回顧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接著放一張 </a:t>
            </a:r>
            <a:r>
              <a:rPr lang="en-US" altLang="zh-TW" dirty="0">
                <a:latin typeface="Arial" panose="020B0604020202020204" pitchFamily="34" charset="0"/>
              </a:rPr>
              <a:t>slide</a:t>
            </a:r>
            <a:r>
              <a:rPr lang="zh-TW" altLang="en-US" dirty="0">
                <a:latin typeface="Arial" panose="020B0604020202020204" pitchFamily="34" charset="0"/>
              </a:rPr>
              <a:t>，設計 </a:t>
            </a:r>
            <a:r>
              <a:rPr lang="en-US" altLang="zh-TW" dirty="0">
                <a:latin typeface="Arial" panose="020B0604020202020204" pitchFamily="34" charset="0"/>
              </a:rPr>
              <a:t>2~3 </a:t>
            </a:r>
            <a:r>
              <a:rPr lang="zh-TW" altLang="en-US" dirty="0">
                <a:latin typeface="Arial" panose="020B0604020202020204" pitchFamily="34" charset="0"/>
              </a:rPr>
              <a:t>個打算要問的題目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就這麼簡單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6346D4F7-6407-45CC-A0F6-6D310B1F7282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20</a:t>
            </a:fld>
            <a:endParaRPr lang="en-US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8791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6346D4F7-6407-45CC-A0F6-6D310B1F7282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21</a:t>
            </a:fld>
            <a:endParaRPr lang="en-US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2378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53B6CD24-7034-440C-BFB6-5BD6A09841A6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23</a:t>
            </a:fld>
            <a:endParaRPr lang="en-US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9466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C8CA9CF5-E98D-42EA-B5B8-8B94F2E8AE3A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24</a:t>
            </a:fld>
            <a:endParaRPr lang="en-US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491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25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374939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898056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27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109470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93937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6346D4F7-6407-45CC-A0F6-6D310B1F7282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29</a:t>
            </a:fld>
            <a:endParaRPr lang="en-US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39036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30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923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498723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31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718218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33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874463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35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28494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tcsu:</a:t>
            </a:r>
          </a:p>
          <a:p>
            <a:r>
              <a:rPr lang="en-US" altLang="zh-TW" dirty="0"/>
              <a:t>1. </a:t>
            </a:r>
            <a:r>
              <a:rPr lang="zh-TW" altLang="en-US" dirty="0"/>
              <a:t>因為對象先以 </a:t>
            </a:r>
            <a:r>
              <a:rPr lang="en-US" altLang="zh-TW" dirty="0"/>
              <a:t>EverCam </a:t>
            </a:r>
            <a:r>
              <a:rPr lang="zh-TW" altLang="en-US" dirty="0"/>
              <a:t>的用戶為主，因此帶快速入門，增加完整性 </a:t>
            </a:r>
            <a:endParaRPr lang="en-US" altLang="zh-TW" dirty="0"/>
          </a:p>
          <a:p>
            <a:r>
              <a:rPr lang="en-US" altLang="zh-TW" dirty="0"/>
              <a:t>2. </a:t>
            </a:r>
            <a:r>
              <a:rPr lang="zh-TW" altLang="en-US" dirty="0"/>
              <a:t>簡報 </a:t>
            </a:r>
            <a:r>
              <a:rPr lang="en-US" altLang="zh-TW" dirty="0"/>
              <a:t>slide </a:t>
            </a:r>
            <a:r>
              <a:rPr lang="zh-TW" altLang="en-US" dirty="0"/>
              <a:t>的內容還要再簡單一點 </a:t>
            </a:r>
            <a:r>
              <a:rPr lang="en-US" altLang="zh-TW" dirty="0"/>
              <a:t>(</a:t>
            </a:r>
            <a:r>
              <a:rPr lang="zh-TW" altLang="en-US" dirty="0"/>
              <a:t>喧賓奪主</a:t>
            </a:r>
            <a:r>
              <a:rPr lang="en-US" altLang="zh-TW" dirty="0"/>
              <a:t>)</a:t>
            </a:r>
            <a:r>
              <a:rPr lang="zh-TW" altLang="en-US" dirty="0"/>
              <a:t>，示意圖會更好，而且原來的圖如果很仔細看，因為沒有講解，會以為步驟很多 </a:t>
            </a:r>
            <a:r>
              <a:rPr lang="en-US" altLang="zh-TW" dirty="0"/>
              <a:t>…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只要 </a:t>
            </a:r>
            <a:r>
              <a:rPr lang="en-US" altLang="zh-TW" dirty="0"/>
              <a:t>3 </a:t>
            </a:r>
            <a:r>
              <a:rPr lang="zh-TW" altLang="en-US" dirty="0"/>
              <a:t>分鐘，學會這幾個基本操作與特性，就可以開始翻轉你的教室囉。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按下錄影鈕，  </a:t>
            </a:r>
            <a:r>
              <a:rPr lang="en-US" altLang="zh-TW" dirty="0"/>
              <a:t>(</a:t>
            </a:r>
            <a:r>
              <a:rPr lang="zh-TW" altLang="en-US" dirty="0"/>
              <a:t>動畫箭頭往下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就會開始播放簡報並且同時錄影 </a:t>
            </a:r>
            <a:r>
              <a:rPr lang="en-US" altLang="zh-TW" dirty="0"/>
              <a:t>(</a:t>
            </a:r>
            <a:r>
              <a:rPr lang="zh-TW" altLang="en-US" dirty="0"/>
              <a:t>動畫放大，播放簡報</a:t>
            </a:r>
            <a:r>
              <a:rPr lang="en-US" altLang="zh-TW" dirty="0"/>
              <a:t>)</a:t>
            </a:r>
          </a:p>
          <a:p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過程完全不需要改變原來的簡報習慣。</a:t>
            </a:r>
            <a:br>
              <a:rPr lang="zh-TW" altLang="en-US" dirty="0"/>
            </a:b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換頁時，就會建立播放時的索引，方便跳段閱讀。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(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動畫換頁，從右到左，並加上動畫「擦去」，顯示文字「自動建立索引」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結束簡報時，就會自動結束錄影 </a:t>
            </a:r>
            <a:r>
              <a:rPr lang="en-US" altLang="zh-TW" dirty="0"/>
              <a:t>(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加上動畫「擦去」，顯示文字「結束簡報，就會結束錄影」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切換到 </a:t>
            </a:r>
            <a:r>
              <a:rPr lang="en-US" altLang="zh-TW" dirty="0"/>
              <a:t>EverCam </a:t>
            </a:r>
            <a:r>
              <a:rPr lang="zh-TW" altLang="en-US" dirty="0"/>
              <a:t>工具區塊，</a:t>
            </a:r>
            <a:endParaRPr lang="en-US" altLang="zh-TW" dirty="0"/>
          </a:p>
          <a:p>
            <a:r>
              <a:rPr lang="zh-TW" altLang="en-US" dirty="0"/>
              <a:t>點預覽，就可以看到剛剛錄影的結果，包括依照標題自動建立的索引  </a:t>
            </a:r>
            <a:r>
              <a:rPr lang="en-US" altLang="zh-TW" dirty="0"/>
              <a:t>(</a:t>
            </a:r>
            <a:r>
              <a:rPr lang="zh-TW" altLang="en-US" dirty="0"/>
              <a:t>在索引的區域，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加上動畫「擦去」，顯示文字「自動建立索引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再按一次錄影鈕就可以繼續錄影 </a:t>
            </a:r>
            <a:r>
              <a:rPr lang="en-US" altLang="zh-TW" dirty="0"/>
              <a:t>(</a:t>
            </a:r>
            <a:r>
              <a:rPr lang="zh-TW" altLang="en-US" dirty="0"/>
              <a:t>前面的動畫，錄影 </a:t>
            </a:r>
            <a:r>
              <a:rPr lang="en-US" altLang="zh-TW" dirty="0"/>
              <a:t>slide 3)</a:t>
            </a:r>
          </a:p>
          <a:p>
            <a:endParaRPr lang="en-US" altLang="zh-TW" dirty="0"/>
          </a:p>
          <a:p>
            <a:r>
              <a:rPr lang="zh-TW" altLang="en-US" dirty="0"/>
              <a:t>進入編輯器，就可以看到剛剛錄影的內容，會自動接在最後面。</a:t>
            </a:r>
            <a:endParaRPr lang="en-US" altLang="zh-TW" dirty="0"/>
          </a:p>
          <a:p>
            <a:r>
              <a:rPr lang="zh-TW" altLang="en-US" dirty="0"/>
              <a:t>在這裏，可以刪除段落、交換順序、調整音量、剪輯影片、匯出匯入等 </a:t>
            </a:r>
            <a:r>
              <a:rPr lang="en-US" altLang="zh-TW" dirty="0"/>
              <a:t>(</a:t>
            </a:r>
            <a:r>
              <a:rPr lang="zh-TW" altLang="en-US" dirty="0"/>
              <a:t>每一個動作，都用文字動畫強調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這就是 </a:t>
            </a:r>
            <a:r>
              <a:rPr lang="en-US" altLang="zh-TW" dirty="0"/>
              <a:t>EverCam </a:t>
            </a:r>
            <a:r>
              <a:rPr lang="zh-TW" altLang="en-US" dirty="0"/>
              <a:t>的主要操作，有沒有很簡單呢？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47043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tcsu:</a:t>
            </a:r>
          </a:p>
          <a:p>
            <a:r>
              <a:rPr lang="en-US" altLang="zh-TW" dirty="0"/>
              <a:t>1. </a:t>
            </a:r>
            <a:r>
              <a:rPr lang="zh-TW" altLang="en-US" dirty="0"/>
              <a:t>因為對象先以 </a:t>
            </a:r>
            <a:r>
              <a:rPr lang="en-US" altLang="zh-TW" dirty="0"/>
              <a:t>EverCam </a:t>
            </a:r>
            <a:r>
              <a:rPr lang="zh-TW" altLang="en-US" dirty="0"/>
              <a:t>的用戶為主，因此帶快速入門，增加完整性 </a:t>
            </a:r>
            <a:endParaRPr lang="en-US" altLang="zh-TW" dirty="0"/>
          </a:p>
          <a:p>
            <a:r>
              <a:rPr lang="en-US" altLang="zh-TW" dirty="0"/>
              <a:t>2. </a:t>
            </a:r>
            <a:r>
              <a:rPr lang="zh-TW" altLang="en-US" dirty="0"/>
              <a:t>簡報 </a:t>
            </a:r>
            <a:r>
              <a:rPr lang="en-US" altLang="zh-TW" dirty="0"/>
              <a:t>slide </a:t>
            </a:r>
            <a:r>
              <a:rPr lang="zh-TW" altLang="en-US" dirty="0"/>
              <a:t>的內容還要再簡單一點 </a:t>
            </a:r>
            <a:r>
              <a:rPr lang="en-US" altLang="zh-TW" dirty="0"/>
              <a:t>(</a:t>
            </a:r>
            <a:r>
              <a:rPr lang="zh-TW" altLang="en-US" dirty="0"/>
              <a:t>喧賓奪主</a:t>
            </a:r>
            <a:r>
              <a:rPr lang="en-US" altLang="zh-TW" dirty="0"/>
              <a:t>)</a:t>
            </a:r>
            <a:r>
              <a:rPr lang="zh-TW" altLang="en-US" dirty="0"/>
              <a:t>，示意圖會更好，而且原來的圖如果很仔細看，因為沒有講解，會以為步驟很多 </a:t>
            </a:r>
            <a:r>
              <a:rPr lang="en-US" altLang="zh-TW" dirty="0"/>
              <a:t>…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只要 </a:t>
            </a:r>
            <a:r>
              <a:rPr lang="en-US" altLang="zh-TW" dirty="0"/>
              <a:t>3 </a:t>
            </a:r>
            <a:r>
              <a:rPr lang="zh-TW" altLang="en-US" dirty="0"/>
              <a:t>分鐘，學會這幾個基本操作與特性，就可以開始翻轉你的教室囉。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按下錄影鈕，  </a:t>
            </a:r>
            <a:r>
              <a:rPr lang="en-US" altLang="zh-TW" dirty="0"/>
              <a:t>(</a:t>
            </a:r>
            <a:r>
              <a:rPr lang="zh-TW" altLang="en-US" dirty="0"/>
              <a:t>動畫箭頭往下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就會開始播放簡報並且同時錄影 </a:t>
            </a:r>
            <a:r>
              <a:rPr lang="en-US" altLang="zh-TW" dirty="0"/>
              <a:t>(</a:t>
            </a:r>
            <a:r>
              <a:rPr lang="zh-TW" altLang="en-US" dirty="0"/>
              <a:t>動畫放大，播放簡報</a:t>
            </a:r>
            <a:r>
              <a:rPr lang="en-US" altLang="zh-TW" dirty="0"/>
              <a:t>)</a:t>
            </a:r>
          </a:p>
          <a:p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過程完全不需要改變原來的簡報習慣。</a:t>
            </a:r>
            <a:br>
              <a:rPr lang="zh-TW" altLang="en-US" dirty="0"/>
            </a:b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換頁時，就會建立播放時的索引，方便跳段閱讀。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(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動畫換頁，從右到左，並加上動畫「擦去」，顯示文字「自動建立索引」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結束簡報時，就會自動結束錄影 </a:t>
            </a:r>
            <a:r>
              <a:rPr lang="en-US" altLang="zh-TW" dirty="0"/>
              <a:t>(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加上動畫「擦去」，顯示文字「結束簡報，就會結束錄影」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切換到 </a:t>
            </a:r>
            <a:r>
              <a:rPr lang="en-US" altLang="zh-TW" dirty="0"/>
              <a:t>EverCam </a:t>
            </a:r>
            <a:r>
              <a:rPr lang="zh-TW" altLang="en-US" dirty="0"/>
              <a:t>工具區塊，</a:t>
            </a:r>
            <a:endParaRPr lang="en-US" altLang="zh-TW" dirty="0"/>
          </a:p>
          <a:p>
            <a:r>
              <a:rPr lang="zh-TW" altLang="en-US" dirty="0"/>
              <a:t>點預覽，就可以看到剛剛錄影的結果，包括依照標題自動建立的索引  </a:t>
            </a:r>
            <a:r>
              <a:rPr lang="en-US" altLang="zh-TW" dirty="0"/>
              <a:t>(</a:t>
            </a:r>
            <a:r>
              <a:rPr lang="zh-TW" altLang="en-US" dirty="0"/>
              <a:t>在索引的區域，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加上動畫「擦去」，顯示文字「自動建立索引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再按一次錄影鈕就可以繼續錄影 </a:t>
            </a:r>
            <a:r>
              <a:rPr lang="en-US" altLang="zh-TW" dirty="0"/>
              <a:t>(</a:t>
            </a:r>
            <a:r>
              <a:rPr lang="zh-TW" altLang="en-US" dirty="0"/>
              <a:t>前面的動畫，錄影 </a:t>
            </a:r>
            <a:r>
              <a:rPr lang="en-US" altLang="zh-TW" dirty="0"/>
              <a:t>slide 3)</a:t>
            </a:r>
          </a:p>
          <a:p>
            <a:endParaRPr lang="en-US" altLang="zh-TW" dirty="0"/>
          </a:p>
          <a:p>
            <a:r>
              <a:rPr lang="zh-TW" altLang="en-US" dirty="0"/>
              <a:t>進入編輯器，就可以看到剛剛錄影的內容，會自動接在最後面。</a:t>
            </a:r>
            <a:endParaRPr lang="en-US" altLang="zh-TW" dirty="0"/>
          </a:p>
          <a:p>
            <a:r>
              <a:rPr lang="zh-TW" altLang="en-US" dirty="0"/>
              <a:t>在這裏，可以刪除段落、交換順序、調整音量、剪輯影片、匯出匯入等 </a:t>
            </a:r>
            <a:r>
              <a:rPr lang="en-US" altLang="zh-TW" dirty="0"/>
              <a:t>(</a:t>
            </a:r>
            <a:r>
              <a:rPr lang="zh-TW" altLang="en-US" dirty="0"/>
              <a:t>每一個動作，都用文字動畫強調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這就是 </a:t>
            </a:r>
            <a:r>
              <a:rPr lang="en-US" altLang="zh-TW" dirty="0"/>
              <a:t>EverCam </a:t>
            </a:r>
            <a:r>
              <a:rPr lang="zh-TW" altLang="en-US" dirty="0"/>
              <a:t>的主要操作，有沒有很簡單呢？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16721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tcsu:</a:t>
            </a:r>
          </a:p>
          <a:p>
            <a:r>
              <a:rPr lang="en-US" altLang="zh-TW" dirty="0"/>
              <a:t>1. </a:t>
            </a:r>
            <a:r>
              <a:rPr lang="zh-TW" altLang="en-US" dirty="0"/>
              <a:t>因為對象先以 </a:t>
            </a:r>
            <a:r>
              <a:rPr lang="en-US" altLang="zh-TW" dirty="0"/>
              <a:t>EverCam </a:t>
            </a:r>
            <a:r>
              <a:rPr lang="zh-TW" altLang="en-US" dirty="0"/>
              <a:t>的用戶為主，因此帶快速入門，增加完整性 </a:t>
            </a:r>
            <a:endParaRPr lang="en-US" altLang="zh-TW" dirty="0"/>
          </a:p>
          <a:p>
            <a:r>
              <a:rPr lang="en-US" altLang="zh-TW" dirty="0"/>
              <a:t>2. </a:t>
            </a:r>
            <a:r>
              <a:rPr lang="zh-TW" altLang="en-US" dirty="0"/>
              <a:t>簡報 </a:t>
            </a:r>
            <a:r>
              <a:rPr lang="en-US" altLang="zh-TW" dirty="0"/>
              <a:t>slide </a:t>
            </a:r>
            <a:r>
              <a:rPr lang="zh-TW" altLang="en-US" dirty="0"/>
              <a:t>的內容還要再簡單一點 </a:t>
            </a:r>
            <a:r>
              <a:rPr lang="en-US" altLang="zh-TW" dirty="0"/>
              <a:t>(</a:t>
            </a:r>
            <a:r>
              <a:rPr lang="zh-TW" altLang="en-US" dirty="0"/>
              <a:t>喧賓奪主</a:t>
            </a:r>
            <a:r>
              <a:rPr lang="en-US" altLang="zh-TW" dirty="0"/>
              <a:t>)</a:t>
            </a:r>
            <a:r>
              <a:rPr lang="zh-TW" altLang="en-US" dirty="0"/>
              <a:t>，示意圖會更好，而且原來的圖如果很仔細看，因為沒有講解，會以為步驟很多 </a:t>
            </a:r>
            <a:r>
              <a:rPr lang="en-US" altLang="zh-TW" dirty="0"/>
              <a:t>…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只要 </a:t>
            </a:r>
            <a:r>
              <a:rPr lang="en-US" altLang="zh-TW" dirty="0"/>
              <a:t>3 </a:t>
            </a:r>
            <a:r>
              <a:rPr lang="zh-TW" altLang="en-US" dirty="0"/>
              <a:t>分鐘，學會這幾個基本操作與特性，就可以開始翻轉你的教室囉。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按下錄影鈕，  </a:t>
            </a:r>
            <a:r>
              <a:rPr lang="en-US" altLang="zh-TW" dirty="0"/>
              <a:t>(</a:t>
            </a:r>
            <a:r>
              <a:rPr lang="zh-TW" altLang="en-US" dirty="0"/>
              <a:t>動畫箭頭往下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就會開始播放簡報並且同時錄影 </a:t>
            </a:r>
            <a:r>
              <a:rPr lang="en-US" altLang="zh-TW" dirty="0"/>
              <a:t>(</a:t>
            </a:r>
            <a:r>
              <a:rPr lang="zh-TW" altLang="en-US" dirty="0"/>
              <a:t>動畫放大，播放簡報</a:t>
            </a:r>
            <a:r>
              <a:rPr lang="en-US" altLang="zh-TW" dirty="0"/>
              <a:t>)</a:t>
            </a:r>
          </a:p>
          <a:p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過程完全不需要改變原來的簡報習慣。</a:t>
            </a:r>
            <a:br>
              <a:rPr lang="zh-TW" altLang="en-US" dirty="0"/>
            </a:b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換頁時，就會建立播放時的索引，方便跳段閱讀。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(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動畫換頁，從右到左，並加上動畫「擦去」，顯示文字「自動建立索引」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結束簡報時，就會自動結束錄影 </a:t>
            </a:r>
            <a:r>
              <a:rPr lang="en-US" altLang="zh-TW" dirty="0"/>
              <a:t>(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加上動畫「擦去」，顯示文字「結束簡報，就會結束錄影」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切換到 </a:t>
            </a:r>
            <a:r>
              <a:rPr lang="en-US" altLang="zh-TW" dirty="0"/>
              <a:t>EverCam </a:t>
            </a:r>
            <a:r>
              <a:rPr lang="zh-TW" altLang="en-US" dirty="0"/>
              <a:t>工具區塊，</a:t>
            </a:r>
            <a:endParaRPr lang="en-US" altLang="zh-TW" dirty="0"/>
          </a:p>
          <a:p>
            <a:r>
              <a:rPr lang="zh-TW" altLang="en-US" dirty="0"/>
              <a:t>點預覽，就可以看到剛剛錄影的結果，包括依照標題自動建立的索引  </a:t>
            </a:r>
            <a:r>
              <a:rPr lang="en-US" altLang="zh-TW" dirty="0"/>
              <a:t>(</a:t>
            </a:r>
            <a:r>
              <a:rPr lang="zh-TW" altLang="en-US" dirty="0"/>
              <a:t>在索引的區域，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加上動畫「擦去」，顯示文字「自動建立索引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再按一次錄影鈕就可以繼續錄影 </a:t>
            </a:r>
            <a:r>
              <a:rPr lang="en-US" altLang="zh-TW" dirty="0"/>
              <a:t>(</a:t>
            </a:r>
            <a:r>
              <a:rPr lang="zh-TW" altLang="en-US" dirty="0"/>
              <a:t>前面的動畫，錄影 </a:t>
            </a:r>
            <a:r>
              <a:rPr lang="en-US" altLang="zh-TW" dirty="0"/>
              <a:t>slide 3)</a:t>
            </a:r>
          </a:p>
          <a:p>
            <a:endParaRPr lang="en-US" altLang="zh-TW" dirty="0"/>
          </a:p>
          <a:p>
            <a:r>
              <a:rPr lang="zh-TW" altLang="en-US" dirty="0"/>
              <a:t>進入編輯器，就可以看到剛剛錄影的內容，會自動接在最後面。</a:t>
            </a:r>
            <a:endParaRPr lang="en-US" altLang="zh-TW" dirty="0"/>
          </a:p>
          <a:p>
            <a:r>
              <a:rPr lang="zh-TW" altLang="en-US" dirty="0"/>
              <a:t>在這裏，可以刪除段落、交換順序、調整音量、剪輯影片、匯出匯入等 </a:t>
            </a:r>
            <a:r>
              <a:rPr lang="en-US" altLang="zh-TW" dirty="0"/>
              <a:t>(</a:t>
            </a:r>
            <a:r>
              <a:rPr lang="zh-TW" altLang="en-US" dirty="0"/>
              <a:t>每一個動作，都用文字動畫強調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這就是 </a:t>
            </a:r>
            <a:r>
              <a:rPr lang="en-US" altLang="zh-TW" dirty="0"/>
              <a:t>EverCam </a:t>
            </a:r>
            <a:r>
              <a:rPr lang="zh-TW" altLang="en-US" dirty="0"/>
              <a:t>的主要操作，有沒有很簡單呢？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82885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tcsu:</a:t>
            </a:r>
          </a:p>
          <a:p>
            <a:r>
              <a:rPr lang="en-US" altLang="zh-TW" dirty="0"/>
              <a:t>1. </a:t>
            </a:r>
            <a:r>
              <a:rPr lang="zh-TW" altLang="en-US" dirty="0"/>
              <a:t>因為對象先以 </a:t>
            </a:r>
            <a:r>
              <a:rPr lang="en-US" altLang="zh-TW" dirty="0"/>
              <a:t>EverCam </a:t>
            </a:r>
            <a:r>
              <a:rPr lang="zh-TW" altLang="en-US" dirty="0"/>
              <a:t>的用戶為主，因此帶快速入門，增加完整性 </a:t>
            </a:r>
            <a:endParaRPr lang="en-US" altLang="zh-TW" dirty="0"/>
          </a:p>
          <a:p>
            <a:r>
              <a:rPr lang="en-US" altLang="zh-TW" dirty="0"/>
              <a:t>2. </a:t>
            </a:r>
            <a:r>
              <a:rPr lang="zh-TW" altLang="en-US" dirty="0"/>
              <a:t>簡報 </a:t>
            </a:r>
            <a:r>
              <a:rPr lang="en-US" altLang="zh-TW" dirty="0"/>
              <a:t>slide </a:t>
            </a:r>
            <a:r>
              <a:rPr lang="zh-TW" altLang="en-US" dirty="0"/>
              <a:t>的內容還要再簡單一點 </a:t>
            </a:r>
            <a:r>
              <a:rPr lang="en-US" altLang="zh-TW" dirty="0"/>
              <a:t>(</a:t>
            </a:r>
            <a:r>
              <a:rPr lang="zh-TW" altLang="en-US" dirty="0"/>
              <a:t>喧賓奪主</a:t>
            </a:r>
            <a:r>
              <a:rPr lang="en-US" altLang="zh-TW" dirty="0"/>
              <a:t>)</a:t>
            </a:r>
            <a:r>
              <a:rPr lang="zh-TW" altLang="en-US" dirty="0"/>
              <a:t>，示意圖會更好，而且原來的圖如果很仔細看，因為沒有講解，會以為步驟很多 </a:t>
            </a:r>
            <a:r>
              <a:rPr lang="en-US" altLang="zh-TW" dirty="0"/>
              <a:t>…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只要 </a:t>
            </a:r>
            <a:r>
              <a:rPr lang="en-US" altLang="zh-TW" dirty="0"/>
              <a:t>3 </a:t>
            </a:r>
            <a:r>
              <a:rPr lang="zh-TW" altLang="en-US" dirty="0"/>
              <a:t>分鐘，學會這幾個基本操作與特性，就可以開始翻轉你的教室囉。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按下錄影鈕，  </a:t>
            </a:r>
            <a:r>
              <a:rPr lang="en-US" altLang="zh-TW" dirty="0"/>
              <a:t>(</a:t>
            </a:r>
            <a:r>
              <a:rPr lang="zh-TW" altLang="en-US" dirty="0"/>
              <a:t>動畫箭頭往下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就會開始播放簡報並且同時錄影 </a:t>
            </a:r>
            <a:r>
              <a:rPr lang="en-US" altLang="zh-TW" dirty="0"/>
              <a:t>(</a:t>
            </a:r>
            <a:r>
              <a:rPr lang="zh-TW" altLang="en-US" dirty="0"/>
              <a:t>動畫放大，播放簡報</a:t>
            </a:r>
            <a:r>
              <a:rPr lang="en-US" altLang="zh-TW" dirty="0"/>
              <a:t>)</a:t>
            </a:r>
          </a:p>
          <a:p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過程完全不需要改變原來的簡報習慣。</a:t>
            </a:r>
            <a:br>
              <a:rPr lang="zh-TW" altLang="en-US" dirty="0"/>
            </a:b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換頁時，就會建立播放時的索引，方便跳段閱讀。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(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動畫換頁，從右到左，並加上動畫「擦去」，顯示文字「自動建立索引」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結束簡報時，就會自動結束錄影 </a:t>
            </a:r>
            <a:r>
              <a:rPr lang="en-US" altLang="zh-TW" dirty="0"/>
              <a:t>(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加上動畫「擦去」，顯示文字「結束簡報，就會結束錄影」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切換到 </a:t>
            </a:r>
            <a:r>
              <a:rPr lang="en-US" altLang="zh-TW" dirty="0"/>
              <a:t>EverCam </a:t>
            </a:r>
            <a:r>
              <a:rPr lang="zh-TW" altLang="en-US" dirty="0"/>
              <a:t>工具區塊，</a:t>
            </a:r>
            <a:endParaRPr lang="en-US" altLang="zh-TW" dirty="0"/>
          </a:p>
          <a:p>
            <a:r>
              <a:rPr lang="zh-TW" altLang="en-US" dirty="0"/>
              <a:t>點預覽，就可以看到剛剛錄影的結果，包括依照標題自動建立的索引  </a:t>
            </a:r>
            <a:r>
              <a:rPr lang="en-US" altLang="zh-TW" dirty="0"/>
              <a:t>(</a:t>
            </a:r>
            <a:r>
              <a:rPr lang="zh-TW" altLang="en-US" dirty="0"/>
              <a:t>在索引的區域，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加上動畫「擦去」，顯示文字「自動建立索引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再按一次錄影鈕就可以繼續錄影 </a:t>
            </a:r>
            <a:r>
              <a:rPr lang="en-US" altLang="zh-TW" dirty="0"/>
              <a:t>(</a:t>
            </a:r>
            <a:r>
              <a:rPr lang="zh-TW" altLang="en-US" dirty="0"/>
              <a:t>前面的動畫，錄影 </a:t>
            </a:r>
            <a:r>
              <a:rPr lang="en-US" altLang="zh-TW" dirty="0"/>
              <a:t>slide 3)</a:t>
            </a:r>
          </a:p>
          <a:p>
            <a:endParaRPr lang="en-US" altLang="zh-TW" dirty="0"/>
          </a:p>
          <a:p>
            <a:r>
              <a:rPr lang="zh-TW" altLang="en-US" dirty="0"/>
              <a:t>進入編輯器，就可以看到剛剛錄影的內容，會自動接在最後面。</a:t>
            </a:r>
            <a:endParaRPr lang="en-US" altLang="zh-TW" dirty="0"/>
          </a:p>
          <a:p>
            <a:r>
              <a:rPr lang="zh-TW" altLang="en-US" dirty="0"/>
              <a:t>在這裏，可以刪除段落、交換順序、調整音量、剪輯影片、匯出匯入等 </a:t>
            </a:r>
            <a:r>
              <a:rPr lang="en-US" altLang="zh-TW" dirty="0"/>
              <a:t>(</a:t>
            </a:r>
            <a:r>
              <a:rPr lang="zh-TW" altLang="en-US" dirty="0"/>
              <a:t>每一個動作，都用文字動畫強調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這就是 </a:t>
            </a:r>
            <a:r>
              <a:rPr lang="en-US" altLang="zh-TW" dirty="0"/>
              <a:t>EverCam </a:t>
            </a:r>
            <a:r>
              <a:rPr lang="zh-TW" altLang="en-US" dirty="0"/>
              <a:t>的主要操作，有沒有很簡單呢？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3549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在這裏，可以刪除段落、交換順序、調整音量、剪輯影片、匯出匯入等 </a:t>
            </a:r>
            <a:r>
              <a:rPr lang="en-US" altLang="zh-TW" dirty="0"/>
              <a:t>(</a:t>
            </a:r>
            <a:r>
              <a:rPr lang="zh-TW" altLang="en-US" dirty="0"/>
              <a:t>每一個動作，都用文字動畫強調</a:t>
            </a:r>
            <a:r>
              <a:rPr lang="en-US" altLang="zh-TW" dirty="0"/>
              <a:t>)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完成錄影後，可以匯出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mp4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並上傳到教學系統。</a:t>
            </a:r>
            <a:b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或是更簡單的，直接拖曳到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EverCam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公司的學習平台，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例如 </a:t>
            </a:r>
            <a:r>
              <a:rPr lang="en-US" altLang="zh-TW" b="0" i="0" dirty="0" err="1">
                <a:solidFill>
                  <a:srgbClr val="333333"/>
                </a:solidFill>
                <a:effectLst/>
                <a:latin typeface="Helvetica Neue"/>
              </a:rPr>
              <a:t>tms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+ / </a:t>
            </a:r>
            <a:r>
              <a:rPr lang="en-US" altLang="zh-TW" b="0" i="0" dirty="0" err="1">
                <a:solidFill>
                  <a:srgbClr val="333333"/>
                </a:solidFill>
                <a:effectLst/>
                <a:latin typeface="Helvetica Neue"/>
              </a:rPr>
              <a:t>ee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-class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等，後台就會自己轉檔，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省去匯出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mp4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、上傳、建資料等繁瑣的程序，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老師節省了大量時間，就可以更專注在教學內容的設計。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這就是 </a:t>
            </a:r>
            <a:r>
              <a:rPr lang="en-US" altLang="zh-TW" dirty="0"/>
              <a:t>EverCam </a:t>
            </a:r>
            <a:r>
              <a:rPr lang="zh-TW" altLang="en-US" dirty="0"/>
              <a:t>的主要操作，有沒有很簡單呢？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50482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在這裏，可以刪除段落、交換順序、調整音量、剪輯影片、匯出匯入等 </a:t>
            </a:r>
            <a:r>
              <a:rPr lang="en-US" altLang="zh-TW" dirty="0"/>
              <a:t>(</a:t>
            </a:r>
            <a:r>
              <a:rPr lang="zh-TW" altLang="en-US" dirty="0"/>
              <a:t>每一個動作，都用文字動畫強調</a:t>
            </a:r>
            <a:r>
              <a:rPr lang="en-US" altLang="zh-TW" dirty="0"/>
              <a:t>)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完成錄影後，可以匯出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mp4(PPT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 操作畫面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，將資料夾中的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zip (zip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後資料夾，要有框框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 上傳後 解壓縮、連結</a:t>
            </a:r>
            <a:r>
              <a:rPr lang="zh-TW" altLang="en-US" dirty="0"/>
              <a:t>到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教學系統。</a:t>
            </a:r>
            <a:b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或是更簡單的，直接將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.</a:t>
            </a:r>
            <a:r>
              <a:rPr lang="en-US" altLang="zh-TW" b="0" i="0" dirty="0" err="1">
                <a:solidFill>
                  <a:srgbClr val="333333"/>
                </a:solidFill>
                <a:effectLst/>
                <a:latin typeface="Helvetica Neue"/>
              </a:rPr>
              <a:t>ecm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錄影檔</a:t>
            </a:r>
            <a:endParaRPr lang="en-US" altLang="zh-TW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拖曳到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EverCam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公司的學習平台，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例如 </a:t>
            </a:r>
            <a:r>
              <a:rPr lang="en-US" altLang="zh-TW" b="0" i="0" dirty="0" err="1">
                <a:solidFill>
                  <a:srgbClr val="333333"/>
                </a:solidFill>
                <a:effectLst/>
                <a:latin typeface="Helvetica Neue"/>
              </a:rPr>
              <a:t>tms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+ / </a:t>
            </a:r>
            <a:r>
              <a:rPr lang="en-US" altLang="zh-TW" b="0" i="0" dirty="0" err="1">
                <a:solidFill>
                  <a:srgbClr val="333333"/>
                </a:solidFill>
                <a:effectLst/>
                <a:latin typeface="Helvetica Neue"/>
              </a:rPr>
              <a:t>ee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-class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等，後台就會自己轉檔，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省去匯出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mp4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、上傳、建資料等繁瑣的程序，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老師節省了大量時間，就可以更專注在教學內容的設計。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這就是 </a:t>
            </a:r>
            <a:r>
              <a:rPr lang="en-US" altLang="zh-TW" dirty="0"/>
              <a:t>EverCam </a:t>
            </a:r>
            <a:r>
              <a:rPr lang="zh-TW" altLang="en-US" dirty="0"/>
              <a:t>的主要操作，有沒有很簡單呢？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4024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297363" y="304800"/>
            <a:ext cx="15879763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938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2F73A-6083-40DB-AE0A-B234118A7D1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8664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818D2-0F38-48C8-8AA3-D3048B2A57B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0452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85251" y="80963"/>
            <a:ext cx="2592916" cy="58610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00151" y="80963"/>
            <a:ext cx="7581900" cy="58610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5EB46-8999-4B6E-ABAB-AE6F9850A81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6294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6228A-BEE8-4C01-B438-E382FBBD8BE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0114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021C9-31B0-4941-B77A-ED7576F5D25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9364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00151" y="1412875"/>
            <a:ext cx="5086349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89700" y="1412875"/>
            <a:ext cx="5088467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522B9-A0BA-4647-8B87-B9B83230739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9477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FB0B5-35CB-42DE-8803-C2A611F8D6D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758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A994-1DE2-41BD-963A-50691B5A261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1012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13A7-F3C9-47E7-859F-A07A855030D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800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ED4B-AA26-425C-92A8-F22D8064EC9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3227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5F228-AA7E-4F54-8F5C-00622738932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8810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5"/>
          <p:cNvSpPr>
            <a:spLocks noChangeShapeType="1"/>
          </p:cNvSpPr>
          <p:nvPr/>
        </p:nvSpPr>
        <p:spPr bwMode="auto">
          <a:xfrm>
            <a:off x="1200150" y="1300163"/>
            <a:ext cx="10320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00150" y="80963"/>
            <a:ext cx="10377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0150" y="1412875"/>
            <a:ext cx="10377488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928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928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928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D87431B2-C004-4F52-9F36-4DFF9C8EDFB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5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kumimoji="1" sz="2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19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kumimoji="1" sz="19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ampusnews.com/top-news/mooc-learning-767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.fms.tw/media/508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.fms.tw/media/5019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ining.xms.tw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.xms.tw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xms.tw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p.fms.tw/media/178" TargetMode="External"/><Relationship Id="rId3" Type="http://schemas.openxmlformats.org/officeDocument/2006/relationships/hyperlink" Target="https://training.xms.tw/" TargetMode="External"/><Relationship Id="rId7" Type="http://schemas.openxmlformats.org/officeDocument/2006/relationships/hyperlink" Target="https://training.xms.tw/course/36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ining.xms.tw/course/56" TargetMode="External"/><Relationship Id="rId5" Type="http://schemas.openxmlformats.org/officeDocument/2006/relationships/hyperlink" Target="https://p.fms.tw/km/1494" TargetMode="External"/><Relationship Id="rId10" Type="http://schemas.openxmlformats.org/officeDocument/2006/relationships/hyperlink" Target="https://training.xms.tw/course/192" TargetMode="External"/><Relationship Id="rId4" Type="http://schemas.openxmlformats.org/officeDocument/2006/relationships/hyperlink" Target="https://p.fms.tw/dir" TargetMode="External"/><Relationship Id="rId9" Type="http://schemas.openxmlformats.org/officeDocument/2006/relationships/hyperlink" Target="https://training.xms.tw/course/15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矩形 122">
            <a:extLst>
              <a:ext uri="{FF2B5EF4-FFF2-40B4-BE49-F238E27FC236}">
                <a16:creationId xmlns:a16="http://schemas.microsoft.com/office/drawing/2014/main" id="{25BC7714-EBA1-45C7-80C1-AD7802410EA9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124" name="流程圖: 人工輸入 123">
            <a:extLst>
              <a:ext uri="{FF2B5EF4-FFF2-40B4-BE49-F238E27FC236}">
                <a16:creationId xmlns:a16="http://schemas.microsoft.com/office/drawing/2014/main" id="{05762CDD-EC37-48E5-9EC2-2F5A4F966A73}"/>
              </a:ext>
            </a:extLst>
          </p:cNvPr>
          <p:cNvSpPr/>
          <p:nvPr/>
        </p:nvSpPr>
        <p:spPr bwMode="auto">
          <a:xfrm rot="16200000" flipH="1">
            <a:off x="4656903" y="-671300"/>
            <a:ext cx="6858000" cy="8200600"/>
          </a:xfrm>
          <a:prstGeom prst="flowChartManualInput">
            <a:avLst/>
          </a:prstGeom>
          <a:solidFill>
            <a:schemeClr val="accent5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grpSp>
        <p:nvGrpSpPr>
          <p:cNvPr id="22" name="Group 86">
            <a:extLst>
              <a:ext uri="{FF2B5EF4-FFF2-40B4-BE49-F238E27FC236}">
                <a16:creationId xmlns:a16="http://schemas.microsoft.com/office/drawing/2014/main" id="{A9776635-9F9F-496A-A217-6911358AFE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35460" y="1484784"/>
            <a:ext cx="3875621" cy="3500868"/>
            <a:chOff x="1099" y="1139"/>
            <a:chExt cx="2451" cy="2214"/>
          </a:xfrm>
        </p:grpSpPr>
        <p:sp>
          <p:nvSpPr>
            <p:cNvPr id="24" name="AutoShape 85">
              <a:extLst>
                <a:ext uri="{FF2B5EF4-FFF2-40B4-BE49-F238E27FC236}">
                  <a16:creationId xmlns:a16="http://schemas.microsoft.com/office/drawing/2014/main" id="{4619837C-8E26-4E85-BCC7-D8BACA3C314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99" y="1139"/>
              <a:ext cx="2451" cy="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5" name="Freeform 87">
              <a:extLst>
                <a:ext uri="{FF2B5EF4-FFF2-40B4-BE49-F238E27FC236}">
                  <a16:creationId xmlns:a16="http://schemas.microsoft.com/office/drawing/2014/main" id="{C5F595A5-77E1-47EB-A67D-EB1326B24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" y="1167"/>
              <a:ext cx="2395" cy="2158"/>
            </a:xfrm>
            <a:custGeom>
              <a:avLst/>
              <a:gdLst>
                <a:gd name="T0" fmla="*/ 1030 w 2395"/>
                <a:gd name="T1" fmla="*/ 0 h 2158"/>
                <a:gd name="T2" fmla="*/ 854 w 2395"/>
                <a:gd name="T3" fmla="*/ 9 h 2158"/>
                <a:gd name="T4" fmla="*/ 680 w 2395"/>
                <a:gd name="T5" fmla="*/ 46 h 2158"/>
                <a:gd name="T6" fmla="*/ 518 w 2395"/>
                <a:gd name="T7" fmla="*/ 113 h 2158"/>
                <a:gd name="T8" fmla="*/ 379 w 2395"/>
                <a:gd name="T9" fmla="*/ 208 h 2158"/>
                <a:gd name="T10" fmla="*/ 265 w 2395"/>
                <a:gd name="T11" fmla="*/ 334 h 2158"/>
                <a:gd name="T12" fmla="*/ 192 w 2395"/>
                <a:gd name="T13" fmla="*/ 497 h 2158"/>
                <a:gd name="T14" fmla="*/ 184 w 2395"/>
                <a:gd name="T15" fmla="*/ 655 h 2158"/>
                <a:gd name="T16" fmla="*/ 184 w 2395"/>
                <a:gd name="T17" fmla="*/ 796 h 2158"/>
                <a:gd name="T18" fmla="*/ 174 w 2395"/>
                <a:gd name="T19" fmla="*/ 924 h 2158"/>
                <a:gd name="T20" fmla="*/ 158 w 2395"/>
                <a:gd name="T21" fmla="*/ 1048 h 2158"/>
                <a:gd name="T22" fmla="*/ 129 w 2395"/>
                <a:gd name="T23" fmla="*/ 1168 h 2158"/>
                <a:gd name="T24" fmla="*/ 90 w 2395"/>
                <a:gd name="T25" fmla="*/ 1292 h 2158"/>
                <a:gd name="T26" fmla="*/ 37 w 2395"/>
                <a:gd name="T27" fmla="*/ 1421 h 2158"/>
                <a:gd name="T28" fmla="*/ 1 w 2395"/>
                <a:gd name="T29" fmla="*/ 1595 h 2158"/>
                <a:gd name="T30" fmla="*/ 16 w 2395"/>
                <a:gd name="T31" fmla="*/ 1759 h 2158"/>
                <a:gd name="T32" fmla="*/ 71 w 2395"/>
                <a:gd name="T33" fmla="*/ 1887 h 2158"/>
                <a:gd name="T34" fmla="*/ 156 w 2395"/>
                <a:gd name="T35" fmla="*/ 1983 h 2158"/>
                <a:gd name="T36" fmla="*/ 264 w 2395"/>
                <a:gd name="T37" fmla="*/ 2050 h 2158"/>
                <a:gd name="T38" fmla="*/ 385 w 2395"/>
                <a:gd name="T39" fmla="*/ 2090 h 2158"/>
                <a:gd name="T40" fmla="*/ 511 w 2395"/>
                <a:gd name="T41" fmla="*/ 2105 h 2158"/>
                <a:gd name="T42" fmla="*/ 668 w 2395"/>
                <a:gd name="T43" fmla="*/ 2098 h 2158"/>
                <a:gd name="T44" fmla="*/ 843 w 2395"/>
                <a:gd name="T45" fmla="*/ 2096 h 2158"/>
                <a:gd name="T46" fmla="*/ 1010 w 2395"/>
                <a:gd name="T47" fmla="*/ 2103 h 2158"/>
                <a:gd name="T48" fmla="*/ 1175 w 2395"/>
                <a:gd name="T49" fmla="*/ 2117 h 2158"/>
                <a:gd name="T50" fmla="*/ 1338 w 2395"/>
                <a:gd name="T51" fmla="*/ 2130 h 2158"/>
                <a:gd name="T52" fmla="*/ 1506 w 2395"/>
                <a:gd name="T53" fmla="*/ 2145 h 2158"/>
                <a:gd name="T54" fmla="*/ 1679 w 2395"/>
                <a:gd name="T55" fmla="*/ 2154 h 2158"/>
                <a:gd name="T56" fmla="*/ 1827 w 2395"/>
                <a:gd name="T57" fmla="*/ 2158 h 2158"/>
                <a:gd name="T58" fmla="*/ 1942 w 2395"/>
                <a:gd name="T59" fmla="*/ 2153 h 2158"/>
                <a:gd name="T60" fmla="*/ 2059 w 2395"/>
                <a:gd name="T61" fmla="*/ 2136 h 2158"/>
                <a:gd name="T62" fmla="*/ 2171 w 2395"/>
                <a:gd name="T63" fmla="*/ 2105 h 2158"/>
                <a:gd name="T64" fmla="*/ 2269 w 2395"/>
                <a:gd name="T65" fmla="*/ 2054 h 2158"/>
                <a:gd name="T66" fmla="*/ 2343 w 2395"/>
                <a:gd name="T67" fmla="*/ 1978 h 2158"/>
                <a:gd name="T68" fmla="*/ 2387 w 2395"/>
                <a:gd name="T69" fmla="*/ 1876 h 2158"/>
                <a:gd name="T70" fmla="*/ 2389 w 2395"/>
                <a:gd name="T71" fmla="*/ 1740 h 2158"/>
                <a:gd name="T72" fmla="*/ 2361 w 2395"/>
                <a:gd name="T73" fmla="*/ 1595 h 2158"/>
                <a:gd name="T74" fmla="*/ 2328 w 2395"/>
                <a:gd name="T75" fmla="*/ 1453 h 2158"/>
                <a:gd name="T76" fmla="*/ 2285 w 2395"/>
                <a:gd name="T77" fmla="*/ 1315 h 2158"/>
                <a:gd name="T78" fmla="*/ 2235 w 2395"/>
                <a:gd name="T79" fmla="*/ 1180 h 2158"/>
                <a:gd name="T80" fmla="*/ 2175 w 2395"/>
                <a:gd name="T81" fmla="*/ 1049 h 2158"/>
                <a:gd name="T82" fmla="*/ 2105 w 2395"/>
                <a:gd name="T83" fmla="*/ 918 h 2158"/>
                <a:gd name="T84" fmla="*/ 2028 w 2395"/>
                <a:gd name="T85" fmla="*/ 817 h 2158"/>
                <a:gd name="T86" fmla="*/ 1955 w 2395"/>
                <a:gd name="T87" fmla="*/ 783 h 2158"/>
                <a:gd name="T88" fmla="*/ 1898 w 2395"/>
                <a:gd name="T89" fmla="*/ 746 h 2158"/>
                <a:gd name="T90" fmla="*/ 1847 w 2395"/>
                <a:gd name="T91" fmla="*/ 701 h 2158"/>
                <a:gd name="T92" fmla="*/ 1804 w 2395"/>
                <a:gd name="T93" fmla="*/ 650 h 2158"/>
                <a:gd name="T94" fmla="*/ 1766 w 2395"/>
                <a:gd name="T95" fmla="*/ 591 h 2158"/>
                <a:gd name="T96" fmla="*/ 1731 w 2395"/>
                <a:gd name="T97" fmla="*/ 526 h 2158"/>
                <a:gd name="T98" fmla="*/ 1694 w 2395"/>
                <a:gd name="T99" fmla="*/ 449 h 2158"/>
                <a:gd name="T100" fmla="*/ 1639 w 2395"/>
                <a:gd name="T101" fmla="*/ 354 h 2158"/>
                <a:gd name="T102" fmla="*/ 1577 w 2395"/>
                <a:gd name="T103" fmla="*/ 270 h 2158"/>
                <a:gd name="T104" fmla="*/ 1508 w 2395"/>
                <a:gd name="T105" fmla="*/ 198 h 2158"/>
                <a:gd name="T106" fmla="*/ 1434 w 2395"/>
                <a:gd name="T107" fmla="*/ 135 h 2158"/>
                <a:gd name="T108" fmla="*/ 1354 w 2395"/>
                <a:gd name="T109" fmla="*/ 85 h 2158"/>
                <a:gd name="T110" fmla="*/ 1269 w 2395"/>
                <a:gd name="T111" fmla="*/ 44 h 2158"/>
                <a:gd name="T112" fmla="*/ 1182 w 2395"/>
                <a:gd name="T113" fmla="*/ 12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95" h="2158">
                  <a:moveTo>
                    <a:pt x="1182" y="12"/>
                  </a:moveTo>
                  <a:lnTo>
                    <a:pt x="1163" y="9"/>
                  </a:lnTo>
                  <a:lnTo>
                    <a:pt x="1144" y="6"/>
                  </a:lnTo>
                  <a:lnTo>
                    <a:pt x="1126" y="5"/>
                  </a:lnTo>
                  <a:lnTo>
                    <a:pt x="1107" y="4"/>
                  </a:lnTo>
                  <a:lnTo>
                    <a:pt x="1087" y="1"/>
                  </a:lnTo>
                  <a:lnTo>
                    <a:pt x="1068" y="1"/>
                  </a:lnTo>
                  <a:lnTo>
                    <a:pt x="1049" y="0"/>
                  </a:lnTo>
                  <a:lnTo>
                    <a:pt x="1030" y="0"/>
                  </a:lnTo>
                  <a:lnTo>
                    <a:pt x="1010" y="0"/>
                  </a:lnTo>
                  <a:lnTo>
                    <a:pt x="990" y="0"/>
                  </a:lnTo>
                  <a:lnTo>
                    <a:pt x="971" y="0"/>
                  </a:lnTo>
                  <a:lnTo>
                    <a:pt x="951" y="1"/>
                  </a:lnTo>
                  <a:lnTo>
                    <a:pt x="932" y="2"/>
                  </a:lnTo>
                  <a:lnTo>
                    <a:pt x="913" y="4"/>
                  </a:lnTo>
                  <a:lnTo>
                    <a:pt x="892" y="5"/>
                  </a:lnTo>
                  <a:lnTo>
                    <a:pt x="874" y="8"/>
                  </a:lnTo>
                  <a:lnTo>
                    <a:pt x="854" y="9"/>
                  </a:lnTo>
                  <a:lnTo>
                    <a:pt x="834" y="12"/>
                  </a:lnTo>
                  <a:lnTo>
                    <a:pt x="814" y="16"/>
                  </a:lnTo>
                  <a:lnTo>
                    <a:pt x="795" y="20"/>
                  </a:lnTo>
                  <a:lnTo>
                    <a:pt x="775" y="22"/>
                  </a:lnTo>
                  <a:lnTo>
                    <a:pt x="756" y="26"/>
                  </a:lnTo>
                  <a:lnTo>
                    <a:pt x="737" y="31"/>
                  </a:lnTo>
                  <a:lnTo>
                    <a:pt x="719" y="37"/>
                  </a:lnTo>
                  <a:lnTo>
                    <a:pt x="700" y="41"/>
                  </a:lnTo>
                  <a:lnTo>
                    <a:pt x="680" y="46"/>
                  </a:lnTo>
                  <a:lnTo>
                    <a:pt x="661" y="52"/>
                  </a:lnTo>
                  <a:lnTo>
                    <a:pt x="643" y="59"/>
                  </a:lnTo>
                  <a:lnTo>
                    <a:pt x="624" y="66"/>
                  </a:lnTo>
                  <a:lnTo>
                    <a:pt x="606" y="73"/>
                  </a:lnTo>
                  <a:lnTo>
                    <a:pt x="590" y="79"/>
                  </a:lnTo>
                  <a:lnTo>
                    <a:pt x="572" y="88"/>
                  </a:lnTo>
                  <a:lnTo>
                    <a:pt x="554" y="96"/>
                  </a:lnTo>
                  <a:lnTo>
                    <a:pt x="536" y="104"/>
                  </a:lnTo>
                  <a:lnTo>
                    <a:pt x="518" y="113"/>
                  </a:lnTo>
                  <a:lnTo>
                    <a:pt x="502" y="121"/>
                  </a:lnTo>
                  <a:lnTo>
                    <a:pt x="485" y="130"/>
                  </a:lnTo>
                  <a:lnTo>
                    <a:pt x="470" y="140"/>
                  </a:lnTo>
                  <a:lnTo>
                    <a:pt x="453" y="150"/>
                  </a:lnTo>
                  <a:lnTo>
                    <a:pt x="438" y="162"/>
                  </a:lnTo>
                  <a:lnTo>
                    <a:pt x="422" y="172"/>
                  </a:lnTo>
                  <a:lnTo>
                    <a:pt x="408" y="183"/>
                  </a:lnTo>
                  <a:lnTo>
                    <a:pt x="393" y="195"/>
                  </a:lnTo>
                  <a:lnTo>
                    <a:pt x="379" y="208"/>
                  </a:lnTo>
                  <a:lnTo>
                    <a:pt x="364" y="220"/>
                  </a:lnTo>
                  <a:lnTo>
                    <a:pt x="350" y="232"/>
                  </a:lnTo>
                  <a:lnTo>
                    <a:pt x="336" y="246"/>
                  </a:lnTo>
                  <a:lnTo>
                    <a:pt x="324" y="260"/>
                  </a:lnTo>
                  <a:lnTo>
                    <a:pt x="312" y="274"/>
                  </a:lnTo>
                  <a:lnTo>
                    <a:pt x="299" y="289"/>
                  </a:lnTo>
                  <a:lnTo>
                    <a:pt x="287" y="304"/>
                  </a:lnTo>
                  <a:lnTo>
                    <a:pt x="276" y="319"/>
                  </a:lnTo>
                  <a:lnTo>
                    <a:pt x="265" y="334"/>
                  </a:lnTo>
                  <a:lnTo>
                    <a:pt x="255" y="351"/>
                  </a:lnTo>
                  <a:lnTo>
                    <a:pt x="246" y="369"/>
                  </a:lnTo>
                  <a:lnTo>
                    <a:pt x="237" y="387"/>
                  </a:lnTo>
                  <a:lnTo>
                    <a:pt x="226" y="403"/>
                  </a:lnTo>
                  <a:lnTo>
                    <a:pt x="220" y="421"/>
                  </a:lnTo>
                  <a:lnTo>
                    <a:pt x="211" y="438"/>
                  </a:lnTo>
                  <a:lnTo>
                    <a:pt x="204" y="458"/>
                  </a:lnTo>
                  <a:lnTo>
                    <a:pt x="198" y="478"/>
                  </a:lnTo>
                  <a:lnTo>
                    <a:pt x="192" y="497"/>
                  </a:lnTo>
                  <a:lnTo>
                    <a:pt x="187" y="518"/>
                  </a:lnTo>
                  <a:lnTo>
                    <a:pt x="182" y="538"/>
                  </a:lnTo>
                  <a:lnTo>
                    <a:pt x="182" y="555"/>
                  </a:lnTo>
                  <a:lnTo>
                    <a:pt x="184" y="573"/>
                  </a:lnTo>
                  <a:lnTo>
                    <a:pt x="184" y="589"/>
                  </a:lnTo>
                  <a:lnTo>
                    <a:pt x="184" y="606"/>
                  </a:lnTo>
                  <a:lnTo>
                    <a:pt x="184" y="622"/>
                  </a:lnTo>
                  <a:lnTo>
                    <a:pt x="184" y="639"/>
                  </a:lnTo>
                  <a:lnTo>
                    <a:pt x="184" y="655"/>
                  </a:lnTo>
                  <a:lnTo>
                    <a:pt x="185" y="672"/>
                  </a:lnTo>
                  <a:lnTo>
                    <a:pt x="184" y="687"/>
                  </a:lnTo>
                  <a:lnTo>
                    <a:pt x="184" y="704"/>
                  </a:lnTo>
                  <a:lnTo>
                    <a:pt x="184" y="719"/>
                  </a:lnTo>
                  <a:lnTo>
                    <a:pt x="184" y="735"/>
                  </a:lnTo>
                  <a:lnTo>
                    <a:pt x="184" y="750"/>
                  </a:lnTo>
                  <a:lnTo>
                    <a:pt x="184" y="764"/>
                  </a:lnTo>
                  <a:lnTo>
                    <a:pt x="184" y="779"/>
                  </a:lnTo>
                  <a:lnTo>
                    <a:pt x="184" y="796"/>
                  </a:lnTo>
                  <a:lnTo>
                    <a:pt x="181" y="810"/>
                  </a:lnTo>
                  <a:lnTo>
                    <a:pt x="181" y="825"/>
                  </a:lnTo>
                  <a:lnTo>
                    <a:pt x="180" y="839"/>
                  </a:lnTo>
                  <a:lnTo>
                    <a:pt x="180" y="854"/>
                  </a:lnTo>
                  <a:lnTo>
                    <a:pt x="178" y="868"/>
                  </a:lnTo>
                  <a:lnTo>
                    <a:pt x="177" y="881"/>
                  </a:lnTo>
                  <a:lnTo>
                    <a:pt x="177" y="896"/>
                  </a:lnTo>
                  <a:lnTo>
                    <a:pt x="176" y="910"/>
                  </a:lnTo>
                  <a:lnTo>
                    <a:pt x="174" y="924"/>
                  </a:lnTo>
                  <a:lnTo>
                    <a:pt x="173" y="938"/>
                  </a:lnTo>
                  <a:lnTo>
                    <a:pt x="170" y="952"/>
                  </a:lnTo>
                  <a:lnTo>
                    <a:pt x="170" y="965"/>
                  </a:lnTo>
                  <a:lnTo>
                    <a:pt x="167" y="979"/>
                  </a:lnTo>
                  <a:lnTo>
                    <a:pt x="166" y="993"/>
                  </a:lnTo>
                  <a:lnTo>
                    <a:pt x="165" y="1007"/>
                  </a:lnTo>
                  <a:lnTo>
                    <a:pt x="162" y="1022"/>
                  </a:lnTo>
                  <a:lnTo>
                    <a:pt x="160" y="1034"/>
                  </a:lnTo>
                  <a:lnTo>
                    <a:pt x="158" y="1048"/>
                  </a:lnTo>
                  <a:lnTo>
                    <a:pt x="155" y="1060"/>
                  </a:lnTo>
                  <a:lnTo>
                    <a:pt x="152" y="1074"/>
                  </a:lnTo>
                  <a:lnTo>
                    <a:pt x="149" y="1088"/>
                  </a:lnTo>
                  <a:lnTo>
                    <a:pt x="145" y="1100"/>
                  </a:lnTo>
                  <a:lnTo>
                    <a:pt x="143" y="1114"/>
                  </a:lnTo>
                  <a:lnTo>
                    <a:pt x="140" y="1128"/>
                  </a:lnTo>
                  <a:lnTo>
                    <a:pt x="136" y="1140"/>
                  </a:lnTo>
                  <a:lnTo>
                    <a:pt x="133" y="1155"/>
                  </a:lnTo>
                  <a:lnTo>
                    <a:pt x="129" y="1168"/>
                  </a:lnTo>
                  <a:lnTo>
                    <a:pt x="126" y="1183"/>
                  </a:lnTo>
                  <a:lnTo>
                    <a:pt x="121" y="1195"/>
                  </a:lnTo>
                  <a:lnTo>
                    <a:pt x="118" y="1209"/>
                  </a:lnTo>
                  <a:lnTo>
                    <a:pt x="112" y="1223"/>
                  </a:lnTo>
                  <a:lnTo>
                    <a:pt x="110" y="1237"/>
                  </a:lnTo>
                  <a:lnTo>
                    <a:pt x="104" y="1251"/>
                  </a:lnTo>
                  <a:lnTo>
                    <a:pt x="100" y="1264"/>
                  </a:lnTo>
                  <a:lnTo>
                    <a:pt x="94" y="1278"/>
                  </a:lnTo>
                  <a:lnTo>
                    <a:pt x="90" y="1292"/>
                  </a:lnTo>
                  <a:lnTo>
                    <a:pt x="85" y="1306"/>
                  </a:lnTo>
                  <a:lnTo>
                    <a:pt x="79" y="1319"/>
                  </a:lnTo>
                  <a:lnTo>
                    <a:pt x="74" y="1333"/>
                  </a:lnTo>
                  <a:lnTo>
                    <a:pt x="68" y="1348"/>
                  </a:lnTo>
                  <a:lnTo>
                    <a:pt x="63" y="1362"/>
                  </a:lnTo>
                  <a:lnTo>
                    <a:pt x="56" y="1377"/>
                  </a:lnTo>
                  <a:lnTo>
                    <a:pt x="50" y="1391"/>
                  </a:lnTo>
                  <a:lnTo>
                    <a:pt x="44" y="1406"/>
                  </a:lnTo>
                  <a:lnTo>
                    <a:pt x="37" y="1421"/>
                  </a:lnTo>
                  <a:lnTo>
                    <a:pt x="30" y="1435"/>
                  </a:lnTo>
                  <a:lnTo>
                    <a:pt x="23" y="1450"/>
                  </a:lnTo>
                  <a:lnTo>
                    <a:pt x="16" y="1467"/>
                  </a:lnTo>
                  <a:lnTo>
                    <a:pt x="12" y="1489"/>
                  </a:lnTo>
                  <a:lnTo>
                    <a:pt x="8" y="1511"/>
                  </a:lnTo>
                  <a:lnTo>
                    <a:pt x="6" y="1533"/>
                  </a:lnTo>
                  <a:lnTo>
                    <a:pt x="4" y="1555"/>
                  </a:lnTo>
                  <a:lnTo>
                    <a:pt x="1" y="1574"/>
                  </a:lnTo>
                  <a:lnTo>
                    <a:pt x="1" y="1595"/>
                  </a:lnTo>
                  <a:lnTo>
                    <a:pt x="0" y="1616"/>
                  </a:lnTo>
                  <a:lnTo>
                    <a:pt x="1" y="1635"/>
                  </a:lnTo>
                  <a:lnTo>
                    <a:pt x="1" y="1653"/>
                  </a:lnTo>
                  <a:lnTo>
                    <a:pt x="2" y="1672"/>
                  </a:lnTo>
                  <a:lnTo>
                    <a:pt x="4" y="1690"/>
                  </a:lnTo>
                  <a:lnTo>
                    <a:pt x="6" y="1708"/>
                  </a:lnTo>
                  <a:lnTo>
                    <a:pt x="9" y="1724"/>
                  </a:lnTo>
                  <a:lnTo>
                    <a:pt x="12" y="1742"/>
                  </a:lnTo>
                  <a:lnTo>
                    <a:pt x="16" y="1759"/>
                  </a:lnTo>
                  <a:lnTo>
                    <a:pt x="22" y="1775"/>
                  </a:lnTo>
                  <a:lnTo>
                    <a:pt x="26" y="1791"/>
                  </a:lnTo>
                  <a:lnTo>
                    <a:pt x="31" y="1806"/>
                  </a:lnTo>
                  <a:lnTo>
                    <a:pt x="35" y="1820"/>
                  </a:lnTo>
                  <a:lnTo>
                    <a:pt x="42" y="1835"/>
                  </a:lnTo>
                  <a:lnTo>
                    <a:pt x="49" y="1847"/>
                  </a:lnTo>
                  <a:lnTo>
                    <a:pt x="56" y="1861"/>
                  </a:lnTo>
                  <a:lnTo>
                    <a:pt x="63" y="1875"/>
                  </a:lnTo>
                  <a:lnTo>
                    <a:pt x="71" y="1887"/>
                  </a:lnTo>
                  <a:lnTo>
                    <a:pt x="79" y="1899"/>
                  </a:lnTo>
                  <a:lnTo>
                    <a:pt x="88" y="1912"/>
                  </a:lnTo>
                  <a:lnTo>
                    <a:pt x="96" y="1923"/>
                  </a:lnTo>
                  <a:lnTo>
                    <a:pt x="105" y="1935"/>
                  </a:lnTo>
                  <a:lnTo>
                    <a:pt x="115" y="1945"/>
                  </a:lnTo>
                  <a:lnTo>
                    <a:pt x="125" y="1956"/>
                  </a:lnTo>
                  <a:lnTo>
                    <a:pt x="136" y="1966"/>
                  </a:lnTo>
                  <a:lnTo>
                    <a:pt x="147" y="1975"/>
                  </a:lnTo>
                  <a:lnTo>
                    <a:pt x="156" y="1983"/>
                  </a:lnTo>
                  <a:lnTo>
                    <a:pt x="167" y="1993"/>
                  </a:lnTo>
                  <a:lnTo>
                    <a:pt x="178" y="2001"/>
                  </a:lnTo>
                  <a:lnTo>
                    <a:pt x="191" y="2010"/>
                  </a:lnTo>
                  <a:lnTo>
                    <a:pt x="202" y="2017"/>
                  </a:lnTo>
                  <a:lnTo>
                    <a:pt x="214" y="2025"/>
                  </a:lnTo>
                  <a:lnTo>
                    <a:pt x="226" y="2032"/>
                  </a:lnTo>
                  <a:lnTo>
                    <a:pt x="239" y="2039"/>
                  </a:lnTo>
                  <a:lnTo>
                    <a:pt x="251" y="2044"/>
                  </a:lnTo>
                  <a:lnTo>
                    <a:pt x="264" y="2050"/>
                  </a:lnTo>
                  <a:lnTo>
                    <a:pt x="276" y="2056"/>
                  </a:lnTo>
                  <a:lnTo>
                    <a:pt x="290" y="2062"/>
                  </a:lnTo>
                  <a:lnTo>
                    <a:pt x="302" y="2066"/>
                  </a:lnTo>
                  <a:lnTo>
                    <a:pt x="316" y="2072"/>
                  </a:lnTo>
                  <a:lnTo>
                    <a:pt x="330" y="2076"/>
                  </a:lnTo>
                  <a:lnTo>
                    <a:pt x="343" y="2080"/>
                  </a:lnTo>
                  <a:lnTo>
                    <a:pt x="357" y="2084"/>
                  </a:lnTo>
                  <a:lnTo>
                    <a:pt x="371" y="2087"/>
                  </a:lnTo>
                  <a:lnTo>
                    <a:pt x="385" y="2090"/>
                  </a:lnTo>
                  <a:lnTo>
                    <a:pt x="398" y="2092"/>
                  </a:lnTo>
                  <a:lnTo>
                    <a:pt x="412" y="2094"/>
                  </a:lnTo>
                  <a:lnTo>
                    <a:pt x="427" y="2096"/>
                  </a:lnTo>
                  <a:lnTo>
                    <a:pt x="440" y="2098"/>
                  </a:lnTo>
                  <a:lnTo>
                    <a:pt x="455" y="2101"/>
                  </a:lnTo>
                  <a:lnTo>
                    <a:pt x="469" y="2102"/>
                  </a:lnTo>
                  <a:lnTo>
                    <a:pt x="482" y="2102"/>
                  </a:lnTo>
                  <a:lnTo>
                    <a:pt x="497" y="2103"/>
                  </a:lnTo>
                  <a:lnTo>
                    <a:pt x="511" y="2105"/>
                  </a:lnTo>
                  <a:lnTo>
                    <a:pt x="525" y="2105"/>
                  </a:lnTo>
                  <a:lnTo>
                    <a:pt x="539" y="2105"/>
                  </a:lnTo>
                  <a:lnTo>
                    <a:pt x="554" y="2105"/>
                  </a:lnTo>
                  <a:lnTo>
                    <a:pt x="568" y="2105"/>
                  </a:lnTo>
                  <a:lnTo>
                    <a:pt x="588" y="2102"/>
                  </a:lnTo>
                  <a:lnTo>
                    <a:pt x="609" y="2101"/>
                  </a:lnTo>
                  <a:lnTo>
                    <a:pt x="628" y="2099"/>
                  </a:lnTo>
                  <a:lnTo>
                    <a:pt x="649" y="2099"/>
                  </a:lnTo>
                  <a:lnTo>
                    <a:pt x="668" y="2098"/>
                  </a:lnTo>
                  <a:lnTo>
                    <a:pt x="689" y="2096"/>
                  </a:lnTo>
                  <a:lnTo>
                    <a:pt x="708" y="2096"/>
                  </a:lnTo>
                  <a:lnTo>
                    <a:pt x="728" y="2096"/>
                  </a:lnTo>
                  <a:lnTo>
                    <a:pt x="746" y="2096"/>
                  </a:lnTo>
                  <a:lnTo>
                    <a:pt x="766" y="2096"/>
                  </a:lnTo>
                  <a:lnTo>
                    <a:pt x="785" y="2096"/>
                  </a:lnTo>
                  <a:lnTo>
                    <a:pt x="806" y="2096"/>
                  </a:lnTo>
                  <a:lnTo>
                    <a:pt x="823" y="2096"/>
                  </a:lnTo>
                  <a:lnTo>
                    <a:pt x="843" y="2096"/>
                  </a:lnTo>
                  <a:lnTo>
                    <a:pt x="862" y="2096"/>
                  </a:lnTo>
                  <a:lnTo>
                    <a:pt x="881" y="2098"/>
                  </a:lnTo>
                  <a:lnTo>
                    <a:pt x="899" y="2098"/>
                  </a:lnTo>
                  <a:lnTo>
                    <a:pt x="917" y="2098"/>
                  </a:lnTo>
                  <a:lnTo>
                    <a:pt x="936" y="2099"/>
                  </a:lnTo>
                  <a:lnTo>
                    <a:pt x="955" y="2101"/>
                  </a:lnTo>
                  <a:lnTo>
                    <a:pt x="973" y="2101"/>
                  </a:lnTo>
                  <a:lnTo>
                    <a:pt x="993" y="2102"/>
                  </a:lnTo>
                  <a:lnTo>
                    <a:pt x="1010" y="2103"/>
                  </a:lnTo>
                  <a:lnTo>
                    <a:pt x="1030" y="2105"/>
                  </a:lnTo>
                  <a:lnTo>
                    <a:pt x="1046" y="2106"/>
                  </a:lnTo>
                  <a:lnTo>
                    <a:pt x="1065" y="2107"/>
                  </a:lnTo>
                  <a:lnTo>
                    <a:pt x="1083" y="2109"/>
                  </a:lnTo>
                  <a:lnTo>
                    <a:pt x="1103" y="2110"/>
                  </a:lnTo>
                  <a:lnTo>
                    <a:pt x="1119" y="2110"/>
                  </a:lnTo>
                  <a:lnTo>
                    <a:pt x="1138" y="2113"/>
                  </a:lnTo>
                  <a:lnTo>
                    <a:pt x="1156" y="2114"/>
                  </a:lnTo>
                  <a:lnTo>
                    <a:pt x="1175" y="2117"/>
                  </a:lnTo>
                  <a:lnTo>
                    <a:pt x="1192" y="2117"/>
                  </a:lnTo>
                  <a:lnTo>
                    <a:pt x="1211" y="2118"/>
                  </a:lnTo>
                  <a:lnTo>
                    <a:pt x="1229" y="2121"/>
                  </a:lnTo>
                  <a:lnTo>
                    <a:pt x="1247" y="2123"/>
                  </a:lnTo>
                  <a:lnTo>
                    <a:pt x="1265" y="2124"/>
                  </a:lnTo>
                  <a:lnTo>
                    <a:pt x="1283" y="2125"/>
                  </a:lnTo>
                  <a:lnTo>
                    <a:pt x="1301" y="2127"/>
                  </a:lnTo>
                  <a:lnTo>
                    <a:pt x="1320" y="2130"/>
                  </a:lnTo>
                  <a:lnTo>
                    <a:pt x="1338" y="2130"/>
                  </a:lnTo>
                  <a:lnTo>
                    <a:pt x="1357" y="2132"/>
                  </a:lnTo>
                  <a:lnTo>
                    <a:pt x="1374" y="2134"/>
                  </a:lnTo>
                  <a:lnTo>
                    <a:pt x="1393" y="2136"/>
                  </a:lnTo>
                  <a:lnTo>
                    <a:pt x="1411" y="2136"/>
                  </a:lnTo>
                  <a:lnTo>
                    <a:pt x="1430" y="2138"/>
                  </a:lnTo>
                  <a:lnTo>
                    <a:pt x="1448" y="2141"/>
                  </a:lnTo>
                  <a:lnTo>
                    <a:pt x="1468" y="2142"/>
                  </a:lnTo>
                  <a:lnTo>
                    <a:pt x="1486" y="2143"/>
                  </a:lnTo>
                  <a:lnTo>
                    <a:pt x="1506" y="2145"/>
                  </a:lnTo>
                  <a:lnTo>
                    <a:pt x="1523" y="2146"/>
                  </a:lnTo>
                  <a:lnTo>
                    <a:pt x="1543" y="2147"/>
                  </a:lnTo>
                  <a:lnTo>
                    <a:pt x="1562" y="2149"/>
                  </a:lnTo>
                  <a:lnTo>
                    <a:pt x="1581" y="2150"/>
                  </a:lnTo>
                  <a:lnTo>
                    <a:pt x="1600" y="2150"/>
                  </a:lnTo>
                  <a:lnTo>
                    <a:pt x="1621" y="2153"/>
                  </a:lnTo>
                  <a:lnTo>
                    <a:pt x="1639" y="2153"/>
                  </a:lnTo>
                  <a:lnTo>
                    <a:pt x="1658" y="2154"/>
                  </a:lnTo>
                  <a:lnTo>
                    <a:pt x="1679" y="2154"/>
                  </a:lnTo>
                  <a:lnTo>
                    <a:pt x="1700" y="2156"/>
                  </a:lnTo>
                  <a:lnTo>
                    <a:pt x="1719" y="2156"/>
                  </a:lnTo>
                  <a:lnTo>
                    <a:pt x="1739" y="2157"/>
                  </a:lnTo>
                  <a:lnTo>
                    <a:pt x="1760" y="2157"/>
                  </a:lnTo>
                  <a:lnTo>
                    <a:pt x="1781" y="2158"/>
                  </a:lnTo>
                  <a:lnTo>
                    <a:pt x="1792" y="2158"/>
                  </a:lnTo>
                  <a:lnTo>
                    <a:pt x="1803" y="2158"/>
                  </a:lnTo>
                  <a:lnTo>
                    <a:pt x="1815" y="2158"/>
                  </a:lnTo>
                  <a:lnTo>
                    <a:pt x="1827" y="2158"/>
                  </a:lnTo>
                  <a:lnTo>
                    <a:pt x="1840" y="2157"/>
                  </a:lnTo>
                  <a:lnTo>
                    <a:pt x="1852" y="2157"/>
                  </a:lnTo>
                  <a:lnTo>
                    <a:pt x="1865" y="2157"/>
                  </a:lnTo>
                  <a:lnTo>
                    <a:pt x="1877" y="2157"/>
                  </a:lnTo>
                  <a:lnTo>
                    <a:pt x="1889" y="2157"/>
                  </a:lnTo>
                  <a:lnTo>
                    <a:pt x="1902" y="2156"/>
                  </a:lnTo>
                  <a:lnTo>
                    <a:pt x="1915" y="2154"/>
                  </a:lnTo>
                  <a:lnTo>
                    <a:pt x="1929" y="2154"/>
                  </a:lnTo>
                  <a:lnTo>
                    <a:pt x="1942" y="2153"/>
                  </a:lnTo>
                  <a:lnTo>
                    <a:pt x="1954" y="2153"/>
                  </a:lnTo>
                  <a:lnTo>
                    <a:pt x="1968" y="2150"/>
                  </a:lnTo>
                  <a:lnTo>
                    <a:pt x="1981" y="2150"/>
                  </a:lnTo>
                  <a:lnTo>
                    <a:pt x="1994" y="2147"/>
                  </a:lnTo>
                  <a:lnTo>
                    <a:pt x="2008" y="2146"/>
                  </a:lnTo>
                  <a:lnTo>
                    <a:pt x="2020" y="2143"/>
                  </a:lnTo>
                  <a:lnTo>
                    <a:pt x="2032" y="2142"/>
                  </a:lnTo>
                  <a:lnTo>
                    <a:pt x="2045" y="2139"/>
                  </a:lnTo>
                  <a:lnTo>
                    <a:pt x="2059" y="2136"/>
                  </a:lnTo>
                  <a:lnTo>
                    <a:pt x="2072" y="2134"/>
                  </a:lnTo>
                  <a:lnTo>
                    <a:pt x="2085" y="2132"/>
                  </a:lnTo>
                  <a:lnTo>
                    <a:pt x="2097" y="2128"/>
                  </a:lnTo>
                  <a:lnTo>
                    <a:pt x="2109" y="2124"/>
                  </a:lnTo>
                  <a:lnTo>
                    <a:pt x="2123" y="2121"/>
                  </a:lnTo>
                  <a:lnTo>
                    <a:pt x="2134" y="2117"/>
                  </a:lnTo>
                  <a:lnTo>
                    <a:pt x="2147" y="2113"/>
                  </a:lnTo>
                  <a:lnTo>
                    <a:pt x="2159" y="2109"/>
                  </a:lnTo>
                  <a:lnTo>
                    <a:pt x="2171" y="2105"/>
                  </a:lnTo>
                  <a:lnTo>
                    <a:pt x="2184" y="2101"/>
                  </a:lnTo>
                  <a:lnTo>
                    <a:pt x="2195" y="2095"/>
                  </a:lnTo>
                  <a:lnTo>
                    <a:pt x="2206" y="2090"/>
                  </a:lnTo>
                  <a:lnTo>
                    <a:pt x="2215" y="2084"/>
                  </a:lnTo>
                  <a:lnTo>
                    <a:pt x="2228" y="2079"/>
                  </a:lnTo>
                  <a:lnTo>
                    <a:pt x="2237" y="2072"/>
                  </a:lnTo>
                  <a:lnTo>
                    <a:pt x="2248" y="2066"/>
                  </a:lnTo>
                  <a:lnTo>
                    <a:pt x="2258" y="2059"/>
                  </a:lnTo>
                  <a:lnTo>
                    <a:pt x="2269" y="2054"/>
                  </a:lnTo>
                  <a:lnTo>
                    <a:pt x="2279" y="2045"/>
                  </a:lnTo>
                  <a:lnTo>
                    <a:pt x="2288" y="2037"/>
                  </a:lnTo>
                  <a:lnTo>
                    <a:pt x="2296" y="2030"/>
                  </a:lnTo>
                  <a:lnTo>
                    <a:pt x="2306" y="2023"/>
                  </a:lnTo>
                  <a:lnTo>
                    <a:pt x="2314" y="2014"/>
                  </a:lnTo>
                  <a:lnTo>
                    <a:pt x="2323" y="2006"/>
                  </a:lnTo>
                  <a:lnTo>
                    <a:pt x="2329" y="1996"/>
                  </a:lnTo>
                  <a:lnTo>
                    <a:pt x="2338" y="1988"/>
                  </a:lnTo>
                  <a:lnTo>
                    <a:pt x="2343" y="1978"/>
                  </a:lnTo>
                  <a:lnTo>
                    <a:pt x="2350" y="1968"/>
                  </a:lnTo>
                  <a:lnTo>
                    <a:pt x="2356" y="1957"/>
                  </a:lnTo>
                  <a:lnTo>
                    <a:pt x="2362" y="1948"/>
                  </a:lnTo>
                  <a:lnTo>
                    <a:pt x="2368" y="1935"/>
                  </a:lnTo>
                  <a:lnTo>
                    <a:pt x="2372" y="1924"/>
                  </a:lnTo>
                  <a:lnTo>
                    <a:pt x="2376" y="1913"/>
                  </a:lnTo>
                  <a:lnTo>
                    <a:pt x="2382" y="1902"/>
                  </a:lnTo>
                  <a:lnTo>
                    <a:pt x="2384" y="1888"/>
                  </a:lnTo>
                  <a:lnTo>
                    <a:pt x="2387" y="1876"/>
                  </a:lnTo>
                  <a:lnTo>
                    <a:pt x="2390" y="1862"/>
                  </a:lnTo>
                  <a:lnTo>
                    <a:pt x="2393" y="1848"/>
                  </a:lnTo>
                  <a:lnTo>
                    <a:pt x="2393" y="1835"/>
                  </a:lnTo>
                  <a:lnTo>
                    <a:pt x="2395" y="1820"/>
                  </a:lnTo>
                  <a:lnTo>
                    <a:pt x="2395" y="1806"/>
                  </a:lnTo>
                  <a:lnTo>
                    <a:pt x="2395" y="1791"/>
                  </a:lnTo>
                  <a:lnTo>
                    <a:pt x="2393" y="1773"/>
                  </a:lnTo>
                  <a:lnTo>
                    <a:pt x="2391" y="1758"/>
                  </a:lnTo>
                  <a:lnTo>
                    <a:pt x="2389" y="1740"/>
                  </a:lnTo>
                  <a:lnTo>
                    <a:pt x="2386" y="1724"/>
                  </a:lnTo>
                  <a:lnTo>
                    <a:pt x="2383" y="1707"/>
                  </a:lnTo>
                  <a:lnTo>
                    <a:pt x="2380" y="1691"/>
                  </a:lnTo>
                  <a:lnTo>
                    <a:pt x="2378" y="1675"/>
                  </a:lnTo>
                  <a:lnTo>
                    <a:pt x="2375" y="1660"/>
                  </a:lnTo>
                  <a:lnTo>
                    <a:pt x="2372" y="1643"/>
                  </a:lnTo>
                  <a:lnTo>
                    <a:pt x="2368" y="1628"/>
                  </a:lnTo>
                  <a:lnTo>
                    <a:pt x="2365" y="1611"/>
                  </a:lnTo>
                  <a:lnTo>
                    <a:pt x="2361" y="1595"/>
                  </a:lnTo>
                  <a:lnTo>
                    <a:pt x="2358" y="1580"/>
                  </a:lnTo>
                  <a:lnTo>
                    <a:pt x="2356" y="1563"/>
                  </a:lnTo>
                  <a:lnTo>
                    <a:pt x="2351" y="1548"/>
                  </a:lnTo>
                  <a:lnTo>
                    <a:pt x="2349" y="1533"/>
                  </a:lnTo>
                  <a:lnTo>
                    <a:pt x="2345" y="1516"/>
                  </a:lnTo>
                  <a:lnTo>
                    <a:pt x="2340" y="1500"/>
                  </a:lnTo>
                  <a:lnTo>
                    <a:pt x="2336" y="1485"/>
                  </a:lnTo>
                  <a:lnTo>
                    <a:pt x="2332" y="1470"/>
                  </a:lnTo>
                  <a:lnTo>
                    <a:pt x="2328" y="1453"/>
                  </a:lnTo>
                  <a:lnTo>
                    <a:pt x="2324" y="1438"/>
                  </a:lnTo>
                  <a:lnTo>
                    <a:pt x="2320" y="1423"/>
                  </a:lnTo>
                  <a:lnTo>
                    <a:pt x="2316" y="1408"/>
                  </a:lnTo>
                  <a:lnTo>
                    <a:pt x="2310" y="1391"/>
                  </a:lnTo>
                  <a:lnTo>
                    <a:pt x="2306" y="1376"/>
                  </a:lnTo>
                  <a:lnTo>
                    <a:pt x="2301" y="1361"/>
                  </a:lnTo>
                  <a:lnTo>
                    <a:pt x="2295" y="1346"/>
                  </a:lnTo>
                  <a:lnTo>
                    <a:pt x="2291" y="1330"/>
                  </a:lnTo>
                  <a:lnTo>
                    <a:pt x="2285" y="1315"/>
                  </a:lnTo>
                  <a:lnTo>
                    <a:pt x="2280" y="1300"/>
                  </a:lnTo>
                  <a:lnTo>
                    <a:pt x="2276" y="1285"/>
                  </a:lnTo>
                  <a:lnTo>
                    <a:pt x="2269" y="1270"/>
                  </a:lnTo>
                  <a:lnTo>
                    <a:pt x="2263" y="1255"/>
                  </a:lnTo>
                  <a:lnTo>
                    <a:pt x="2258" y="1240"/>
                  </a:lnTo>
                  <a:lnTo>
                    <a:pt x="2252" y="1224"/>
                  </a:lnTo>
                  <a:lnTo>
                    <a:pt x="2246" y="1209"/>
                  </a:lnTo>
                  <a:lnTo>
                    <a:pt x="2240" y="1195"/>
                  </a:lnTo>
                  <a:lnTo>
                    <a:pt x="2235" y="1180"/>
                  </a:lnTo>
                  <a:lnTo>
                    <a:pt x="2229" y="1165"/>
                  </a:lnTo>
                  <a:lnTo>
                    <a:pt x="2222" y="1151"/>
                  </a:lnTo>
                  <a:lnTo>
                    <a:pt x="2215" y="1136"/>
                  </a:lnTo>
                  <a:lnTo>
                    <a:pt x="2208" y="1121"/>
                  </a:lnTo>
                  <a:lnTo>
                    <a:pt x="2203" y="1106"/>
                  </a:lnTo>
                  <a:lnTo>
                    <a:pt x="2195" y="1091"/>
                  </a:lnTo>
                  <a:lnTo>
                    <a:pt x="2189" y="1077"/>
                  </a:lnTo>
                  <a:lnTo>
                    <a:pt x="2182" y="1063"/>
                  </a:lnTo>
                  <a:lnTo>
                    <a:pt x="2175" y="1049"/>
                  </a:lnTo>
                  <a:lnTo>
                    <a:pt x="2169" y="1034"/>
                  </a:lnTo>
                  <a:lnTo>
                    <a:pt x="2160" y="1019"/>
                  </a:lnTo>
                  <a:lnTo>
                    <a:pt x="2153" y="1005"/>
                  </a:lnTo>
                  <a:lnTo>
                    <a:pt x="2145" y="990"/>
                  </a:lnTo>
                  <a:lnTo>
                    <a:pt x="2137" y="975"/>
                  </a:lnTo>
                  <a:lnTo>
                    <a:pt x="2130" y="961"/>
                  </a:lnTo>
                  <a:lnTo>
                    <a:pt x="2123" y="947"/>
                  </a:lnTo>
                  <a:lnTo>
                    <a:pt x="2115" y="934"/>
                  </a:lnTo>
                  <a:lnTo>
                    <a:pt x="2105" y="918"/>
                  </a:lnTo>
                  <a:lnTo>
                    <a:pt x="2098" y="905"/>
                  </a:lnTo>
                  <a:lnTo>
                    <a:pt x="2089" y="891"/>
                  </a:lnTo>
                  <a:lnTo>
                    <a:pt x="2082" y="877"/>
                  </a:lnTo>
                  <a:lnTo>
                    <a:pt x="2072" y="863"/>
                  </a:lnTo>
                  <a:lnTo>
                    <a:pt x="2064" y="850"/>
                  </a:lnTo>
                  <a:lnTo>
                    <a:pt x="2056" y="836"/>
                  </a:lnTo>
                  <a:lnTo>
                    <a:pt x="2048" y="823"/>
                  </a:lnTo>
                  <a:lnTo>
                    <a:pt x="2037" y="819"/>
                  </a:lnTo>
                  <a:lnTo>
                    <a:pt x="2028" y="817"/>
                  </a:lnTo>
                  <a:lnTo>
                    <a:pt x="2019" y="812"/>
                  </a:lnTo>
                  <a:lnTo>
                    <a:pt x="2012" y="810"/>
                  </a:lnTo>
                  <a:lnTo>
                    <a:pt x="2002" y="806"/>
                  </a:lnTo>
                  <a:lnTo>
                    <a:pt x="1994" y="803"/>
                  </a:lnTo>
                  <a:lnTo>
                    <a:pt x="1987" y="799"/>
                  </a:lnTo>
                  <a:lnTo>
                    <a:pt x="1979" y="796"/>
                  </a:lnTo>
                  <a:lnTo>
                    <a:pt x="1970" y="792"/>
                  </a:lnTo>
                  <a:lnTo>
                    <a:pt x="1964" y="788"/>
                  </a:lnTo>
                  <a:lnTo>
                    <a:pt x="1955" y="783"/>
                  </a:lnTo>
                  <a:lnTo>
                    <a:pt x="1950" y="781"/>
                  </a:lnTo>
                  <a:lnTo>
                    <a:pt x="1942" y="777"/>
                  </a:lnTo>
                  <a:lnTo>
                    <a:pt x="1935" y="772"/>
                  </a:lnTo>
                  <a:lnTo>
                    <a:pt x="1929" y="768"/>
                  </a:lnTo>
                  <a:lnTo>
                    <a:pt x="1922" y="764"/>
                  </a:lnTo>
                  <a:lnTo>
                    <a:pt x="1915" y="760"/>
                  </a:lnTo>
                  <a:lnTo>
                    <a:pt x="1910" y="756"/>
                  </a:lnTo>
                  <a:lnTo>
                    <a:pt x="1903" y="750"/>
                  </a:lnTo>
                  <a:lnTo>
                    <a:pt x="1898" y="746"/>
                  </a:lnTo>
                  <a:lnTo>
                    <a:pt x="1891" y="741"/>
                  </a:lnTo>
                  <a:lnTo>
                    <a:pt x="1885" y="737"/>
                  </a:lnTo>
                  <a:lnTo>
                    <a:pt x="1880" y="731"/>
                  </a:lnTo>
                  <a:lnTo>
                    <a:pt x="1874" y="727"/>
                  </a:lnTo>
                  <a:lnTo>
                    <a:pt x="1869" y="721"/>
                  </a:lnTo>
                  <a:lnTo>
                    <a:pt x="1862" y="716"/>
                  </a:lnTo>
                  <a:lnTo>
                    <a:pt x="1856" y="712"/>
                  </a:lnTo>
                  <a:lnTo>
                    <a:pt x="1852" y="706"/>
                  </a:lnTo>
                  <a:lnTo>
                    <a:pt x="1847" y="701"/>
                  </a:lnTo>
                  <a:lnTo>
                    <a:pt x="1841" y="695"/>
                  </a:lnTo>
                  <a:lnTo>
                    <a:pt x="1837" y="691"/>
                  </a:lnTo>
                  <a:lnTo>
                    <a:pt x="1833" y="686"/>
                  </a:lnTo>
                  <a:lnTo>
                    <a:pt x="1827" y="679"/>
                  </a:lnTo>
                  <a:lnTo>
                    <a:pt x="1823" y="673"/>
                  </a:lnTo>
                  <a:lnTo>
                    <a:pt x="1818" y="668"/>
                  </a:lnTo>
                  <a:lnTo>
                    <a:pt x="1812" y="662"/>
                  </a:lnTo>
                  <a:lnTo>
                    <a:pt x="1808" y="655"/>
                  </a:lnTo>
                  <a:lnTo>
                    <a:pt x="1804" y="650"/>
                  </a:lnTo>
                  <a:lnTo>
                    <a:pt x="1800" y="643"/>
                  </a:lnTo>
                  <a:lnTo>
                    <a:pt x="1796" y="637"/>
                  </a:lnTo>
                  <a:lnTo>
                    <a:pt x="1790" y="631"/>
                  </a:lnTo>
                  <a:lnTo>
                    <a:pt x="1786" y="624"/>
                  </a:lnTo>
                  <a:lnTo>
                    <a:pt x="1782" y="617"/>
                  </a:lnTo>
                  <a:lnTo>
                    <a:pt x="1778" y="611"/>
                  </a:lnTo>
                  <a:lnTo>
                    <a:pt x="1774" y="603"/>
                  </a:lnTo>
                  <a:lnTo>
                    <a:pt x="1770" y="597"/>
                  </a:lnTo>
                  <a:lnTo>
                    <a:pt x="1766" y="591"/>
                  </a:lnTo>
                  <a:lnTo>
                    <a:pt x="1763" y="585"/>
                  </a:lnTo>
                  <a:lnTo>
                    <a:pt x="1757" y="577"/>
                  </a:lnTo>
                  <a:lnTo>
                    <a:pt x="1755" y="570"/>
                  </a:lnTo>
                  <a:lnTo>
                    <a:pt x="1749" y="562"/>
                  </a:lnTo>
                  <a:lnTo>
                    <a:pt x="1746" y="555"/>
                  </a:lnTo>
                  <a:lnTo>
                    <a:pt x="1742" y="548"/>
                  </a:lnTo>
                  <a:lnTo>
                    <a:pt x="1738" y="541"/>
                  </a:lnTo>
                  <a:lnTo>
                    <a:pt x="1734" y="533"/>
                  </a:lnTo>
                  <a:lnTo>
                    <a:pt x="1731" y="526"/>
                  </a:lnTo>
                  <a:lnTo>
                    <a:pt x="1726" y="518"/>
                  </a:lnTo>
                  <a:lnTo>
                    <a:pt x="1723" y="509"/>
                  </a:lnTo>
                  <a:lnTo>
                    <a:pt x="1719" y="501"/>
                  </a:lnTo>
                  <a:lnTo>
                    <a:pt x="1715" y="494"/>
                  </a:lnTo>
                  <a:lnTo>
                    <a:pt x="1711" y="486"/>
                  </a:lnTo>
                  <a:lnTo>
                    <a:pt x="1708" y="478"/>
                  </a:lnTo>
                  <a:lnTo>
                    <a:pt x="1704" y="469"/>
                  </a:lnTo>
                  <a:lnTo>
                    <a:pt x="1700" y="461"/>
                  </a:lnTo>
                  <a:lnTo>
                    <a:pt x="1694" y="449"/>
                  </a:lnTo>
                  <a:lnTo>
                    <a:pt x="1689" y="438"/>
                  </a:lnTo>
                  <a:lnTo>
                    <a:pt x="1682" y="427"/>
                  </a:lnTo>
                  <a:lnTo>
                    <a:pt x="1678" y="417"/>
                  </a:lnTo>
                  <a:lnTo>
                    <a:pt x="1671" y="405"/>
                  </a:lnTo>
                  <a:lnTo>
                    <a:pt x="1665" y="395"/>
                  </a:lnTo>
                  <a:lnTo>
                    <a:pt x="1658" y="384"/>
                  </a:lnTo>
                  <a:lnTo>
                    <a:pt x="1653" y="374"/>
                  </a:lnTo>
                  <a:lnTo>
                    <a:pt x="1646" y="363"/>
                  </a:lnTo>
                  <a:lnTo>
                    <a:pt x="1639" y="354"/>
                  </a:lnTo>
                  <a:lnTo>
                    <a:pt x="1634" y="344"/>
                  </a:lnTo>
                  <a:lnTo>
                    <a:pt x="1627" y="334"/>
                  </a:lnTo>
                  <a:lnTo>
                    <a:pt x="1620" y="325"/>
                  </a:lnTo>
                  <a:lnTo>
                    <a:pt x="1613" y="315"/>
                  </a:lnTo>
                  <a:lnTo>
                    <a:pt x="1606" y="305"/>
                  </a:lnTo>
                  <a:lnTo>
                    <a:pt x="1600" y="297"/>
                  </a:lnTo>
                  <a:lnTo>
                    <a:pt x="1592" y="287"/>
                  </a:lnTo>
                  <a:lnTo>
                    <a:pt x="1585" y="279"/>
                  </a:lnTo>
                  <a:lnTo>
                    <a:pt x="1577" y="270"/>
                  </a:lnTo>
                  <a:lnTo>
                    <a:pt x="1570" y="261"/>
                  </a:lnTo>
                  <a:lnTo>
                    <a:pt x="1563" y="252"/>
                  </a:lnTo>
                  <a:lnTo>
                    <a:pt x="1555" y="243"/>
                  </a:lnTo>
                  <a:lnTo>
                    <a:pt x="1548" y="237"/>
                  </a:lnTo>
                  <a:lnTo>
                    <a:pt x="1541" y="230"/>
                  </a:lnTo>
                  <a:lnTo>
                    <a:pt x="1533" y="221"/>
                  </a:lnTo>
                  <a:lnTo>
                    <a:pt x="1525" y="212"/>
                  </a:lnTo>
                  <a:lnTo>
                    <a:pt x="1517" y="205"/>
                  </a:lnTo>
                  <a:lnTo>
                    <a:pt x="1508" y="198"/>
                  </a:lnTo>
                  <a:lnTo>
                    <a:pt x="1500" y="191"/>
                  </a:lnTo>
                  <a:lnTo>
                    <a:pt x="1493" y="183"/>
                  </a:lnTo>
                  <a:lnTo>
                    <a:pt x="1485" y="177"/>
                  </a:lnTo>
                  <a:lnTo>
                    <a:pt x="1477" y="170"/>
                  </a:lnTo>
                  <a:lnTo>
                    <a:pt x="1468" y="162"/>
                  </a:lnTo>
                  <a:lnTo>
                    <a:pt x="1460" y="155"/>
                  </a:lnTo>
                  <a:lnTo>
                    <a:pt x="1451" y="148"/>
                  </a:lnTo>
                  <a:lnTo>
                    <a:pt x="1442" y="143"/>
                  </a:lnTo>
                  <a:lnTo>
                    <a:pt x="1434" y="135"/>
                  </a:lnTo>
                  <a:lnTo>
                    <a:pt x="1426" y="129"/>
                  </a:lnTo>
                  <a:lnTo>
                    <a:pt x="1416" y="122"/>
                  </a:lnTo>
                  <a:lnTo>
                    <a:pt x="1408" y="118"/>
                  </a:lnTo>
                  <a:lnTo>
                    <a:pt x="1398" y="111"/>
                  </a:lnTo>
                  <a:lnTo>
                    <a:pt x="1390" y="106"/>
                  </a:lnTo>
                  <a:lnTo>
                    <a:pt x="1380" y="100"/>
                  </a:lnTo>
                  <a:lnTo>
                    <a:pt x="1372" y="96"/>
                  </a:lnTo>
                  <a:lnTo>
                    <a:pt x="1363" y="89"/>
                  </a:lnTo>
                  <a:lnTo>
                    <a:pt x="1354" y="85"/>
                  </a:lnTo>
                  <a:lnTo>
                    <a:pt x="1345" y="79"/>
                  </a:lnTo>
                  <a:lnTo>
                    <a:pt x="1336" y="75"/>
                  </a:lnTo>
                  <a:lnTo>
                    <a:pt x="1325" y="70"/>
                  </a:lnTo>
                  <a:lnTo>
                    <a:pt x="1317" y="66"/>
                  </a:lnTo>
                  <a:lnTo>
                    <a:pt x="1306" y="60"/>
                  </a:lnTo>
                  <a:lnTo>
                    <a:pt x="1298" y="56"/>
                  </a:lnTo>
                  <a:lnTo>
                    <a:pt x="1288" y="52"/>
                  </a:lnTo>
                  <a:lnTo>
                    <a:pt x="1279" y="48"/>
                  </a:lnTo>
                  <a:lnTo>
                    <a:pt x="1269" y="44"/>
                  </a:lnTo>
                  <a:lnTo>
                    <a:pt x="1261" y="40"/>
                  </a:lnTo>
                  <a:lnTo>
                    <a:pt x="1251" y="34"/>
                  </a:lnTo>
                  <a:lnTo>
                    <a:pt x="1240" y="31"/>
                  </a:lnTo>
                  <a:lnTo>
                    <a:pt x="1231" y="27"/>
                  </a:lnTo>
                  <a:lnTo>
                    <a:pt x="1221" y="24"/>
                  </a:lnTo>
                  <a:lnTo>
                    <a:pt x="1211" y="20"/>
                  </a:lnTo>
                  <a:lnTo>
                    <a:pt x="1202" y="17"/>
                  </a:lnTo>
                  <a:lnTo>
                    <a:pt x="1192" y="15"/>
                  </a:lnTo>
                  <a:lnTo>
                    <a:pt x="1182" y="12"/>
                  </a:lnTo>
                  <a:lnTo>
                    <a:pt x="1182" y="1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6" name="Freeform 88">
              <a:extLst>
                <a:ext uri="{FF2B5EF4-FFF2-40B4-BE49-F238E27FC236}">
                  <a16:creationId xmlns:a16="http://schemas.microsoft.com/office/drawing/2014/main" id="{0B2A2BDB-063A-44A1-BE22-CD4FBCE63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1492"/>
              <a:ext cx="1330" cy="1668"/>
            </a:xfrm>
            <a:custGeom>
              <a:avLst/>
              <a:gdLst>
                <a:gd name="T0" fmla="*/ 154 w 1330"/>
                <a:gd name="T1" fmla="*/ 1162 h 1668"/>
                <a:gd name="T2" fmla="*/ 346 w 1330"/>
                <a:gd name="T3" fmla="*/ 1139 h 1668"/>
                <a:gd name="T4" fmla="*/ 372 w 1330"/>
                <a:gd name="T5" fmla="*/ 994 h 1668"/>
                <a:gd name="T6" fmla="*/ 496 w 1330"/>
                <a:gd name="T7" fmla="*/ 957 h 1668"/>
                <a:gd name="T8" fmla="*/ 458 w 1330"/>
                <a:gd name="T9" fmla="*/ 1161 h 1668"/>
                <a:gd name="T10" fmla="*/ 621 w 1330"/>
                <a:gd name="T11" fmla="*/ 1212 h 1668"/>
                <a:gd name="T12" fmla="*/ 723 w 1330"/>
                <a:gd name="T13" fmla="*/ 1275 h 1668"/>
                <a:gd name="T14" fmla="*/ 705 w 1330"/>
                <a:gd name="T15" fmla="*/ 1142 h 1668"/>
                <a:gd name="T16" fmla="*/ 872 w 1330"/>
                <a:gd name="T17" fmla="*/ 1076 h 1668"/>
                <a:gd name="T18" fmla="*/ 918 w 1330"/>
                <a:gd name="T19" fmla="*/ 1252 h 1668"/>
                <a:gd name="T20" fmla="*/ 885 w 1330"/>
                <a:gd name="T21" fmla="*/ 1326 h 1668"/>
                <a:gd name="T22" fmla="*/ 995 w 1330"/>
                <a:gd name="T23" fmla="*/ 1416 h 1668"/>
                <a:gd name="T24" fmla="*/ 1016 w 1330"/>
                <a:gd name="T25" fmla="*/ 1274 h 1668"/>
                <a:gd name="T26" fmla="*/ 1147 w 1330"/>
                <a:gd name="T27" fmla="*/ 1244 h 1668"/>
                <a:gd name="T28" fmla="*/ 1111 w 1330"/>
                <a:gd name="T29" fmla="*/ 1388 h 1668"/>
                <a:gd name="T30" fmla="*/ 1184 w 1330"/>
                <a:gd name="T31" fmla="*/ 1467 h 1668"/>
                <a:gd name="T32" fmla="*/ 1258 w 1330"/>
                <a:gd name="T33" fmla="*/ 1557 h 1668"/>
                <a:gd name="T34" fmla="*/ 1286 w 1330"/>
                <a:gd name="T35" fmla="*/ 1365 h 1668"/>
                <a:gd name="T36" fmla="*/ 1281 w 1330"/>
                <a:gd name="T37" fmla="*/ 1110 h 1668"/>
                <a:gd name="T38" fmla="*/ 1275 w 1330"/>
                <a:gd name="T39" fmla="*/ 903 h 1668"/>
                <a:gd name="T40" fmla="*/ 1114 w 1330"/>
                <a:gd name="T41" fmla="*/ 817 h 1668"/>
                <a:gd name="T42" fmla="*/ 884 w 1330"/>
                <a:gd name="T43" fmla="*/ 818 h 1668"/>
                <a:gd name="T44" fmla="*/ 646 w 1330"/>
                <a:gd name="T45" fmla="*/ 815 h 1668"/>
                <a:gd name="T46" fmla="*/ 412 w 1330"/>
                <a:gd name="T47" fmla="*/ 824 h 1668"/>
                <a:gd name="T48" fmla="*/ 196 w 1330"/>
                <a:gd name="T49" fmla="*/ 814 h 1668"/>
                <a:gd name="T50" fmla="*/ 182 w 1330"/>
                <a:gd name="T51" fmla="*/ 598 h 1668"/>
                <a:gd name="T52" fmla="*/ 187 w 1330"/>
                <a:gd name="T53" fmla="*/ 355 h 1668"/>
                <a:gd name="T54" fmla="*/ 193 w 1330"/>
                <a:gd name="T55" fmla="*/ 164 h 1668"/>
                <a:gd name="T56" fmla="*/ 206 w 1330"/>
                <a:gd name="T57" fmla="*/ 18 h 1668"/>
                <a:gd name="T58" fmla="*/ 506 w 1330"/>
                <a:gd name="T59" fmla="*/ 5 h 1668"/>
                <a:gd name="T60" fmla="*/ 861 w 1330"/>
                <a:gd name="T61" fmla="*/ 13 h 1668"/>
                <a:gd name="T62" fmla="*/ 1140 w 1330"/>
                <a:gd name="T63" fmla="*/ 16 h 1668"/>
                <a:gd name="T64" fmla="*/ 1094 w 1330"/>
                <a:gd name="T65" fmla="*/ 53 h 1668"/>
                <a:gd name="T66" fmla="*/ 661 w 1330"/>
                <a:gd name="T67" fmla="*/ 41 h 1668"/>
                <a:gd name="T68" fmla="*/ 238 w 1330"/>
                <a:gd name="T69" fmla="*/ 44 h 1668"/>
                <a:gd name="T70" fmla="*/ 224 w 1330"/>
                <a:gd name="T71" fmla="*/ 370 h 1668"/>
                <a:gd name="T72" fmla="*/ 218 w 1330"/>
                <a:gd name="T73" fmla="*/ 698 h 1668"/>
                <a:gd name="T74" fmla="*/ 546 w 1330"/>
                <a:gd name="T75" fmla="*/ 779 h 1668"/>
                <a:gd name="T76" fmla="*/ 1019 w 1330"/>
                <a:gd name="T77" fmla="*/ 786 h 1668"/>
                <a:gd name="T78" fmla="*/ 1320 w 1330"/>
                <a:gd name="T79" fmla="*/ 1061 h 1668"/>
                <a:gd name="T80" fmla="*/ 1330 w 1330"/>
                <a:gd name="T81" fmla="*/ 1344 h 1668"/>
                <a:gd name="T82" fmla="*/ 1287 w 1330"/>
                <a:gd name="T83" fmla="*/ 1585 h 1668"/>
                <a:gd name="T84" fmla="*/ 1137 w 1330"/>
                <a:gd name="T85" fmla="*/ 1493 h 1668"/>
                <a:gd name="T86" fmla="*/ 1093 w 1330"/>
                <a:gd name="T87" fmla="*/ 1350 h 1668"/>
                <a:gd name="T88" fmla="*/ 1049 w 1330"/>
                <a:gd name="T89" fmla="*/ 1304 h 1668"/>
                <a:gd name="T90" fmla="*/ 957 w 1330"/>
                <a:gd name="T91" fmla="*/ 1456 h 1668"/>
                <a:gd name="T92" fmla="*/ 851 w 1330"/>
                <a:gd name="T93" fmla="*/ 1351 h 1668"/>
                <a:gd name="T94" fmla="*/ 839 w 1330"/>
                <a:gd name="T95" fmla="*/ 1248 h 1668"/>
                <a:gd name="T96" fmla="*/ 865 w 1330"/>
                <a:gd name="T97" fmla="*/ 1135 h 1668"/>
                <a:gd name="T98" fmla="*/ 709 w 1330"/>
                <a:gd name="T99" fmla="*/ 1331 h 1668"/>
                <a:gd name="T100" fmla="*/ 602 w 1330"/>
                <a:gd name="T101" fmla="*/ 1255 h 1668"/>
                <a:gd name="T102" fmla="*/ 442 w 1330"/>
                <a:gd name="T103" fmla="*/ 1200 h 1668"/>
                <a:gd name="T104" fmla="*/ 427 w 1330"/>
                <a:gd name="T105" fmla="*/ 1041 h 1668"/>
                <a:gd name="T106" fmla="*/ 386 w 1330"/>
                <a:gd name="T107" fmla="*/ 1032 h 1668"/>
                <a:gd name="T108" fmla="*/ 301 w 1330"/>
                <a:gd name="T109" fmla="*/ 1175 h 1668"/>
                <a:gd name="T110" fmla="*/ 137 w 1330"/>
                <a:gd name="T111" fmla="*/ 1202 h 1668"/>
                <a:gd name="T112" fmla="*/ 30 w 1330"/>
                <a:gd name="T113" fmla="*/ 1291 h 1668"/>
                <a:gd name="T114" fmla="*/ 39 w 1330"/>
                <a:gd name="T115" fmla="*/ 1457 h 1668"/>
                <a:gd name="T116" fmla="*/ 71 w 1330"/>
                <a:gd name="T117" fmla="*/ 1627 h 1668"/>
                <a:gd name="T118" fmla="*/ 20 w 1330"/>
                <a:gd name="T119" fmla="*/ 1519 h 1668"/>
                <a:gd name="T120" fmla="*/ 4 w 1330"/>
                <a:gd name="T121" fmla="*/ 133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30" h="1668">
                  <a:moveTo>
                    <a:pt x="46" y="1249"/>
                  </a:moveTo>
                  <a:lnTo>
                    <a:pt x="45" y="1248"/>
                  </a:lnTo>
                  <a:lnTo>
                    <a:pt x="44" y="1245"/>
                  </a:lnTo>
                  <a:lnTo>
                    <a:pt x="41" y="1242"/>
                  </a:lnTo>
                  <a:lnTo>
                    <a:pt x="39" y="1238"/>
                  </a:lnTo>
                  <a:lnTo>
                    <a:pt x="37" y="1231"/>
                  </a:lnTo>
                  <a:lnTo>
                    <a:pt x="37" y="1226"/>
                  </a:lnTo>
                  <a:lnTo>
                    <a:pt x="38" y="1219"/>
                  </a:lnTo>
                  <a:lnTo>
                    <a:pt x="42" y="1213"/>
                  </a:lnTo>
                  <a:lnTo>
                    <a:pt x="45" y="1209"/>
                  </a:lnTo>
                  <a:lnTo>
                    <a:pt x="48" y="1204"/>
                  </a:lnTo>
                  <a:lnTo>
                    <a:pt x="53" y="1201"/>
                  </a:lnTo>
                  <a:lnTo>
                    <a:pt x="59" y="1196"/>
                  </a:lnTo>
                  <a:lnTo>
                    <a:pt x="64" y="1193"/>
                  </a:lnTo>
                  <a:lnTo>
                    <a:pt x="72" y="1187"/>
                  </a:lnTo>
                  <a:lnTo>
                    <a:pt x="77" y="1186"/>
                  </a:lnTo>
                  <a:lnTo>
                    <a:pt x="81" y="1183"/>
                  </a:lnTo>
                  <a:lnTo>
                    <a:pt x="86" y="1182"/>
                  </a:lnTo>
                  <a:lnTo>
                    <a:pt x="92" y="1180"/>
                  </a:lnTo>
                  <a:lnTo>
                    <a:pt x="97" y="1178"/>
                  </a:lnTo>
                  <a:lnTo>
                    <a:pt x="103" y="1175"/>
                  </a:lnTo>
                  <a:lnTo>
                    <a:pt x="108" y="1174"/>
                  </a:lnTo>
                  <a:lnTo>
                    <a:pt x="116" y="1172"/>
                  </a:lnTo>
                  <a:lnTo>
                    <a:pt x="122" y="1169"/>
                  </a:lnTo>
                  <a:lnTo>
                    <a:pt x="130" y="1168"/>
                  </a:lnTo>
                  <a:lnTo>
                    <a:pt x="137" y="1167"/>
                  </a:lnTo>
                  <a:lnTo>
                    <a:pt x="145" y="1165"/>
                  </a:lnTo>
                  <a:lnTo>
                    <a:pt x="154" y="1162"/>
                  </a:lnTo>
                  <a:lnTo>
                    <a:pt x="162" y="1161"/>
                  </a:lnTo>
                  <a:lnTo>
                    <a:pt x="171" y="1158"/>
                  </a:lnTo>
                  <a:lnTo>
                    <a:pt x="181" y="1157"/>
                  </a:lnTo>
                  <a:lnTo>
                    <a:pt x="191" y="1154"/>
                  </a:lnTo>
                  <a:lnTo>
                    <a:pt x="202" y="1153"/>
                  </a:lnTo>
                  <a:lnTo>
                    <a:pt x="213" y="1151"/>
                  </a:lnTo>
                  <a:lnTo>
                    <a:pt x="225" y="1150"/>
                  </a:lnTo>
                  <a:lnTo>
                    <a:pt x="232" y="1149"/>
                  </a:lnTo>
                  <a:lnTo>
                    <a:pt x="240" y="1149"/>
                  </a:lnTo>
                  <a:lnTo>
                    <a:pt x="247" y="1146"/>
                  </a:lnTo>
                  <a:lnTo>
                    <a:pt x="255" y="1146"/>
                  </a:lnTo>
                  <a:lnTo>
                    <a:pt x="261" y="1145"/>
                  </a:lnTo>
                  <a:lnTo>
                    <a:pt x="268" y="1145"/>
                  </a:lnTo>
                  <a:lnTo>
                    <a:pt x="273" y="1143"/>
                  </a:lnTo>
                  <a:lnTo>
                    <a:pt x="280" y="1143"/>
                  </a:lnTo>
                  <a:lnTo>
                    <a:pt x="286" y="1142"/>
                  </a:lnTo>
                  <a:lnTo>
                    <a:pt x="291" y="1142"/>
                  </a:lnTo>
                  <a:lnTo>
                    <a:pt x="295" y="1142"/>
                  </a:lnTo>
                  <a:lnTo>
                    <a:pt x="301" y="1142"/>
                  </a:lnTo>
                  <a:lnTo>
                    <a:pt x="305" y="1142"/>
                  </a:lnTo>
                  <a:lnTo>
                    <a:pt x="310" y="1142"/>
                  </a:lnTo>
                  <a:lnTo>
                    <a:pt x="315" y="1142"/>
                  </a:lnTo>
                  <a:lnTo>
                    <a:pt x="319" y="1142"/>
                  </a:lnTo>
                  <a:lnTo>
                    <a:pt x="326" y="1140"/>
                  </a:lnTo>
                  <a:lnTo>
                    <a:pt x="331" y="1140"/>
                  </a:lnTo>
                  <a:lnTo>
                    <a:pt x="337" y="1139"/>
                  </a:lnTo>
                  <a:lnTo>
                    <a:pt x="341" y="1139"/>
                  </a:lnTo>
                  <a:lnTo>
                    <a:pt x="346" y="1139"/>
                  </a:lnTo>
                  <a:lnTo>
                    <a:pt x="350" y="1138"/>
                  </a:lnTo>
                  <a:lnTo>
                    <a:pt x="352" y="1132"/>
                  </a:lnTo>
                  <a:lnTo>
                    <a:pt x="353" y="1127"/>
                  </a:lnTo>
                  <a:lnTo>
                    <a:pt x="353" y="1120"/>
                  </a:lnTo>
                  <a:lnTo>
                    <a:pt x="354" y="1113"/>
                  </a:lnTo>
                  <a:lnTo>
                    <a:pt x="354" y="1105"/>
                  </a:lnTo>
                  <a:lnTo>
                    <a:pt x="354" y="1096"/>
                  </a:lnTo>
                  <a:lnTo>
                    <a:pt x="353" y="1088"/>
                  </a:lnTo>
                  <a:lnTo>
                    <a:pt x="353" y="1080"/>
                  </a:lnTo>
                  <a:lnTo>
                    <a:pt x="352" y="1073"/>
                  </a:lnTo>
                  <a:lnTo>
                    <a:pt x="350" y="1069"/>
                  </a:lnTo>
                  <a:lnTo>
                    <a:pt x="349" y="1066"/>
                  </a:lnTo>
                  <a:lnTo>
                    <a:pt x="349" y="1065"/>
                  </a:lnTo>
                  <a:lnTo>
                    <a:pt x="349" y="1061"/>
                  </a:lnTo>
                  <a:lnTo>
                    <a:pt x="349" y="1058"/>
                  </a:lnTo>
                  <a:lnTo>
                    <a:pt x="349" y="1055"/>
                  </a:lnTo>
                  <a:lnTo>
                    <a:pt x="350" y="1051"/>
                  </a:lnTo>
                  <a:lnTo>
                    <a:pt x="350" y="1047"/>
                  </a:lnTo>
                  <a:lnTo>
                    <a:pt x="352" y="1044"/>
                  </a:lnTo>
                  <a:lnTo>
                    <a:pt x="353" y="1040"/>
                  </a:lnTo>
                  <a:lnTo>
                    <a:pt x="356" y="1036"/>
                  </a:lnTo>
                  <a:lnTo>
                    <a:pt x="357" y="1029"/>
                  </a:lnTo>
                  <a:lnTo>
                    <a:pt x="360" y="1025"/>
                  </a:lnTo>
                  <a:lnTo>
                    <a:pt x="361" y="1018"/>
                  </a:lnTo>
                  <a:lnTo>
                    <a:pt x="364" y="1012"/>
                  </a:lnTo>
                  <a:lnTo>
                    <a:pt x="367" y="1005"/>
                  </a:lnTo>
                  <a:lnTo>
                    <a:pt x="370" y="1000"/>
                  </a:lnTo>
                  <a:lnTo>
                    <a:pt x="372" y="994"/>
                  </a:lnTo>
                  <a:lnTo>
                    <a:pt x="375" y="989"/>
                  </a:lnTo>
                  <a:lnTo>
                    <a:pt x="378" y="981"/>
                  </a:lnTo>
                  <a:lnTo>
                    <a:pt x="381" y="975"/>
                  </a:lnTo>
                  <a:lnTo>
                    <a:pt x="382" y="968"/>
                  </a:lnTo>
                  <a:lnTo>
                    <a:pt x="386" y="963"/>
                  </a:lnTo>
                  <a:lnTo>
                    <a:pt x="389" y="957"/>
                  </a:lnTo>
                  <a:lnTo>
                    <a:pt x="390" y="952"/>
                  </a:lnTo>
                  <a:lnTo>
                    <a:pt x="393" y="946"/>
                  </a:lnTo>
                  <a:lnTo>
                    <a:pt x="397" y="942"/>
                  </a:lnTo>
                  <a:lnTo>
                    <a:pt x="398" y="937"/>
                  </a:lnTo>
                  <a:lnTo>
                    <a:pt x="401" y="932"/>
                  </a:lnTo>
                  <a:lnTo>
                    <a:pt x="403" y="930"/>
                  </a:lnTo>
                  <a:lnTo>
                    <a:pt x="405" y="927"/>
                  </a:lnTo>
                  <a:lnTo>
                    <a:pt x="408" y="923"/>
                  </a:lnTo>
                  <a:lnTo>
                    <a:pt x="411" y="923"/>
                  </a:lnTo>
                  <a:lnTo>
                    <a:pt x="419" y="924"/>
                  </a:lnTo>
                  <a:lnTo>
                    <a:pt x="429" y="926"/>
                  </a:lnTo>
                  <a:lnTo>
                    <a:pt x="436" y="928"/>
                  </a:lnTo>
                  <a:lnTo>
                    <a:pt x="445" y="931"/>
                  </a:lnTo>
                  <a:lnTo>
                    <a:pt x="451" y="932"/>
                  </a:lnTo>
                  <a:lnTo>
                    <a:pt x="458" y="935"/>
                  </a:lnTo>
                  <a:lnTo>
                    <a:pt x="463" y="938"/>
                  </a:lnTo>
                  <a:lnTo>
                    <a:pt x="470" y="941"/>
                  </a:lnTo>
                  <a:lnTo>
                    <a:pt x="475" y="943"/>
                  </a:lnTo>
                  <a:lnTo>
                    <a:pt x="480" y="945"/>
                  </a:lnTo>
                  <a:lnTo>
                    <a:pt x="484" y="948"/>
                  </a:lnTo>
                  <a:lnTo>
                    <a:pt x="489" y="952"/>
                  </a:lnTo>
                  <a:lnTo>
                    <a:pt x="496" y="957"/>
                  </a:lnTo>
                  <a:lnTo>
                    <a:pt x="503" y="964"/>
                  </a:lnTo>
                  <a:lnTo>
                    <a:pt x="506" y="971"/>
                  </a:lnTo>
                  <a:lnTo>
                    <a:pt x="508" y="977"/>
                  </a:lnTo>
                  <a:lnTo>
                    <a:pt x="511" y="983"/>
                  </a:lnTo>
                  <a:lnTo>
                    <a:pt x="513" y="992"/>
                  </a:lnTo>
                  <a:lnTo>
                    <a:pt x="511" y="999"/>
                  </a:lnTo>
                  <a:lnTo>
                    <a:pt x="511" y="1005"/>
                  </a:lnTo>
                  <a:lnTo>
                    <a:pt x="508" y="1014"/>
                  </a:lnTo>
                  <a:lnTo>
                    <a:pt x="507" y="1022"/>
                  </a:lnTo>
                  <a:lnTo>
                    <a:pt x="503" y="1029"/>
                  </a:lnTo>
                  <a:lnTo>
                    <a:pt x="500" y="1037"/>
                  </a:lnTo>
                  <a:lnTo>
                    <a:pt x="495" y="1045"/>
                  </a:lnTo>
                  <a:lnTo>
                    <a:pt x="491" y="1054"/>
                  </a:lnTo>
                  <a:lnTo>
                    <a:pt x="486" y="1061"/>
                  </a:lnTo>
                  <a:lnTo>
                    <a:pt x="481" y="1069"/>
                  </a:lnTo>
                  <a:lnTo>
                    <a:pt x="475" y="1077"/>
                  </a:lnTo>
                  <a:lnTo>
                    <a:pt x="471" y="1087"/>
                  </a:lnTo>
                  <a:lnTo>
                    <a:pt x="466" y="1094"/>
                  </a:lnTo>
                  <a:lnTo>
                    <a:pt x="460" y="1102"/>
                  </a:lnTo>
                  <a:lnTo>
                    <a:pt x="455" y="1110"/>
                  </a:lnTo>
                  <a:lnTo>
                    <a:pt x="452" y="1118"/>
                  </a:lnTo>
                  <a:lnTo>
                    <a:pt x="447" y="1127"/>
                  </a:lnTo>
                  <a:lnTo>
                    <a:pt x="445" y="1136"/>
                  </a:lnTo>
                  <a:lnTo>
                    <a:pt x="441" y="1143"/>
                  </a:lnTo>
                  <a:lnTo>
                    <a:pt x="441" y="1153"/>
                  </a:lnTo>
                  <a:lnTo>
                    <a:pt x="445" y="1156"/>
                  </a:lnTo>
                  <a:lnTo>
                    <a:pt x="453" y="1160"/>
                  </a:lnTo>
                  <a:lnTo>
                    <a:pt x="458" y="1161"/>
                  </a:lnTo>
                  <a:lnTo>
                    <a:pt x="463" y="1162"/>
                  </a:lnTo>
                  <a:lnTo>
                    <a:pt x="467" y="1165"/>
                  </a:lnTo>
                  <a:lnTo>
                    <a:pt x="474" y="1167"/>
                  </a:lnTo>
                  <a:lnTo>
                    <a:pt x="480" y="1169"/>
                  </a:lnTo>
                  <a:lnTo>
                    <a:pt x="486" y="1171"/>
                  </a:lnTo>
                  <a:lnTo>
                    <a:pt x="492" y="1172"/>
                  </a:lnTo>
                  <a:lnTo>
                    <a:pt x="500" y="1175"/>
                  </a:lnTo>
                  <a:lnTo>
                    <a:pt x="507" y="1176"/>
                  </a:lnTo>
                  <a:lnTo>
                    <a:pt x="514" y="1178"/>
                  </a:lnTo>
                  <a:lnTo>
                    <a:pt x="522" y="1179"/>
                  </a:lnTo>
                  <a:lnTo>
                    <a:pt x="529" y="1182"/>
                  </a:lnTo>
                  <a:lnTo>
                    <a:pt x="536" y="1183"/>
                  </a:lnTo>
                  <a:lnTo>
                    <a:pt x="543" y="1185"/>
                  </a:lnTo>
                  <a:lnTo>
                    <a:pt x="550" y="1186"/>
                  </a:lnTo>
                  <a:lnTo>
                    <a:pt x="557" y="1187"/>
                  </a:lnTo>
                  <a:lnTo>
                    <a:pt x="563" y="1189"/>
                  </a:lnTo>
                  <a:lnTo>
                    <a:pt x="569" y="1191"/>
                  </a:lnTo>
                  <a:lnTo>
                    <a:pt x="576" y="1193"/>
                  </a:lnTo>
                  <a:lnTo>
                    <a:pt x="583" y="1194"/>
                  </a:lnTo>
                  <a:lnTo>
                    <a:pt x="588" y="1196"/>
                  </a:lnTo>
                  <a:lnTo>
                    <a:pt x="595" y="1197"/>
                  </a:lnTo>
                  <a:lnTo>
                    <a:pt x="599" y="1198"/>
                  </a:lnTo>
                  <a:lnTo>
                    <a:pt x="605" y="1201"/>
                  </a:lnTo>
                  <a:lnTo>
                    <a:pt x="609" y="1201"/>
                  </a:lnTo>
                  <a:lnTo>
                    <a:pt x="613" y="1204"/>
                  </a:lnTo>
                  <a:lnTo>
                    <a:pt x="616" y="1204"/>
                  </a:lnTo>
                  <a:lnTo>
                    <a:pt x="620" y="1207"/>
                  </a:lnTo>
                  <a:lnTo>
                    <a:pt x="621" y="1212"/>
                  </a:lnTo>
                  <a:lnTo>
                    <a:pt x="624" y="1218"/>
                  </a:lnTo>
                  <a:lnTo>
                    <a:pt x="625" y="1223"/>
                  </a:lnTo>
                  <a:lnTo>
                    <a:pt x="628" y="1229"/>
                  </a:lnTo>
                  <a:lnTo>
                    <a:pt x="628" y="1233"/>
                  </a:lnTo>
                  <a:lnTo>
                    <a:pt x="630" y="1238"/>
                  </a:lnTo>
                  <a:lnTo>
                    <a:pt x="632" y="1242"/>
                  </a:lnTo>
                  <a:lnTo>
                    <a:pt x="634" y="1247"/>
                  </a:lnTo>
                  <a:lnTo>
                    <a:pt x="635" y="1255"/>
                  </a:lnTo>
                  <a:lnTo>
                    <a:pt x="636" y="1262"/>
                  </a:lnTo>
                  <a:lnTo>
                    <a:pt x="639" y="1267"/>
                  </a:lnTo>
                  <a:lnTo>
                    <a:pt x="643" y="1274"/>
                  </a:lnTo>
                  <a:lnTo>
                    <a:pt x="646" y="1278"/>
                  </a:lnTo>
                  <a:lnTo>
                    <a:pt x="650" y="1282"/>
                  </a:lnTo>
                  <a:lnTo>
                    <a:pt x="657" y="1285"/>
                  </a:lnTo>
                  <a:lnTo>
                    <a:pt x="665" y="1288"/>
                  </a:lnTo>
                  <a:lnTo>
                    <a:pt x="669" y="1288"/>
                  </a:lnTo>
                  <a:lnTo>
                    <a:pt x="674" y="1289"/>
                  </a:lnTo>
                  <a:lnTo>
                    <a:pt x="679" y="1291"/>
                  </a:lnTo>
                  <a:lnTo>
                    <a:pt x="686" y="1291"/>
                  </a:lnTo>
                  <a:lnTo>
                    <a:pt x="693" y="1291"/>
                  </a:lnTo>
                  <a:lnTo>
                    <a:pt x="701" y="1291"/>
                  </a:lnTo>
                  <a:lnTo>
                    <a:pt x="705" y="1291"/>
                  </a:lnTo>
                  <a:lnTo>
                    <a:pt x="709" y="1291"/>
                  </a:lnTo>
                  <a:lnTo>
                    <a:pt x="713" y="1291"/>
                  </a:lnTo>
                  <a:lnTo>
                    <a:pt x="719" y="1291"/>
                  </a:lnTo>
                  <a:lnTo>
                    <a:pt x="720" y="1285"/>
                  </a:lnTo>
                  <a:lnTo>
                    <a:pt x="723" y="1280"/>
                  </a:lnTo>
                  <a:lnTo>
                    <a:pt x="723" y="1275"/>
                  </a:lnTo>
                  <a:lnTo>
                    <a:pt x="726" y="1271"/>
                  </a:lnTo>
                  <a:lnTo>
                    <a:pt x="726" y="1263"/>
                  </a:lnTo>
                  <a:lnTo>
                    <a:pt x="726" y="1258"/>
                  </a:lnTo>
                  <a:lnTo>
                    <a:pt x="723" y="1251"/>
                  </a:lnTo>
                  <a:lnTo>
                    <a:pt x="719" y="1247"/>
                  </a:lnTo>
                  <a:lnTo>
                    <a:pt x="715" y="1241"/>
                  </a:lnTo>
                  <a:lnTo>
                    <a:pt x="711" y="1236"/>
                  </a:lnTo>
                  <a:lnTo>
                    <a:pt x="704" y="1230"/>
                  </a:lnTo>
                  <a:lnTo>
                    <a:pt x="697" y="1223"/>
                  </a:lnTo>
                  <a:lnTo>
                    <a:pt x="690" y="1215"/>
                  </a:lnTo>
                  <a:lnTo>
                    <a:pt x="685" y="1207"/>
                  </a:lnTo>
                  <a:lnTo>
                    <a:pt x="680" y="1201"/>
                  </a:lnTo>
                  <a:lnTo>
                    <a:pt x="678" y="1196"/>
                  </a:lnTo>
                  <a:lnTo>
                    <a:pt x="675" y="1190"/>
                  </a:lnTo>
                  <a:lnTo>
                    <a:pt x="672" y="1185"/>
                  </a:lnTo>
                  <a:lnTo>
                    <a:pt x="669" y="1178"/>
                  </a:lnTo>
                  <a:lnTo>
                    <a:pt x="668" y="1171"/>
                  </a:lnTo>
                  <a:lnTo>
                    <a:pt x="665" y="1162"/>
                  </a:lnTo>
                  <a:lnTo>
                    <a:pt x="664" y="1156"/>
                  </a:lnTo>
                  <a:lnTo>
                    <a:pt x="668" y="1151"/>
                  </a:lnTo>
                  <a:lnTo>
                    <a:pt x="671" y="1149"/>
                  </a:lnTo>
                  <a:lnTo>
                    <a:pt x="676" y="1146"/>
                  </a:lnTo>
                  <a:lnTo>
                    <a:pt x="682" y="1145"/>
                  </a:lnTo>
                  <a:lnTo>
                    <a:pt x="686" y="1143"/>
                  </a:lnTo>
                  <a:lnTo>
                    <a:pt x="691" y="1143"/>
                  </a:lnTo>
                  <a:lnTo>
                    <a:pt x="697" y="1142"/>
                  </a:lnTo>
                  <a:lnTo>
                    <a:pt x="701" y="1142"/>
                  </a:lnTo>
                  <a:lnTo>
                    <a:pt x="705" y="1142"/>
                  </a:lnTo>
                  <a:lnTo>
                    <a:pt x="711" y="1140"/>
                  </a:lnTo>
                  <a:lnTo>
                    <a:pt x="715" y="1139"/>
                  </a:lnTo>
                  <a:lnTo>
                    <a:pt x="720" y="1139"/>
                  </a:lnTo>
                  <a:lnTo>
                    <a:pt x="729" y="1136"/>
                  </a:lnTo>
                  <a:lnTo>
                    <a:pt x="738" y="1131"/>
                  </a:lnTo>
                  <a:lnTo>
                    <a:pt x="744" y="1121"/>
                  </a:lnTo>
                  <a:lnTo>
                    <a:pt x="751" y="1113"/>
                  </a:lnTo>
                  <a:lnTo>
                    <a:pt x="756" y="1105"/>
                  </a:lnTo>
                  <a:lnTo>
                    <a:pt x="763" y="1098"/>
                  </a:lnTo>
                  <a:lnTo>
                    <a:pt x="768" y="1092"/>
                  </a:lnTo>
                  <a:lnTo>
                    <a:pt x="775" y="1087"/>
                  </a:lnTo>
                  <a:lnTo>
                    <a:pt x="782" y="1081"/>
                  </a:lnTo>
                  <a:lnTo>
                    <a:pt x="788" y="1077"/>
                  </a:lnTo>
                  <a:lnTo>
                    <a:pt x="795" y="1073"/>
                  </a:lnTo>
                  <a:lnTo>
                    <a:pt x="800" y="1070"/>
                  </a:lnTo>
                  <a:lnTo>
                    <a:pt x="806" y="1067"/>
                  </a:lnTo>
                  <a:lnTo>
                    <a:pt x="812" y="1066"/>
                  </a:lnTo>
                  <a:lnTo>
                    <a:pt x="818" y="1065"/>
                  </a:lnTo>
                  <a:lnTo>
                    <a:pt x="823" y="1065"/>
                  </a:lnTo>
                  <a:lnTo>
                    <a:pt x="830" y="1063"/>
                  </a:lnTo>
                  <a:lnTo>
                    <a:pt x="836" y="1065"/>
                  </a:lnTo>
                  <a:lnTo>
                    <a:pt x="841" y="1065"/>
                  </a:lnTo>
                  <a:lnTo>
                    <a:pt x="847" y="1065"/>
                  </a:lnTo>
                  <a:lnTo>
                    <a:pt x="851" y="1066"/>
                  </a:lnTo>
                  <a:lnTo>
                    <a:pt x="856" y="1069"/>
                  </a:lnTo>
                  <a:lnTo>
                    <a:pt x="861" y="1070"/>
                  </a:lnTo>
                  <a:lnTo>
                    <a:pt x="866" y="1073"/>
                  </a:lnTo>
                  <a:lnTo>
                    <a:pt x="872" y="1076"/>
                  </a:lnTo>
                  <a:lnTo>
                    <a:pt x="876" y="1080"/>
                  </a:lnTo>
                  <a:lnTo>
                    <a:pt x="884" y="1087"/>
                  </a:lnTo>
                  <a:lnTo>
                    <a:pt x="892" y="1096"/>
                  </a:lnTo>
                  <a:lnTo>
                    <a:pt x="896" y="1100"/>
                  </a:lnTo>
                  <a:lnTo>
                    <a:pt x="900" y="1106"/>
                  </a:lnTo>
                  <a:lnTo>
                    <a:pt x="903" y="1112"/>
                  </a:lnTo>
                  <a:lnTo>
                    <a:pt x="907" y="1117"/>
                  </a:lnTo>
                  <a:lnTo>
                    <a:pt x="910" y="1123"/>
                  </a:lnTo>
                  <a:lnTo>
                    <a:pt x="913" y="1128"/>
                  </a:lnTo>
                  <a:lnTo>
                    <a:pt x="914" y="1134"/>
                  </a:lnTo>
                  <a:lnTo>
                    <a:pt x="917" y="1140"/>
                  </a:lnTo>
                  <a:lnTo>
                    <a:pt x="920" y="1146"/>
                  </a:lnTo>
                  <a:lnTo>
                    <a:pt x="921" y="1153"/>
                  </a:lnTo>
                  <a:lnTo>
                    <a:pt x="924" y="1158"/>
                  </a:lnTo>
                  <a:lnTo>
                    <a:pt x="925" y="1167"/>
                  </a:lnTo>
                  <a:lnTo>
                    <a:pt x="925" y="1174"/>
                  </a:lnTo>
                  <a:lnTo>
                    <a:pt x="927" y="1179"/>
                  </a:lnTo>
                  <a:lnTo>
                    <a:pt x="927" y="1186"/>
                  </a:lnTo>
                  <a:lnTo>
                    <a:pt x="928" y="1194"/>
                  </a:lnTo>
                  <a:lnTo>
                    <a:pt x="928" y="1201"/>
                  </a:lnTo>
                  <a:lnTo>
                    <a:pt x="928" y="1207"/>
                  </a:lnTo>
                  <a:lnTo>
                    <a:pt x="928" y="1213"/>
                  </a:lnTo>
                  <a:lnTo>
                    <a:pt x="928" y="1222"/>
                  </a:lnTo>
                  <a:lnTo>
                    <a:pt x="925" y="1227"/>
                  </a:lnTo>
                  <a:lnTo>
                    <a:pt x="924" y="1234"/>
                  </a:lnTo>
                  <a:lnTo>
                    <a:pt x="922" y="1240"/>
                  </a:lnTo>
                  <a:lnTo>
                    <a:pt x="921" y="1247"/>
                  </a:lnTo>
                  <a:lnTo>
                    <a:pt x="918" y="1252"/>
                  </a:lnTo>
                  <a:lnTo>
                    <a:pt x="916" y="1259"/>
                  </a:lnTo>
                  <a:lnTo>
                    <a:pt x="913" y="1264"/>
                  </a:lnTo>
                  <a:lnTo>
                    <a:pt x="911" y="1270"/>
                  </a:lnTo>
                  <a:lnTo>
                    <a:pt x="906" y="1275"/>
                  </a:lnTo>
                  <a:lnTo>
                    <a:pt x="903" y="1280"/>
                  </a:lnTo>
                  <a:lnTo>
                    <a:pt x="899" y="1285"/>
                  </a:lnTo>
                  <a:lnTo>
                    <a:pt x="895" y="1291"/>
                  </a:lnTo>
                  <a:lnTo>
                    <a:pt x="889" y="1295"/>
                  </a:lnTo>
                  <a:lnTo>
                    <a:pt x="885" y="1299"/>
                  </a:lnTo>
                  <a:lnTo>
                    <a:pt x="880" y="1303"/>
                  </a:lnTo>
                  <a:lnTo>
                    <a:pt x="874" y="1307"/>
                  </a:lnTo>
                  <a:lnTo>
                    <a:pt x="870" y="1307"/>
                  </a:lnTo>
                  <a:lnTo>
                    <a:pt x="866" y="1307"/>
                  </a:lnTo>
                  <a:lnTo>
                    <a:pt x="861" y="1307"/>
                  </a:lnTo>
                  <a:lnTo>
                    <a:pt x="856" y="1307"/>
                  </a:lnTo>
                  <a:lnTo>
                    <a:pt x="851" y="1307"/>
                  </a:lnTo>
                  <a:lnTo>
                    <a:pt x="845" y="1307"/>
                  </a:lnTo>
                  <a:lnTo>
                    <a:pt x="841" y="1307"/>
                  </a:lnTo>
                  <a:lnTo>
                    <a:pt x="839" y="1307"/>
                  </a:lnTo>
                  <a:lnTo>
                    <a:pt x="843" y="1309"/>
                  </a:lnTo>
                  <a:lnTo>
                    <a:pt x="847" y="1311"/>
                  </a:lnTo>
                  <a:lnTo>
                    <a:pt x="851" y="1314"/>
                  </a:lnTo>
                  <a:lnTo>
                    <a:pt x="856" y="1315"/>
                  </a:lnTo>
                  <a:lnTo>
                    <a:pt x="862" y="1317"/>
                  </a:lnTo>
                  <a:lnTo>
                    <a:pt x="867" y="1320"/>
                  </a:lnTo>
                  <a:lnTo>
                    <a:pt x="873" y="1322"/>
                  </a:lnTo>
                  <a:lnTo>
                    <a:pt x="880" y="1324"/>
                  </a:lnTo>
                  <a:lnTo>
                    <a:pt x="885" y="1326"/>
                  </a:lnTo>
                  <a:lnTo>
                    <a:pt x="892" y="1328"/>
                  </a:lnTo>
                  <a:lnTo>
                    <a:pt x="898" y="1331"/>
                  </a:lnTo>
                  <a:lnTo>
                    <a:pt x="905" y="1332"/>
                  </a:lnTo>
                  <a:lnTo>
                    <a:pt x="911" y="1335"/>
                  </a:lnTo>
                  <a:lnTo>
                    <a:pt x="917" y="1336"/>
                  </a:lnTo>
                  <a:lnTo>
                    <a:pt x="924" y="1339"/>
                  </a:lnTo>
                  <a:lnTo>
                    <a:pt x="931" y="1343"/>
                  </a:lnTo>
                  <a:lnTo>
                    <a:pt x="936" y="1344"/>
                  </a:lnTo>
                  <a:lnTo>
                    <a:pt x="940" y="1347"/>
                  </a:lnTo>
                  <a:lnTo>
                    <a:pt x="946" y="1350"/>
                  </a:lnTo>
                  <a:lnTo>
                    <a:pt x="950" y="1353"/>
                  </a:lnTo>
                  <a:lnTo>
                    <a:pt x="957" y="1361"/>
                  </a:lnTo>
                  <a:lnTo>
                    <a:pt x="962" y="1369"/>
                  </a:lnTo>
                  <a:lnTo>
                    <a:pt x="964" y="1373"/>
                  </a:lnTo>
                  <a:lnTo>
                    <a:pt x="965" y="1379"/>
                  </a:lnTo>
                  <a:lnTo>
                    <a:pt x="965" y="1383"/>
                  </a:lnTo>
                  <a:lnTo>
                    <a:pt x="965" y="1388"/>
                  </a:lnTo>
                  <a:lnTo>
                    <a:pt x="964" y="1394"/>
                  </a:lnTo>
                  <a:lnTo>
                    <a:pt x="962" y="1401"/>
                  </a:lnTo>
                  <a:lnTo>
                    <a:pt x="960" y="1408"/>
                  </a:lnTo>
                  <a:lnTo>
                    <a:pt x="957" y="1416"/>
                  </a:lnTo>
                  <a:lnTo>
                    <a:pt x="958" y="1416"/>
                  </a:lnTo>
                  <a:lnTo>
                    <a:pt x="964" y="1416"/>
                  </a:lnTo>
                  <a:lnTo>
                    <a:pt x="969" y="1416"/>
                  </a:lnTo>
                  <a:lnTo>
                    <a:pt x="977" y="1416"/>
                  </a:lnTo>
                  <a:lnTo>
                    <a:pt x="983" y="1416"/>
                  </a:lnTo>
                  <a:lnTo>
                    <a:pt x="990" y="1416"/>
                  </a:lnTo>
                  <a:lnTo>
                    <a:pt x="995" y="1416"/>
                  </a:lnTo>
                  <a:lnTo>
                    <a:pt x="1001" y="1417"/>
                  </a:lnTo>
                  <a:lnTo>
                    <a:pt x="1001" y="1409"/>
                  </a:lnTo>
                  <a:lnTo>
                    <a:pt x="1001" y="1404"/>
                  </a:lnTo>
                  <a:lnTo>
                    <a:pt x="1001" y="1395"/>
                  </a:lnTo>
                  <a:lnTo>
                    <a:pt x="1001" y="1387"/>
                  </a:lnTo>
                  <a:lnTo>
                    <a:pt x="1001" y="1382"/>
                  </a:lnTo>
                  <a:lnTo>
                    <a:pt x="1001" y="1377"/>
                  </a:lnTo>
                  <a:lnTo>
                    <a:pt x="1001" y="1372"/>
                  </a:lnTo>
                  <a:lnTo>
                    <a:pt x="1001" y="1368"/>
                  </a:lnTo>
                  <a:lnTo>
                    <a:pt x="1001" y="1364"/>
                  </a:lnTo>
                  <a:lnTo>
                    <a:pt x="1002" y="1358"/>
                  </a:lnTo>
                  <a:lnTo>
                    <a:pt x="1002" y="1353"/>
                  </a:lnTo>
                  <a:lnTo>
                    <a:pt x="1004" y="1348"/>
                  </a:lnTo>
                  <a:lnTo>
                    <a:pt x="1004" y="1343"/>
                  </a:lnTo>
                  <a:lnTo>
                    <a:pt x="1004" y="1339"/>
                  </a:lnTo>
                  <a:lnTo>
                    <a:pt x="1005" y="1333"/>
                  </a:lnTo>
                  <a:lnTo>
                    <a:pt x="1005" y="1328"/>
                  </a:lnTo>
                  <a:lnTo>
                    <a:pt x="1005" y="1324"/>
                  </a:lnTo>
                  <a:lnTo>
                    <a:pt x="1006" y="1318"/>
                  </a:lnTo>
                  <a:lnTo>
                    <a:pt x="1006" y="1314"/>
                  </a:lnTo>
                  <a:lnTo>
                    <a:pt x="1009" y="1309"/>
                  </a:lnTo>
                  <a:lnTo>
                    <a:pt x="1009" y="1303"/>
                  </a:lnTo>
                  <a:lnTo>
                    <a:pt x="1010" y="1299"/>
                  </a:lnTo>
                  <a:lnTo>
                    <a:pt x="1010" y="1293"/>
                  </a:lnTo>
                  <a:lnTo>
                    <a:pt x="1013" y="1288"/>
                  </a:lnTo>
                  <a:lnTo>
                    <a:pt x="1013" y="1284"/>
                  </a:lnTo>
                  <a:lnTo>
                    <a:pt x="1015" y="1278"/>
                  </a:lnTo>
                  <a:lnTo>
                    <a:pt x="1016" y="1274"/>
                  </a:lnTo>
                  <a:lnTo>
                    <a:pt x="1019" y="1270"/>
                  </a:lnTo>
                  <a:lnTo>
                    <a:pt x="1019" y="1266"/>
                  </a:lnTo>
                  <a:lnTo>
                    <a:pt x="1021" y="1260"/>
                  </a:lnTo>
                  <a:lnTo>
                    <a:pt x="1021" y="1256"/>
                  </a:lnTo>
                  <a:lnTo>
                    <a:pt x="1024" y="1252"/>
                  </a:lnTo>
                  <a:lnTo>
                    <a:pt x="1027" y="1244"/>
                  </a:lnTo>
                  <a:lnTo>
                    <a:pt x="1033" y="1238"/>
                  </a:lnTo>
                  <a:lnTo>
                    <a:pt x="1037" y="1230"/>
                  </a:lnTo>
                  <a:lnTo>
                    <a:pt x="1042" y="1226"/>
                  </a:lnTo>
                  <a:lnTo>
                    <a:pt x="1046" y="1220"/>
                  </a:lnTo>
                  <a:lnTo>
                    <a:pt x="1053" y="1218"/>
                  </a:lnTo>
                  <a:lnTo>
                    <a:pt x="1059" y="1213"/>
                  </a:lnTo>
                  <a:lnTo>
                    <a:pt x="1066" y="1212"/>
                  </a:lnTo>
                  <a:lnTo>
                    <a:pt x="1074" y="1211"/>
                  </a:lnTo>
                  <a:lnTo>
                    <a:pt x="1082" y="1212"/>
                  </a:lnTo>
                  <a:lnTo>
                    <a:pt x="1085" y="1212"/>
                  </a:lnTo>
                  <a:lnTo>
                    <a:pt x="1089" y="1213"/>
                  </a:lnTo>
                  <a:lnTo>
                    <a:pt x="1093" y="1215"/>
                  </a:lnTo>
                  <a:lnTo>
                    <a:pt x="1099" y="1218"/>
                  </a:lnTo>
                  <a:lnTo>
                    <a:pt x="1103" y="1219"/>
                  </a:lnTo>
                  <a:lnTo>
                    <a:pt x="1107" y="1222"/>
                  </a:lnTo>
                  <a:lnTo>
                    <a:pt x="1112" y="1223"/>
                  </a:lnTo>
                  <a:lnTo>
                    <a:pt x="1116" y="1227"/>
                  </a:lnTo>
                  <a:lnTo>
                    <a:pt x="1123" y="1230"/>
                  </a:lnTo>
                  <a:lnTo>
                    <a:pt x="1129" y="1234"/>
                  </a:lnTo>
                  <a:lnTo>
                    <a:pt x="1134" y="1237"/>
                  </a:lnTo>
                  <a:lnTo>
                    <a:pt x="1141" y="1241"/>
                  </a:lnTo>
                  <a:lnTo>
                    <a:pt x="1147" y="1244"/>
                  </a:lnTo>
                  <a:lnTo>
                    <a:pt x="1151" y="1248"/>
                  </a:lnTo>
                  <a:lnTo>
                    <a:pt x="1155" y="1252"/>
                  </a:lnTo>
                  <a:lnTo>
                    <a:pt x="1160" y="1256"/>
                  </a:lnTo>
                  <a:lnTo>
                    <a:pt x="1167" y="1263"/>
                  </a:lnTo>
                  <a:lnTo>
                    <a:pt x="1171" y="1271"/>
                  </a:lnTo>
                  <a:lnTo>
                    <a:pt x="1171" y="1275"/>
                  </a:lnTo>
                  <a:lnTo>
                    <a:pt x="1171" y="1280"/>
                  </a:lnTo>
                  <a:lnTo>
                    <a:pt x="1171" y="1284"/>
                  </a:lnTo>
                  <a:lnTo>
                    <a:pt x="1170" y="1289"/>
                  </a:lnTo>
                  <a:lnTo>
                    <a:pt x="1165" y="1296"/>
                  </a:lnTo>
                  <a:lnTo>
                    <a:pt x="1158" y="1306"/>
                  </a:lnTo>
                  <a:lnTo>
                    <a:pt x="1155" y="1310"/>
                  </a:lnTo>
                  <a:lnTo>
                    <a:pt x="1152" y="1315"/>
                  </a:lnTo>
                  <a:lnTo>
                    <a:pt x="1149" y="1320"/>
                  </a:lnTo>
                  <a:lnTo>
                    <a:pt x="1147" y="1325"/>
                  </a:lnTo>
                  <a:lnTo>
                    <a:pt x="1144" y="1331"/>
                  </a:lnTo>
                  <a:lnTo>
                    <a:pt x="1140" y="1335"/>
                  </a:lnTo>
                  <a:lnTo>
                    <a:pt x="1137" y="1340"/>
                  </a:lnTo>
                  <a:lnTo>
                    <a:pt x="1134" y="1344"/>
                  </a:lnTo>
                  <a:lnTo>
                    <a:pt x="1132" y="1350"/>
                  </a:lnTo>
                  <a:lnTo>
                    <a:pt x="1129" y="1355"/>
                  </a:lnTo>
                  <a:lnTo>
                    <a:pt x="1126" y="1360"/>
                  </a:lnTo>
                  <a:lnTo>
                    <a:pt x="1123" y="1365"/>
                  </a:lnTo>
                  <a:lnTo>
                    <a:pt x="1121" y="1369"/>
                  </a:lnTo>
                  <a:lnTo>
                    <a:pt x="1118" y="1373"/>
                  </a:lnTo>
                  <a:lnTo>
                    <a:pt x="1115" y="1379"/>
                  </a:lnTo>
                  <a:lnTo>
                    <a:pt x="1112" y="1384"/>
                  </a:lnTo>
                  <a:lnTo>
                    <a:pt x="1111" y="1388"/>
                  </a:lnTo>
                  <a:lnTo>
                    <a:pt x="1108" y="1393"/>
                  </a:lnTo>
                  <a:lnTo>
                    <a:pt x="1107" y="1398"/>
                  </a:lnTo>
                  <a:lnTo>
                    <a:pt x="1104" y="1404"/>
                  </a:lnTo>
                  <a:lnTo>
                    <a:pt x="1103" y="1408"/>
                  </a:lnTo>
                  <a:lnTo>
                    <a:pt x="1100" y="1412"/>
                  </a:lnTo>
                  <a:lnTo>
                    <a:pt x="1099" y="1416"/>
                  </a:lnTo>
                  <a:lnTo>
                    <a:pt x="1097" y="1422"/>
                  </a:lnTo>
                  <a:lnTo>
                    <a:pt x="1094" y="1426"/>
                  </a:lnTo>
                  <a:lnTo>
                    <a:pt x="1094" y="1430"/>
                  </a:lnTo>
                  <a:lnTo>
                    <a:pt x="1093" y="1435"/>
                  </a:lnTo>
                  <a:lnTo>
                    <a:pt x="1093" y="1439"/>
                  </a:lnTo>
                  <a:lnTo>
                    <a:pt x="1099" y="1441"/>
                  </a:lnTo>
                  <a:lnTo>
                    <a:pt x="1103" y="1442"/>
                  </a:lnTo>
                  <a:lnTo>
                    <a:pt x="1108" y="1444"/>
                  </a:lnTo>
                  <a:lnTo>
                    <a:pt x="1112" y="1445"/>
                  </a:lnTo>
                  <a:lnTo>
                    <a:pt x="1118" y="1445"/>
                  </a:lnTo>
                  <a:lnTo>
                    <a:pt x="1123" y="1448"/>
                  </a:lnTo>
                  <a:lnTo>
                    <a:pt x="1129" y="1449"/>
                  </a:lnTo>
                  <a:lnTo>
                    <a:pt x="1134" y="1452"/>
                  </a:lnTo>
                  <a:lnTo>
                    <a:pt x="1140" y="1452"/>
                  </a:lnTo>
                  <a:lnTo>
                    <a:pt x="1145" y="1453"/>
                  </a:lnTo>
                  <a:lnTo>
                    <a:pt x="1151" y="1456"/>
                  </a:lnTo>
                  <a:lnTo>
                    <a:pt x="1156" y="1457"/>
                  </a:lnTo>
                  <a:lnTo>
                    <a:pt x="1162" y="1460"/>
                  </a:lnTo>
                  <a:lnTo>
                    <a:pt x="1167" y="1461"/>
                  </a:lnTo>
                  <a:lnTo>
                    <a:pt x="1173" y="1463"/>
                  </a:lnTo>
                  <a:lnTo>
                    <a:pt x="1180" y="1466"/>
                  </a:lnTo>
                  <a:lnTo>
                    <a:pt x="1184" y="1467"/>
                  </a:lnTo>
                  <a:lnTo>
                    <a:pt x="1189" y="1468"/>
                  </a:lnTo>
                  <a:lnTo>
                    <a:pt x="1196" y="1470"/>
                  </a:lnTo>
                  <a:lnTo>
                    <a:pt x="1202" y="1472"/>
                  </a:lnTo>
                  <a:lnTo>
                    <a:pt x="1206" y="1474"/>
                  </a:lnTo>
                  <a:lnTo>
                    <a:pt x="1213" y="1475"/>
                  </a:lnTo>
                  <a:lnTo>
                    <a:pt x="1218" y="1477"/>
                  </a:lnTo>
                  <a:lnTo>
                    <a:pt x="1224" y="1479"/>
                  </a:lnTo>
                  <a:lnTo>
                    <a:pt x="1229" y="1481"/>
                  </a:lnTo>
                  <a:lnTo>
                    <a:pt x="1233" y="1482"/>
                  </a:lnTo>
                  <a:lnTo>
                    <a:pt x="1239" y="1484"/>
                  </a:lnTo>
                  <a:lnTo>
                    <a:pt x="1244" y="1486"/>
                  </a:lnTo>
                  <a:lnTo>
                    <a:pt x="1250" y="1486"/>
                  </a:lnTo>
                  <a:lnTo>
                    <a:pt x="1254" y="1489"/>
                  </a:lnTo>
                  <a:lnTo>
                    <a:pt x="1259" y="1490"/>
                  </a:lnTo>
                  <a:lnTo>
                    <a:pt x="1265" y="1493"/>
                  </a:lnTo>
                  <a:lnTo>
                    <a:pt x="1265" y="1495"/>
                  </a:lnTo>
                  <a:lnTo>
                    <a:pt x="1265" y="1503"/>
                  </a:lnTo>
                  <a:lnTo>
                    <a:pt x="1265" y="1508"/>
                  </a:lnTo>
                  <a:lnTo>
                    <a:pt x="1264" y="1512"/>
                  </a:lnTo>
                  <a:lnTo>
                    <a:pt x="1262" y="1518"/>
                  </a:lnTo>
                  <a:lnTo>
                    <a:pt x="1262" y="1525"/>
                  </a:lnTo>
                  <a:lnTo>
                    <a:pt x="1261" y="1530"/>
                  </a:lnTo>
                  <a:lnTo>
                    <a:pt x="1261" y="1536"/>
                  </a:lnTo>
                  <a:lnTo>
                    <a:pt x="1259" y="1541"/>
                  </a:lnTo>
                  <a:lnTo>
                    <a:pt x="1259" y="1547"/>
                  </a:lnTo>
                  <a:lnTo>
                    <a:pt x="1258" y="1551"/>
                  </a:lnTo>
                  <a:lnTo>
                    <a:pt x="1258" y="1554"/>
                  </a:lnTo>
                  <a:lnTo>
                    <a:pt x="1258" y="1557"/>
                  </a:lnTo>
                  <a:lnTo>
                    <a:pt x="1261" y="1558"/>
                  </a:lnTo>
                  <a:lnTo>
                    <a:pt x="1264" y="1558"/>
                  </a:lnTo>
                  <a:lnTo>
                    <a:pt x="1270" y="1559"/>
                  </a:lnTo>
                  <a:lnTo>
                    <a:pt x="1276" y="1559"/>
                  </a:lnTo>
                  <a:lnTo>
                    <a:pt x="1279" y="1559"/>
                  </a:lnTo>
                  <a:lnTo>
                    <a:pt x="1279" y="1551"/>
                  </a:lnTo>
                  <a:lnTo>
                    <a:pt x="1280" y="1544"/>
                  </a:lnTo>
                  <a:lnTo>
                    <a:pt x="1280" y="1537"/>
                  </a:lnTo>
                  <a:lnTo>
                    <a:pt x="1281" y="1529"/>
                  </a:lnTo>
                  <a:lnTo>
                    <a:pt x="1281" y="1521"/>
                  </a:lnTo>
                  <a:lnTo>
                    <a:pt x="1281" y="1514"/>
                  </a:lnTo>
                  <a:lnTo>
                    <a:pt x="1281" y="1506"/>
                  </a:lnTo>
                  <a:lnTo>
                    <a:pt x="1283" y="1497"/>
                  </a:lnTo>
                  <a:lnTo>
                    <a:pt x="1283" y="1489"/>
                  </a:lnTo>
                  <a:lnTo>
                    <a:pt x="1283" y="1481"/>
                  </a:lnTo>
                  <a:lnTo>
                    <a:pt x="1283" y="1472"/>
                  </a:lnTo>
                  <a:lnTo>
                    <a:pt x="1283" y="1464"/>
                  </a:lnTo>
                  <a:lnTo>
                    <a:pt x="1283" y="1455"/>
                  </a:lnTo>
                  <a:lnTo>
                    <a:pt x="1284" y="1446"/>
                  </a:lnTo>
                  <a:lnTo>
                    <a:pt x="1284" y="1438"/>
                  </a:lnTo>
                  <a:lnTo>
                    <a:pt x="1286" y="1430"/>
                  </a:lnTo>
                  <a:lnTo>
                    <a:pt x="1286" y="1420"/>
                  </a:lnTo>
                  <a:lnTo>
                    <a:pt x="1286" y="1412"/>
                  </a:lnTo>
                  <a:lnTo>
                    <a:pt x="1286" y="1402"/>
                  </a:lnTo>
                  <a:lnTo>
                    <a:pt x="1286" y="1394"/>
                  </a:lnTo>
                  <a:lnTo>
                    <a:pt x="1286" y="1384"/>
                  </a:lnTo>
                  <a:lnTo>
                    <a:pt x="1286" y="1376"/>
                  </a:lnTo>
                  <a:lnTo>
                    <a:pt x="1286" y="1365"/>
                  </a:lnTo>
                  <a:lnTo>
                    <a:pt x="1286" y="1357"/>
                  </a:lnTo>
                  <a:lnTo>
                    <a:pt x="1286" y="1347"/>
                  </a:lnTo>
                  <a:lnTo>
                    <a:pt x="1286" y="1339"/>
                  </a:lnTo>
                  <a:lnTo>
                    <a:pt x="1286" y="1329"/>
                  </a:lnTo>
                  <a:lnTo>
                    <a:pt x="1286" y="1321"/>
                  </a:lnTo>
                  <a:lnTo>
                    <a:pt x="1286" y="1311"/>
                  </a:lnTo>
                  <a:lnTo>
                    <a:pt x="1286" y="1302"/>
                  </a:lnTo>
                  <a:lnTo>
                    <a:pt x="1286" y="1292"/>
                  </a:lnTo>
                  <a:lnTo>
                    <a:pt x="1286" y="1284"/>
                  </a:lnTo>
                  <a:lnTo>
                    <a:pt x="1286" y="1274"/>
                  </a:lnTo>
                  <a:lnTo>
                    <a:pt x="1286" y="1266"/>
                  </a:lnTo>
                  <a:lnTo>
                    <a:pt x="1284" y="1256"/>
                  </a:lnTo>
                  <a:lnTo>
                    <a:pt x="1284" y="1247"/>
                  </a:lnTo>
                  <a:lnTo>
                    <a:pt x="1284" y="1237"/>
                  </a:lnTo>
                  <a:lnTo>
                    <a:pt x="1284" y="1227"/>
                  </a:lnTo>
                  <a:lnTo>
                    <a:pt x="1284" y="1219"/>
                  </a:lnTo>
                  <a:lnTo>
                    <a:pt x="1284" y="1209"/>
                  </a:lnTo>
                  <a:lnTo>
                    <a:pt x="1283" y="1200"/>
                  </a:lnTo>
                  <a:lnTo>
                    <a:pt x="1283" y="1191"/>
                  </a:lnTo>
                  <a:lnTo>
                    <a:pt x="1283" y="1182"/>
                  </a:lnTo>
                  <a:lnTo>
                    <a:pt x="1283" y="1174"/>
                  </a:lnTo>
                  <a:lnTo>
                    <a:pt x="1283" y="1164"/>
                  </a:lnTo>
                  <a:lnTo>
                    <a:pt x="1283" y="1156"/>
                  </a:lnTo>
                  <a:lnTo>
                    <a:pt x="1283" y="1146"/>
                  </a:lnTo>
                  <a:lnTo>
                    <a:pt x="1283" y="1138"/>
                  </a:lnTo>
                  <a:lnTo>
                    <a:pt x="1281" y="1128"/>
                  </a:lnTo>
                  <a:lnTo>
                    <a:pt x="1281" y="1120"/>
                  </a:lnTo>
                  <a:lnTo>
                    <a:pt x="1281" y="1110"/>
                  </a:lnTo>
                  <a:lnTo>
                    <a:pt x="1281" y="1102"/>
                  </a:lnTo>
                  <a:lnTo>
                    <a:pt x="1281" y="1094"/>
                  </a:lnTo>
                  <a:lnTo>
                    <a:pt x="1281" y="1085"/>
                  </a:lnTo>
                  <a:lnTo>
                    <a:pt x="1281" y="1077"/>
                  </a:lnTo>
                  <a:lnTo>
                    <a:pt x="1281" y="1069"/>
                  </a:lnTo>
                  <a:lnTo>
                    <a:pt x="1281" y="1061"/>
                  </a:lnTo>
                  <a:lnTo>
                    <a:pt x="1281" y="1052"/>
                  </a:lnTo>
                  <a:lnTo>
                    <a:pt x="1281" y="1045"/>
                  </a:lnTo>
                  <a:lnTo>
                    <a:pt x="1281" y="1037"/>
                  </a:lnTo>
                  <a:lnTo>
                    <a:pt x="1281" y="1030"/>
                  </a:lnTo>
                  <a:lnTo>
                    <a:pt x="1281" y="1023"/>
                  </a:lnTo>
                  <a:lnTo>
                    <a:pt x="1281" y="1015"/>
                  </a:lnTo>
                  <a:lnTo>
                    <a:pt x="1283" y="1008"/>
                  </a:lnTo>
                  <a:lnTo>
                    <a:pt x="1281" y="1000"/>
                  </a:lnTo>
                  <a:lnTo>
                    <a:pt x="1281" y="992"/>
                  </a:lnTo>
                  <a:lnTo>
                    <a:pt x="1281" y="983"/>
                  </a:lnTo>
                  <a:lnTo>
                    <a:pt x="1281" y="977"/>
                  </a:lnTo>
                  <a:lnTo>
                    <a:pt x="1281" y="968"/>
                  </a:lnTo>
                  <a:lnTo>
                    <a:pt x="1281" y="960"/>
                  </a:lnTo>
                  <a:lnTo>
                    <a:pt x="1280" y="953"/>
                  </a:lnTo>
                  <a:lnTo>
                    <a:pt x="1280" y="948"/>
                  </a:lnTo>
                  <a:lnTo>
                    <a:pt x="1279" y="939"/>
                  </a:lnTo>
                  <a:lnTo>
                    <a:pt x="1279" y="932"/>
                  </a:lnTo>
                  <a:lnTo>
                    <a:pt x="1277" y="927"/>
                  </a:lnTo>
                  <a:lnTo>
                    <a:pt x="1277" y="921"/>
                  </a:lnTo>
                  <a:lnTo>
                    <a:pt x="1276" y="915"/>
                  </a:lnTo>
                  <a:lnTo>
                    <a:pt x="1275" y="909"/>
                  </a:lnTo>
                  <a:lnTo>
                    <a:pt x="1275" y="903"/>
                  </a:lnTo>
                  <a:lnTo>
                    <a:pt x="1273" y="898"/>
                  </a:lnTo>
                  <a:lnTo>
                    <a:pt x="1270" y="891"/>
                  </a:lnTo>
                  <a:lnTo>
                    <a:pt x="1269" y="886"/>
                  </a:lnTo>
                  <a:lnTo>
                    <a:pt x="1268" y="880"/>
                  </a:lnTo>
                  <a:lnTo>
                    <a:pt x="1266" y="876"/>
                  </a:lnTo>
                  <a:lnTo>
                    <a:pt x="1264" y="870"/>
                  </a:lnTo>
                  <a:lnTo>
                    <a:pt x="1261" y="865"/>
                  </a:lnTo>
                  <a:lnTo>
                    <a:pt x="1258" y="859"/>
                  </a:lnTo>
                  <a:lnTo>
                    <a:pt x="1257" y="855"/>
                  </a:lnTo>
                  <a:lnTo>
                    <a:pt x="1254" y="851"/>
                  </a:lnTo>
                  <a:lnTo>
                    <a:pt x="1250" y="846"/>
                  </a:lnTo>
                  <a:lnTo>
                    <a:pt x="1247" y="840"/>
                  </a:lnTo>
                  <a:lnTo>
                    <a:pt x="1244" y="836"/>
                  </a:lnTo>
                  <a:lnTo>
                    <a:pt x="1236" y="826"/>
                  </a:lnTo>
                  <a:lnTo>
                    <a:pt x="1228" y="818"/>
                  </a:lnTo>
                  <a:lnTo>
                    <a:pt x="1218" y="818"/>
                  </a:lnTo>
                  <a:lnTo>
                    <a:pt x="1210" y="818"/>
                  </a:lnTo>
                  <a:lnTo>
                    <a:pt x="1200" y="817"/>
                  </a:lnTo>
                  <a:lnTo>
                    <a:pt x="1192" y="817"/>
                  </a:lnTo>
                  <a:lnTo>
                    <a:pt x="1182" y="817"/>
                  </a:lnTo>
                  <a:lnTo>
                    <a:pt x="1174" y="817"/>
                  </a:lnTo>
                  <a:lnTo>
                    <a:pt x="1165" y="817"/>
                  </a:lnTo>
                  <a:lnTo>
                    <a:pt x="1156" y="817"/>
                  </a:lnTo>
                  <a:lnTo>
                    <a:pt x="1148" y="817"/>
                  </a:lnTo>
                  <a:lnTo>
                    <a:pt x="1140" y="817"/>
                  </a:lnTo>
                  <a:lnTo>
                    <a:pt x="1130" y="817"/>
                  </a:lnTo>
                  <a:lnTo>
                    <a:pt x="1122" y="817"/>
                  </a:lnTo>
                  <a:lnTo>
                    <a:pt x="1114" y="817"/>
                  </a:lnTo>
                  <a:lnTo>
                    <a:pt x="1105" y="817"/>
                  </a:lnTo>
                  <a:lnTo>
                    <a:pt x="1097" y="817"/>
                  </a:lnTo>
                  <a:lnTo>
                    <a:pt x="1090" y="817"/>
                  </a:lnTo>
                  <a:lnTo>
                    <a:pt x="1081" y="817"/>
                  </a:lnTo>
                  <a:lnTo>
                    <a:pt x="1072" y="817"/>
                  </a:lnTo>
                  <a:lnTo>
                    <a:pt x="1064" y="817"/>
                  </a:lnTo>
                  <a:lnTo>
                    <a:pt x="1056" y="817"/>
                  </a:lnTo>
                  <a:lnTo>
                    <a:pt x="1048" y="817"/>
                  </a:lnTo>
                  <a:lnTo>
                    <a:pt x="1039" y="817"/>
                  </a:lnTo>
                  <a:lnTo>
                    <a:pt x="1031" y="817"/>
                  </a:lnTo>
                  <a:lnTo>
                    <a:pt x="1023" y="817"/>
                  </a:lnTo>
                  <a:lnTo>
                    <a:pt x="1015" y="817"/>
                  </a:lnTo>
                  <a:lnTo>
                    <a:pt x="1006" y="817"/>
                  </a:lnTo>
                  <a:lnTo>
                    <a:pt x="998" y="817"/>
                  </a:lnTo>
                  <a:lnTo>
                    <a:pt x="991" y="817"/>
                  </a:lnTo>
                  <a:lnTo>
                    <a:pt x="983" y="817"/>
                  </a:lnTo>
                  <a:lnTo>
                    <a:pt x="975" y="817"/>
                  </a:lnTo>
                  <a:lnTo>
                    <a:pt x="966" y="817"/>
                  </a:lnTo>
                  <a:lnTo>
                    <a:pt x="958" y="818"/>
                  </a:lnTo>
                  <a:lnTo>
                    <a:pt x="950" y="818"/>
                  </a:lnTo>
                  <a:lnTo>
                    <a:pt x="942" y="818"/>
                  </a:lnTo>
                  <a:lnTo>
                    <a:pt x="933" y="818"/>
                  </a:lnTo>
                  <a:lnTo>
                    <a:pt x="925" y="818"/>
                  </a:lnTo>
                  <a:lnTo>
                    <a:pt x="917" y="818"/>
                  </a:lnTo>
                  <a:lnTo>
                    <a:pt x="909" y="818"/>
                  </a:lnTo>
                  <a:lnTo>
                    <a:pt x="900" y="818"/>
                  </a:lnTo>
                  <a:lnTo>
                    <a:pt x="892" y="818"/>
                  </a:lnTo>
                  <a:lnTo>
                    <a:pt x="884" y="818"/>
                  </a:lnTo>
                  <a:lnTo>
                    <a:pt x="876" y="818"/>
                  </a:lnTo>
                  <a:lnTo>
                    <a:pt x="867" y="818"/>
                  </a:lnTo>
                  <a:lnTo>
                    <a:pt x="859" y="818"/>
                  </a:lnTo>
                  <a:lnTo>
                    <a:pt x="851" y="818"/>
                  </a:lnTo>
                  <a:lnTo>
                    <a:pt x="843" y="818"/>
                  </a:lnTo>
                  <a:lnTo>
                    <a:pt x="834" y="818"/>
                  </a:lnTo>
                  <a:lnTo>
                    <a:pt x="828" y="818"/>
                  </a:lnTo>
                  <a:lnTo>
                    <a:pt x="818" y="818"/>
                  </a:lnTo>
                  <a:lnTo>
                    <a:pt x="810" y="818"/>
                  </a:lnTo>
                  <a:lnTo>
                    <a:pt x="800" y="818"/>
                  </a:lnTo>
                  <a:lnTo>
                    <a:pt x="793" y="818"/>
                  </a:lnTo>
                  <a:lnTo>
                    <a:pt x="784" y="818"/>
                  </a:lnTo>
                  <a:lnTo>
                    <a:pt x="775" y="818"/>
                  </a:lnTo>
                  <a:lnTo>
                    <a:pt x="767" y="818"/>
                  </a:lnTo>
                  <a:lnTo>
                    <a:pt x="759" y="818"/>
                  </a:lnTo>
                  <a:lnTo>
                    <a:pt x="751" y="817"/>
                  </a:lnTo>
                  <a:lnTo>
                    <a:pt x="742" y="817"/>
                  </a:lnTo>
                  <a:lnTo>
                    <a:pt x="733" y="817"/>
                  </a:lnTo>
                  <a:lnTo>
                    <a:pt x="724" y="817"/>
                  </a:lnTo>
                  <a:lnTo>
                    <a:pt x="715" y="817"/>
                  </a:lnTo>
                  <a:lnTo>
                    <a:pt x="707" y="817"/>
                  </a:lnTo>
                  <a:lnTo>
                    <a:pt x="698" y="817"/>
                  </a:lnTo>
                  <a:lnTo>
                    <a:pt x="690" y="817"/>
                  </a:lnTo>
                  <a:lnTo>
                    <a:pt x="680" y="815"/>
                  </a:lnTo>
                  <a:lnTo>
                    <a:pt x="672" y="815"/>
                  </a:lnTo>
                  <a:lnTo>
                    <a:pt x="664" y="815"/>
                  </a:lnTo>
                  <a:lnTo>
                    <a:pt x="656" y="815"/>
                  </a:lnTo>
                  <a:lnTo>
                    <a:pt x="646" y="815"/>
                  </a:lnTo>
                  <a:lnTo>
                    <a:pt x="639" y="815"/>
                  </a:lnTo>
                  <a:lnTo>
                    <a:pt x="630" y="815"/>
                  </a:lnTo>
                  <a:lnTo>
                    <a:pt x="623" y="815"/>
                  </a:lnTo>
                  <a:lnTo>
                    <a:pt x="613" y="815"/>
                  </a:lnTo>
                  <a:lnTo>
                    <a:pt x="605" y="815"/>
                  </a:lnTo>
                  <a:lnTo>
                    <a:pt x="596" y="815"/>
                  </a:lnTo>
                  <a:lnTo>
                    <a:pt x="588" y="815"/>
                  </a:lnTo>
                  <a:lnTo>
                    <a:pt x="580" y="815"/>
                  </a:lnTo>
                  <a:lnTo>
                    <a:pt x="572" y="817"/>
                  </a:lnTo>
                  <a:lnTo>
                    <a:pt x="563" y="817"/>
                  </a:lnTo>
                  <a:lnTo>
                    <a:pt x="555" y="818"/>
                  </a:lnTo>
                  <a:lnTo>
                    <a:pt x="547" y="818"/>
                  </a:lnTo>
                  <a:lnTo>
                    <a:pt x="539" y="818"/>
                  </a:lnTo>
                  <a:lnTo>
                    <a:pt x="529" y="818"/>
                  </a:lnTo>
                  <a:lnTo>
                    <a:pt x="521" y="818"/>
                  </a:lnTo>
                  <a:lnTo>
                    <a:pt x="511" y="818"/>
                  </a:lnTo>
                  <a:lnTo>
                    <a:pt x="504" y="819"/>
                  </a:lnTo>
                  <a:lnTo>
                    <a:pt x="495" y="819"/>
                  </a:lnTo>
                  <a:lnTo>
                    <a:pt x="488" y="819"/>
                  </a:lnTo>
                  <a:lnTo>
                    <a:pt x="478" y="819"/>
                  </a:lnTo>
                  <a:lnTo>
                    <a:pt x="470" y="819"/>
                  </a:lnTo>
                  <a:lnTo>
                    <a:pt x="462" y="821"/>
                  </a:lnTo>
                  <a:lnTo>
                    <a:pt x="453" y="822"/>
                  </a:lnTo>
                  <a:lnTo>
                    <a:pt x="445" y="822"/>
                  </a:lnTo>
                  <a:lnTo>
                    <a:pt x="437" y="822"/>
                  </a:lnTo>
                  <a:lnTo>
                    <a:pt x="429" y="822"/>
                  </a:lnTo>
                  <a:lnTo>
                    <a:pt x="422" y="824"/>
                  </a:lnTo>
                  <a:lnTo>
                    <a:pt x="412" y="824"/>
                  </a:lnTo>
                  <a:lnTo>
                    <a:pt x="404" y="824"/>
                  </a:lnTo>
                  <a:lnTo>
                    <a:pt x="396" y="824"/>
                  </a:lnTo>
                  <a:lnTo>
                    <a:pt x="387" y="824"/>
                  </a:lnTo>
                  <a:lnTo>
                    <a:pt x="379" y="824"/>
                  </a:lnTo>
                  <a:lnTo>
                    <a:pt x="371" y="824"/>
                  </a:lnTo>
                  <a:lnTo>
                    <a:pt x="363" y="824"/>
                  </a:lnTo>
                  <a:lnTo>
                    <a:pt x="354" y="825"/>
                  </a:lnTo>
                  <a:lnTo>
                    <a:pt x="346" y="824"/>
                  </a:lnTo>
                  <a:lnTo>
                    <a:pt x="338" y="824"/>
                  </a:lnTo>
                  <a:lnTo>
                    <a:pt x="330" y="824"/>
                  </a:lnTo>
                  <a:lnTo>
                    <a:pt x="323" y="824"/>
                  </a:lnTo>
                  <a:lnTo>
                    <a:pt x="316" y="824"/>
                  </a:lnTo>
                  <a:lnTo>
                    <a:pt x="308" y="824"/>
                  </a:lnTo>
                  <a:lnTo>
                    <a:pt x="301" y="824"/>
                  </a:lnTo>
                  <a:lnTo>
                    <a:pt x="293" y="824"/>
                  </a:lnTo>
                  <a:lnTo>
                    <a:pt x="284" y="824"/>
                  </a:lnTo>
                  <a:lnTo>
                    <a:pt x="277" y="824"/>
                  </a:lnTo>
                  <a:lnTo>
                    <a:pt x="269" y="822"/>
                  </a:lnTo>
                  <a:lnTo>
                    <a:pt x="262" y="822"/>
                  </a:lnTo>
                  <a:lnTo>
                    <a:pt x="254" y="822"/>
                  </a:lnTo>
                  <a:lnTo>
                    <a:pt x="247" y="821"/>
                  </a:lnTo>
                  <a:lnTo>
                    <a:pt x="239" y="819"/>
                  </a:lnTo>
                  <a:lnTo>
                    <a:pt x="232" y="819"/>
                  </a:lnTo>
                  <a:lnTo>
                    <a:pt x="225" y="818"/>
                  </a:lnTo>
                  <a:lnTo>
                    <a:pt x="218" y="818"/>
                  </a:lnTo>
                  <a:lnTo>
                    <a:pt x="210" y="817"/>
                  </a:lnTo>
                  <a:lnTo>
                    <a:pt x="203" y="815"/>
                  </a:lnTo>
                  <a:lnTo>
                    <a:pt x="196" y="814"/>
                  </a:lnTo>
                  <a:lnTo>
                    <a:pt x="189" y="814"/>
                  </a:lnTo>
                  <a:lnTo>
                    <a:pt x="182" y="811"/>
                  </a:lnTo>
                  <a:lnTo>
                    <a:pt x="177" y="811"/>
                  </a:lnTo>
                  <a:lnTo>
                    <a:pt x="177" y="802"/>
                  </a:lnTo>
                  <a:lnTo>
                    <a:pt x="177" y="793"/>
                  </a:lnTo>
                  <a:lnTo>
                    <a:pt x="177" y="785"/>
                  </a:lnTo>
                  <a:lnTo>
                    <a:pt x="178" y="777"/>
                  </a:lnTo>
                  <a:lnTo>
                    <a:pt x="178" y="767"/>
                  </a:lnTo>
                  <a:lnTo>
                    <a:pt x="178" y="759"/>
                  </a:lnTo>
                  <a:lnTo>
                    <a:pt x="178" y="751"/>
                  </a:lnTo>
                  <a:lnTo>
                    <a:pt x="180" y="742"/>
                  </a:lnTo>
                  <a:lnTo>
                    <a:pt x="180" y="734"/>
                  </a:lnTo>
                  <a:lnTo>
                    <a:pt x="180" y="726"/>
                  </a:lnTo>
                  <a:lnTo>
                    <a:pt x="180" y="717"/>
                  </a:lnTo>
                  <a:lnTo>
                    <a:pt x="181" y="709"/>
                  </a:lnTo>
                  <a:lnTo>
                    <a:pt x="181" y="700"/>
                  </a:lnTo>
                  <a:lnTo>
                    <a:pt x="181" y="693"/>
                  </a:lnTo>
                  <a:lnTo>
                    <a:pt x="181" y="683"/>
                  </a:lnTo>
                  <a:lnTo>
                    <a:pt x="182" y="676"/>
                  </a:lnTo>
                  <a:lnTo>
                    <a:pt x="182" y="667"/>
                  </a:lnTo>
                  <a:lnTo>
                    <a:pt x="182" y="658"/>
                  </a:lnTo>
                  <a:lnTo>
                    <a:pt x="182" y="649"/>
                  </a:lnTo>
                  <a:lnTo>
                    <a:pt x="182" y="640"/>
                  </a:lnTo>
                  <a:lnTo>
                    <a:pt x="182" y="632"/>
                  </a:lnTo>
                  <a:lnTo>
                    <a:pt x="182" y="624"/>
                  </a:lnTo>
                  <a:lnTo>
                    <a:pt x="182" y="614"/>
                  </a:lnTo>
                  <a:lnTo>
                    <a:pt x="182" y="606"/>
                  </a:lnTo>
                  <a:lnTo>
                    <a:pt x="182" y="598"/>
                  </a:lnTo>
                  <a:lnTo>
                    <a:pt x="182" y="589"/>
                  </a:lnTo>
                  <a:lnTo>
                    <a:pt x="182" y="580"/>
                  </a:lnTo>
                  <a:lnTo>
                    <a:pt x="184" y="571"/>
                  </a:lnTo>
                  <a:lnTo>
                    <a:pt x="184" y="563"/>
                  </a:lnTo>
                  <a:lnTo>
                    <a:pt x="184" y="555"/>
                  </a:lnTo>
                  <a:lnTo>
                    <a:pt x="184" y="545"/>
                  </a:lnTo>
                  <a:lnTo>
                    <a:pt x="184" y="538"/>
                  </a:lnTo>
                  <a:lnTo>
                    <a:pt x="184" y="529"/>
                  </a:lnTo>
                  <a:lnTo>
                    <a:pt x="184" y="520"/>
                  </a:lnTo>
                  <a:lnTo>
                    <a:pt x="184" y="511"/>
                  </a:lnTo>
                  <a:lnTo>
                    <a:pt x="184" y="503"/>
                  </a:lnTo>
                  <a:lnTo>
                    <a:pt x="184" y="494"/>
                  </a:lnTo>
                  <a:lnTo>
                    <a:pt x="184" y="485"/>
                  </a:lnTo>
                  <a:lnTo>
                    <a:pt x="184" y="476"/>
                  </a:lnTo>
                  <a:lnTo>
                    <a:pt x="184" y="468"/>
                  </a:lnTo>
                  <a:lnTo>
                    <a:pt x="184" y="458"/>
                  </a:lnTo>
                  <a:lnTo>
                    <a:pt x="184" y="450"/>
                  </a:lnTo>
                  <a:lnTo>
                    <a:pt x="184" y="442"/>
                  </a:lnTo>
                  <a:lnTo>
                    <a:pt x="185" y="434"/>
                  </a:lnTo>
                  <a:lnTo>
                    <a:pt x="185" y="424"/>
                  </a:lnTo>
                  <a:lnTo>
                    <a:pt x="185" y="416"/>
                  </a:lnTo>
                  <a:lnTo>
                    <a:pt x="185" y="406"/>
                  </a:lnTo>
                  <a:lnTo>
                    <a:pt x="187" y="399"/>
                  </a:lnTo>
                  <a:lnTo>
                    <a:pt x="187" y="390"/>
                  </a:lnTo>
                  <a:lnTo>
                    <a:pt x="187" y="381"/>
                  </a:lnTo>
                  <a:lnTo>
                    <a:pt x="187" y="373"/>
                  </a:lnTo>
                  <a:lnTo>
                    <a:pt x="187" y="363"/>
                  </a:lnTo>
                  <a:lnTo>
                    <a:pt x="187" y="355"/>
                  </a:lnTo>
                  <a:lnTo>
                    <a:pt x="188" y="347"/>
                  </a:lnTo>
                  <a:lnTo>
                    <a:pt x="188" y="339"/>
                  </a:lnTo>
                  <a:lnTo>
                    <a:pt x="189" y="330"/>
                  </a:lnTo>
                  <a:lnTo>
                    <a:pt x="189" y="321"/>
                  </a:lnTo>
                  <a:lnTo>
                    <a:pt x="189" y="312"/>
                  </a:lnTo>
                  <a:lnTo>
                    <a:pt x="189" y="304"/>
                  </a:lnTo>
                  <a:lnTo>
                    <a:pt x="191" y="296"/>
                  </a:lnTo>
                  <a:lnTo>
                    <a:pt x="191" y="286"/>
                  </a:lnTo>
                  <a:lnTo>
                    <a:pt x="191" y="279"/>
                  </a:lnTo>
                  <a:lnTo>
                    <a:pt x="192" y="270"/>
                  </a:lnTo>
                  <a:lnTo>
                    <a:pt x="192" y="263"/>
                  </a:lnTo>
                  <a:lnTo>
                    <a:pt x="193" y="253"/>
                  </a:lnTo>
                  <a:lnTo>
                    <a:pt x="195" y="245"/>
                  </a:lnTo>
                  <a:lnTo>
                    <a:pt x="196" y="237"/>
                  </a:lnTo>
                  <a:lnTo>
                    <a:pt x="198" y="228"/>
                  </a:lnTo>
                  <a:lnTo>
                    <a:pt x="198" y="223"/>
                  </a:lnTo>
                  <a:lnTo>
                    <a:pt x="198" y="217"/>
                  </a:lnTo>
                  <a:lnTo>
                    <a:pt x="198" y="213"/>
                  </a:lnTo>
                  <a:lnTo>
                    <a:pt x="198" y="209"/>
                  </a:lnTo>
                  <a:lnTo>
                    <a:pt x="198" y="204"/>
                  </a:lnTo>
                  <a:lnTo>
                    <a:pt x="198" y="199"/>
                  </a:lnTo>
                  <a:lnTo>
                    <a:pt x="198" y="194"/>
                  </a:lnTo>
                  <a:lnTo>
                    <a:pt x="198" y="190"/>
                  </a:lnTo>
                  <a:lnTo>
                    <a:pt x="196" y="184"/>
                  </a:lnTo>
                  <a:lnTo>
                    <a:pt x="195" y="179"/>
                  </a:lnTo>
                  <a:lnTo>
                    <a:pt x="195" y="173"/>
                  </a:lnTo>
                  <a:lnTo>
                    <a:pt x="195" y="168"/>
                  </a:lnTo>
                  <a:lnTo>
                    <a:pt x="193" y="164"/>
                  </a:lnTo>
                  <a:lnTo>
                    <a:pt x="192" y="158"/>
                  </a:lnTo>
                  <a:lnTo>
                    <a:pt x="192" y="153"/>
                  </a:lnTo>
                  <a:lnTo>
                    <a:pt x="192" y="148"/>
                  </a:lnTo>
                  <a:lnTo>
                    <a:pt x="191" y="143"/>
                  </a:lnTo>
                  <a:lnTo>
                    <a:pt x="191" y="137"/>
                  </a:lnTo>
                  <a:lnTo>
                    <a:pt x="189" y="132"/>
                  </a:lnTo>
                  <a:lnTo>
                    <a:pt x="189" y="128"/>
                  </a:lnTo>
                  <a:lnTo>
                    <a:pt x="189" y="122"/>
                  </a:lnTo>
                  <a:lnTo>
                    <a:pt x="189" y="117"/>
                  </a:lnTo>
                  <a:lnTo>
                    <a:pt x="189" y="113"/>
                  </a:lnTo>
                  <a:lnTo>
                    <a:pt x="189" y="107"/>
                  </a:lnTo>
                  <a:lnTo>
                    <a:pt x="188" y="103"/>
                  </a:lnTo>
                  <a:lnTo>
                    <a:pt x="188" y="98"/>
                  </a:lnTo>
                  <a:lnTo>
                    <a:pt x="187" y="92"/>
                  </a:lnTo>
                  <a:lnTo>
                    <a:pt x="187" y="88"/>
                  </a:lnTo>
                  <a:lnTo>
                    <a:pt x="187" y="82"/>
                  </a:lnTo>
                  <a:lnTo>
                    <a:pt x="187" y="78"/>
                  </a:lnTo>
                  <a:lnTo>
                    <a:pt x="187" y="73"/>
                  </a:lnTo>
                  <a:lnTo>
                    <a:pt x="188" y="70"/>
                  </a:lnTo>
                  <a:lnTo>
                    <a:pt x="188" y="64"/>
                  </a:lnTo>
                  <a:lnTo>
                    <a:pt x="189" y="59"/>
                  </a:lnTo>
                  <a:lnTo>
                    <a:pt x="189" y="55"/>
                  </a:lnTo>
                  <a:lnTo>
                    <a:pt x="191" y="52"/>
                  </a:lnTo>
                  <a:lnTo>
                    <a:pt x="192" y="44"/>
                  </a:lnTo>
                  <a:lnTo>
                    <a:pt x="195" y="37"/>
                  </a:lnTo>
                  <a:lnTo>
                    <a:pt x="198" y="30"/>
                  </a:lnTo>
                  <a:lnTo>
                    <a:pt x="202" y="23"/>
                  </a:lnTo>
                  <a:lnTo>
                    <a:pt x="206" y="18"/>
                  </a:lnTo>
                  <a:lnTo>
                    <a:pt x="211" y="12"/>
                  </a:lnTo>
                  <a:lnTo>
                    <a:pt x="217" y="7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3" y="0"/>
                  </a:lnTo>
                  <a:lnTo>
                    <a:pt x="255" y="0"/>
                  </a:lnTo>
                  <a:lnTo>
                    <a:pt x="268" y="0"/>
                  </a:lnTo>
                  <a:lnTo>
                    <a:pt x="280" y="0"/>
                  </a:lnTo>
                  <a:lnTo>
                    <a:pt x="293" y="0"/>
                  </a:lnTo>
                  <a:lnTo>
                    <a:pt x="305" y="0"/>
                  </a:lnTo>
                  <a:lnTo>
                    <a:pt x="317" y="0"/>
                  </a:lnTo>
                  <a:lnTo>
                    <a:pt x="330" y="0"/>
                  </a:lnTo>
                  <a:lnTo>
                    <a:pt x="342" y="1"/>
                  </a:lnTo>
                  <a:lnTo>
                    <a:pt x="354" y="1"/>
                  </a:lnTo>
                  <a:lnTo>
                    <a:pt x="367" y="1"/>
                  </a:lnTo>
                  <a:lnTo>
                    <a:pt x="379" y="1"/>
                  </a:lnTo>
                  <a:lnTo>
                    <a:pt x="393" y="2"/>
                  </a:lnTo>
                  <a:lnTo>
                    <a:pt x="405" y="2"/>
                  </a:lnTo>
                  <a:lnTo>
                    <a:pt x="418" y="2"/>
                  </a:lnTo>
                  <a:lnTo>
                    <a:pt x="430" y="2"/>
                  </a:lnTo>
                  <a:lnTo>
                    <a:pt x="442" y="4"/>
                  </a:lnTo>
                  <a:lnTo>
                    <a:pt x="455" y="4"/>
                  </a:lnTo>
                  <a:lnTo>
                    <a:pt x="467" y="4"/>
                  </a:lnTo>
                  <a:lnTo>
                    <a:pt x="480" y="4"/>
                  </a:lnTo>
                  <a:lnTo>
                    <a:pt x="493" y="5"/>
                  </a:lnTo>
                  <a:lnTo>
                    <a:pt x="506" y="5"/>
                  </a:lnTo>
                  <a:lnTo>
                    <a:pt x="518" y="5"/>
                  </a:lnTo>
                  <a:lnTo>
                    <a:pt x="530" y="5"/>
                  </a:lnTo>
                  <a:lnTo>
                    <a:pt x="544" y="7"/>
                  </a:lnTo>
                  <a:lnTo>
                    <a:pt x="557" y="7"/>
                  </a:lnTo>
                  <a:lnTo>
                    <a:pt x="569" y="7"/>
                  </a:lnTo>
                  <a:lnTo>
                    <a:pt x="581" y="7"/>
                  </a:lnTo>
                  <a:lnTo>
                    <a:pt x="595" y="7"/>
                  </a:lnTo>
                  <a:lnTo>
                    <a:pt x="607" y="7"/>
                  </a:lnTo>
                  <a:lnTo>
                    <a:pt x="620" y="8"/>
                  </a:lnTo>
                  <a:lnTo>
                    <a:pt x="632" y="8"/>
                  </a:lnTo>
                  <a:lnTo>
                    <a:pt x="646" y="8"/>
                  </a:lnTo>
                  <a:lnTo>
                    <a:pt x="658" y="8"/>
                  </a:lnTo>
                  <a:lnTo>
                    <a:pt x="671" y="8"/>
                  </a:lnTo>
                  <a:lnTo>
                    <a:pt x="683" y="8"/>
                  </a:lnTo>
                  <a:lnTo>
                    <a:pt x="697" y="9"/>
                  </a:lnTo>
                  <a:lnTo>
                    <a:pt x="709" y="9"/>
                  </a:lnTo>
                  <a:lnTo>
                    <a:pt x="722" y="9"/>
                  </a:lnTo>
                  <a:lnTo>
                    <a:pt x="734" y="9"/>
                  </a:lnTo>
                  <a:lnTo>
                    <a:pt x="746" y="11"/>
                  </a:lnTo>
                  <a:lnTo>
                    <a:pt x="759" y="11"/>
                  </a:lnTo>
                  <a:lnTo>
                    <a:pt x="771" y="11"/>
                  </a:lnTo>
                  <a:lnTo>
                    <a:pt x="784" y="11"/>
                  </a:lnTo>
                  <a:lnTo>
                    <a:pt x="797" y="11"/>
                  </a:lnTo>
                  <a:lnTo>
                    <a:pt x="810" y="11"/>
                  </a:lnTo>
                  <a:lnTo>
                    <a:pt x="823" y="12"/>
                  </a:lnTo>
                  <a:lnTo>
                    <a:pt x="836" y="12"/>
                  </a:lnTo>
                  <a:lnTo>
                    <a:pt x="848" y="13"/>
                  </a:lnTo>
                  <a:lnTo>
                    <a:pt x="861" y="13"/>
                  </a:lnTo>
                  <a:lnTo>
                    <a:pt x="873" y="13"/>
                  </a:lnTo>
                  <a:lnTo>
                    <a:pt x="885" y="13"/>
                  </a:lnTo>
                  <a:lnTo>
                    <a:pt x="898" y="13"/>
                  </a:lnTo>
                  <a:lnTo>
                    <a:pt x="911" y="13"/>
                  </a:lnTo>
                  <a:lnTo>
                    <a:pt x="924" y="15"/>
                  </a:lnTo>
                  <a:lnTo>
                    <a:pt x="936" y="15"/>
                  </a:lnTo>
                  <a:lnTo>
                    <a:pt x="949" y="15"/>
                  </a:lnTo>
                  <a:lnTo>
                    <a:pt x="961" y="15"/>
                  </a:lnTo>
                  <a:lnTo>
                    <a:pt x="973" y="15"/>
                  </a:lnTo>
                  <a:lnTo>
                    <a:pt x="986" y="15"/>
                  </a:lnTo>
                  <a:lnTo>
                    <a:pt x="999" y="16"/>
                  </a:lnTo>
                  <a:lnTo>
                    <a:pt x="1012" y="16"/>
                  </a:lnTo>
                  <a:lnTo>
                    <a:pt x="1024" y="18"/>
                  </a:lnTo>
                  <a:lnTo>
                    <a:pt x="1037" y="18"/>
                  </a:lnTo>
                  <a:lnTo>
                    <a:pt x="1050" y="18"/>
                  </a:lnTo>
                  <a:lnTo>
                    <a:pt x="1055" y="19"/>
                  </a:lnTo>
                  <a:lnTo>
                    <a:pt x="1060" y="19"/>
                  </a:lnTo>
                  <a:lnTo>
                    <a:pt x="1064" y="19"/>
                  </a:lnTo>
                  <a:lnTo>
                    <a:pt x="1072" y="20"/>
                  </a:lnTo>
                  <a:lnTo>
                    <a:pt x="1078" y="20"/>
                  </a:lnTo>
                  <a:lnTo>
                    <a:pt x="1086" y="20"/>
                  </a:lnTo>
                  <a:lnTo>
                    <a:pt x="1093" y="20"/>
                  </a:lnTo>
                  <a:lnTo>
                    <a:pt x="1101" y="20"/>
                  </a:lnTo>
                  <a:lnTo>
                    <a:pt x="1108" y="19"/>
                  </a:lnTo>
                  <a:lnTo>
                    <a:pt x="1116" y="19"/>
                  </a:lnTo>
                  <a:lnTo>
                    <a:pt x="1125" y="18"/>
                  </a:lnTo>
                  <a:lnTo>
                    <a:pt x="1133" y="18"/>
                  </a:lnTo>
                  <a:lnTo>
                    <a:pt x="1140" y="16"/>
                  </a:lnTo>
                  <a:lnTo>
                    <a:pt x="1149" y="15"/>
                  </a:lnTo>
                  <a:lnTo>
                    <a:pt x="1156" y="15"/>
                  </a:lnTo>
                  <a:lnTo>
                    <a:pt x="1166" y="15"/>
                  </a:lnTo>
                  <a:lnTo>
                    <a:pt x="1173" y="15"/>
                  </a:lnTo>
                  <a:lnTo>
                    <a:pt x="1180" y="15"/>
                  </a:lnTo>
                  <a:lnTo>
                    <a:pt x="1188" y="15"/>
                  </a:lnTo>
                  <a:lnTo>
                    <a:pt x="1195" y="15"/>
                  </a:lnTo>
                  <a:lnTo>
                    <a:pt x="1200" y="15"/>
                  </a:lnTo>
                  <a:lnTo>
                    <a:pt x="1207" y="18"/>
                  </a:lnTo>
                  <a:lnTo>
                    <a:pt x="1213" y="18"/>
                  </a:lnTo>
                  <a:lnTo>
                    <a:pt x="1218" y="20"/>
                  </a:lnTo>
                  <a:lnTo>
                    <a:pt x="1222" y="22"/>
                  </a:lnTo>
                  <a:lnTo>
                    <a:pt x="1228" y="26"/>
                  </a:lnTo>
                  <a:lnTo>
                    <a:pt x="1231" y="27"/>
                  </a:lnTo>
                  <a:lnTo>
                    <a:pt x="1233" y="33"/>
                  </a:lnTo>
                  <a:lnTo>
                    <a:pt x="1236" y="37"/>
                  </a:lnTo>
                  <a:lnTo>
                    <a:pt x="1237" y="42"/>
                  </a:lnTo>
                  <a:lnTo>
                    <a:pt x="1237" y="48"/>
                  </a:lnTo>
                  <a:lnTo>
                    <a:pt x="1237" y="56"/>
                  </a:lnTo>
                  <a:lnTo>
                    <a:pt x="1221" y="55"/>
                  </a:lnTo>
                  <a:lnTo>
                    <a:pt x="1206" y="55"/>
                  </a:lnTo>
                  <a:lnTo>
                    <a:pt x="1189" y="55"/>
                  </a:lnTo>
                  <a:lnTo>
                    <a:pt x="1174" y="55"/>
                  </a:lnTo>
                  <a:lnTo>
                    <a:pt x="1158" y="55"/>
                  </a:lnTo>
                  <a:lnTo>
                    <a:pt x="1143" y="55"/>
                  </a:lnTo>
                  <a:lnTo>
                    <a:pt x="1126" y="55"/>
                  </a:lnTo>
                  <a:lnTo>
                    <a:pt x="1111" y="55"/>
                  </a:lnTo>
                  <a:lnTo>
                    <a:pt x="1094" y="53"/>
                  </a:lnTo>
                  <a:lnTo>
                    <a:pt x="1079" y="53"/>
                  </a:lnTo>
                  <a:lnTo>
                    <a:pt x="1063" y="52"/>
                  </a:lnTo>
                  <a:lnTo>
                    <a:pt x="1048" y="52"/>
                  </a:lnTo>
                  <a:lnTo>
                    <a:pt x="1033" y="52"/>
                  </a:lnTo>
                  <a:lnTo>
                    <a:pt x="1017" y="52"/>
                  </a:lnTo>
                  <a:lnTo>
                    <a:pt x="1001" y="52"/>
                  </a:lnTo>
                  <a:lnTo>
                    <a:pt x="986" y="52"/>
                  </a:lnTo>
                  <a:lnTo>
                    <a:pt x="971" y="51"/>
                  </a:lnTo>
                  <a:lnTo>
                    <a:pt x="954" y="51"/>
                  </a:lnTo>
                  <a:lnTo>
                    <a:pt x="939" y="49"/>
                  </a:lnTo>
                  <a:lnTo>
                    <a:pt x="924" y="49"/>
                  </a:lnTo>
                  <a:lnTo>
                    <a:pt x="909" y="48"/>
                  </a:lnTo>
                  <a:lnTo>
                    <a:pt x="892" y="48"/>
                  </a:lnTo>
                  <a:lnTo>
                    <a:pt x="877" y="48"/>
                  </a:lnTo>
                  <a:lnTo>
                    <a:pt x="862" y="48"/>
                  </a:lnTo>
                  <a:lnTo>
                    <a:pt x="847" y="47"/>
                  </a:lnTo>
                  <a:lnTo>
                    <a:pt x="830" y="47"/>
                  </a:lnTo>
                  <a:lnTo>
                    <a:pt x="815" y="47"/>
                  </a:lnTo>
                  <a:lnTo>
                    <a:pt x="800" y="47"/>
                  </a:lnTo>
                  <a:lnTo>
                    <a:pt x="784" y="45"/>
                  </a:lnTo>
                  <a:lnTo>
                    <a:pt x="768" y="44"/>
                  </a:lnTo>
                  <a:lnTo>
                    <a:pt x="753" y="44"/>
                  </a:lnTo>
                  <a:lnTo>
                    <a:pt x="738" y="44"/>
                  </a:lnTo>
                  <a:lnTo>
                    <a:pt x="723" y="44"/>
                  </a:lnTo>
                  <a:lnTo>
                    <a:pt x="707" y="42"/>
                  </a:lnTo>
                  <a:lnTo>
                    <a:pt x="691" y="42"/>
                  </a:lnTo>
                  <a:lnTo>
                    <a:pt x="676" y="42"/>
                  </a:lnTo>
                  <a:lnTo>
                    <a:pt x="661" y="41"/>
                  </a:lnTo>
                  <a:lnTo>
                    <a:pt x="645" y="40"/>
                  </a:lnTo>
                  <a:lnTo>
                    <a:pt x="630" y="40"/>
                  </a:lnTo>
                  <a:lnTo>
                    <a:pt x="614" y="40"/>
                  </a:lnTo>
                  <a:lnTo>
                    <a:pt x="598" y="38"/>
                  </a:lnTo>
                  <a:lnTo>
                    <a:pt x="583" y="38"/>
                  </a:lnTo>
                  <a:lnTo>
                    <a:pt x="568" y="38"/>
                  </a:lnTo>
                  <a:lnTo>
                    <a:pt x="552" y="38"/>
                  </a:lnTo>
                  <a:lnTo>
                    <a:pt x="536" y="37"/>
                  </a:lnTo>
                  <a:lnTo>
                    <a:pt x="521" y="36"/>
                  </a:lnTo>
                  <a:lnTo>
                    <a:pt x="506" y="36"/>
                  </a:lnTo>
                  <a:lnTo>
                    <a:pt x="491" y="36"/>
                  </a:lnTo>
                  <a:lnTo>
                    <a:pt x="474" y="36"/>
                  </a:lnTo>
                  <a:lnTo>
                    <a:pt x="458" y="36"/>
                  </a:lnTo>
                  <a:lnTo>
                    <a:pt x="442" y="34"/>
                  </a:lnTo>
                  <a:lnTo>
                    <a:pt x="427" y="34"/>
                  </a:lnTo>
                  <a:lnTo>
                    <a:pt x="411" y="34"/>
                  </a:lnTo>
                  <a:lnTo>
                    <a:pt x="394" y="34"/>
                  </a:lnTo>
                  <a:lnTo>
                    <a:pt x="379" y="34"/>
                  </a:lnTo>
                  <a:lnTo>
                    <a:pt x="364" y="34"/>
                  </a:lnTo>
                  <a:lnTo>
                    <a:pt x="349" y="34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1" y="34"/>
                  </a:lnTo>
                  <a:lnTo>
                    <a:pt x="286" y="34"/>
                  </a:lnTo>
                  <a:lnTo>
                    <a:pt x="271" y="34"/>
                  </a:lnTo>
                  <a:lnTo>
                    <a:pt x="254" y="34"/>
                  </a:lnTo>
                  <a:lnTo>
                    <a:pt x="239" y="34"/>
                  </a:lnTo>
                  <a:lnTo>
                    <a:pt x="238" y="44"/>
                  </a:lnTo>
                  <a:lnTo>
                    <a:pt x="236" y="56"/>
                  </a:lnTo>
                  <a:lnTo>
                    <a:pt x="236" y="67"/>
                  </a:lnTo>
                  <a:lnTo>
                    <a:pt x="236" y="80"/>
                  </a:lnTo>
                  <a:lnTo>
                    <a:pt x="235" y="91"/>
                  </a:lnTo>
                  <a:lnTo>
                    <a:pt x="235" y="103"/>
                  </a:lnTo>
                  <a:lnTo>
                    <a:pt x="233" y="113"/>
                  </a:lnTo>
                  <a:lnTo>
                    <a:pt x="233" y="126"/>
                  </a:lnTo>
                  <a:lnTo>
                    <a:pt x="232" y="136"/>
                  </a:lnTo>
                  <a:lnTo>
                    <a:pt x="232" y="148"/>
                  </a:lnTo>
                  <a:lnTo>
                    <a:pt x="231" y="160"/>
                  </a:lnTo>
                  <a:lnTo>
                    <a:pt x="231" y="172"/>
                  </a:lnTo>
                  <a:lnTo>
                    <a:pt x="231" y="183"/>
                  </a:lnTo>
                  <a:lnTo>
                    <a:pt x="229" y="195"/>
                  </a:lnTo>
                  <a:lnTo>
                    <a:pt x="228" y="206"/>
                  </a:lnTo>
                  <a:lnTo>
                    <a:pt x="228" y="219"/>
                  </a:lnTo>
                  <a:lnTo>
                    <a:pt x="228" y="230"/>
                  </a:lnTo>
                  <a:lnTo>
                    <a:pt x="227" y="241"/>
                  </a:lnTo>
                  <a:lnTo>
                    <a:pt x="227" y="253"/>
                  </a:lnTo>
                  <a:lnTo>
                    <a:pt x="227" y="266"/>
                  </a:lnTo>
                  <a:lnTo>
                    <a:pt x="225" y="277"/>
                  </a:lnTo>
                  <a:lnTo>
                    <a:pt x="225" y="288"/>
                  </a:lnTo>
                  <a:lnTo>
                    <a:pt x="225" y="299"/>
                  </a:lnTo>
                  <a:lnTo>
                    <a:pt x="225" y="312"/>
                  </a:lnTo>
                  <a:lnTo>
                    <a:pt x="224" y="322"/>
                  </a:lnTo>
                  <a:lnTo>
                    <a:pt x="224" y="334"/>
                  </a:lnTo>
                  <a:lnTo>
                    <a:pt x="224" y="346"/>
                  </a:lnTo>
                  <a:lnTo>
                    <a:pt x="224" y="358"/>
                  </a:lnTo>
                  <a:lnTo>
                    <a:pt x="224" y="370"/>
                  </a:lnTo>
                  <a:lnTo>
                    <a:pt x="224" y="381"/>
                  </a:lnTo>
                  <a:lnTo>
                    <a:pt x="224" y="394"/>
                  </a:lnTo>
                  <a:lnTo>
                    <a:pt x="224" y="406"/>
                  </a:lnTo>
                  <a:lnTo>
                    <a:pt x="222" y="416"/>
                  </a:lnTo>
                  <a:lnTo>
                    <a:pt x="222" y="428"/>
                  </a:lnTo>
                  <a:lnTo>
                    <a:pt x="222" y="439"/>
                  </a:lnTo>
                  <a:lnTo>
                    <a:pt x="222" y="452"/>
                  </a:lnTo>
                  <a:lnTo>
                    <a:pt x="221" y="463"/>
                  </a:lnTo>
                  <a:lnTo>
                    <a:pt x="221" y="475"/>
                  </a:lnTo>
                  <a:lnTo>
                    <a:pt x="221" y="486"/>
                  </a:lnTo>
                  <a:lnTo>
                    <a:pt x="221" y="498"/>
                  </a:lnTo>
                  <a:lnTo>
                    <a:pt x="220" y="509"/>
                  </a:lnTo>
                  <a:lnTo>
                    <a:pt x="220" y="522"/>
                  </a:lnTo>
                  <a:lnTo>
                    <a:pt x="220" y="533"/>
                  </a:lnTo>
                  <a:lnTo>
                    <a:pt x="220" y="545"/>
                  </a:lnTo>
                  <a:lnTo>
                    <a:pt x="220" y="556"/>
                  </a:lnTo>
                  <a:lnTo>
                    <a:pt x="220" y="569"/>
                  </a:lnTo>
                  <a:lnTo>
                    <a:pt x="220" y="580"/>
                  </a:lnTo>
                  <a:lnTo>
                    <a:pt x="220" y="592"/>
                  </a:lnTo>
                  <a:lnTo>
                    <a:pt x="218" y="603"/>
                  </a:lnTo>
                  <a:lnTo>
                    <a:pt x="218" y="616"/>
                  </a:lnTo>
                  <a:lnTo>
                    <a:pt x="218" y="627"/>
                  </a:lnTo>
                  <a:lnTo>
                    <a:pt x="218" y="639"/>
                  </a:lnTo>
                  <a:lnTo>
                    <a:pt x="218" y="650"/>
                  </a:lnTo>
                  <a:lnTo>
                    <a:pt x="218" y="662"/>
                  </a:lnTo>
                  <a:lnTo>
                    <a:pt x="218" y="673"/>
                  </a:lnTo>
                  <a:lnTo>
                    <a:pt x="218" y="686"/>
                  </a:lnTo>
                  <a:lnTo>
                    <a:pt x="218" y="698"/>
                  </a:lnTo>
                  <a:lnTo>
                    <a:pt x="218" y="709"/>
                  </a:lnTo>
                  <a:lnTo>
                    <a:pt x="218" y="722"/>
                  </a:lnTo>
                  <a:lnTo>
                    <a:pt x="218" y="734"/>
                  </a:lnTo>
                  <a:lnTo>
                    <a:pt x="218" y="745"/>
                  </a:lnTo>
                  <a:lnTo>
                    <a:pt x="218" y="757"/>
                  </a:lnTo>
                  <a:lnTo>
                    <a:pt x="218" y="770"/>
                  </a:lnTo>
                  <a:lnTo>
                    <a:pt x="218" y="782"/>
                  </a:lnTo>
                  <a:lnTo>
                    <a:pt x="232" y="781"/>
                  </a:lnTo>
                  <a:lnTo>
                    <a:pt x="246" y="781"/>
                  </a:lnTo>
                  <a:lnTo>
                    <a:pt x="261" y="779"/>
                  </a:lnTo>
                  <a:lnTo>
                    <a:pt x="276" y="779"/>
                  </a:lnTo>
                  <a:lnTo>
                    <a:pt x="290" y="779"/>
                  </a:lnTo>
                  <a:lnTo>
                    <a:pt x="305" y="779"/>
                  </a:lnTo>
                  <a:lnTo>
                    <a:pt x="320" y="779"/>
                  </a:lnTo>
                  <a:lnTo>
                    <a:pt x="335" y="779"/>
                  </a:lnTo>
                  <a:lnTo>
                    <a:pt x="350" y="778"/>
                  </a:lnTo>
                  <a:lnTo>
                    <a:pt x="365" y="778"/>
                  </a:lnTo>
                  <a:lnTo>
                    <a:pt x="382" y="778"/>
                  </a:lnTo>
                  <a:lnTo>
                    <a:pt x="397" y="778"/>
                  </a:lnTo>
                  <a:lnTo>
                    <a:pt x="414" y="778"/>
                  </a:lnTo>
                  <a:lnTo>
                    <a:pt x="430" y="778"/>
                  </a:lnTo>
                  <a:lnTo>
                    <a:pt x="445" y="778"/>
                  </a:lnTo>
                  <a:lnTo>
                    <a:pt x="463" y="779"/>
                  </a:lnTo>
                  <a:lnTo>
                    <a:pt x="478" y="779"/>
                  </a:lnTo>
                  <a:lnTo>
                    <a:pt x="495" y="779"/>
                  </a:lnTo>
                  <a:lnTo>
                    <a:pt x="511" y="779"/>
                  </a:lnTo>
                  <a:lnTo>
                    <a:pt x="529" y="779"/>
                  </a:lnTo>
                  <a:lnTo>
                    <a:pt x="546" y="779"/>
                  </a:lnTo>
                  <a:lnTo>
                    <a:pt x="562" y="779"/>
                  </a:lnTo>
                  <a:lnTo>
                    <a:pt x="579" y="779"/>
                  </a:lnTo>
                  <a:lnTo>
                    <a:pt x="596" y="781"/>
                  </a:lnTo>
                  <a:lnTo>
                    <a:pt x="613" y="781"/>
                  </a:lnTo>
                  <a:lnTo>
                    <a:pt x="630" y="781"/>
                  </a:lnTo>
                  <a:lnTo>
                    <a:pt x="646" y="781"/>
                  </a:lnTo>
                  <a:lnTo>
                    <a:pt x="664" y="781"/>
                  </a:lnTo>
                  <a:lnTo>
                    <a:pt x="682" y="781"/>
                  </a:lnTo>
                  <a:lnTo>
                    <a:pt x="698" y="782"/>
                  </a:lnTo>
                  <a:lnTo>
                    <a:pt x="716" y="782"/>
                  </a:lnTo>
                  <a:lnTo>
                    <a:pt x="734" y="782"/>
                  </a:lnTo>
                  <a:lnTo>
                    <a:pt x="751" y="782"/>
                  </a:lnTo>
                  <a:lnTo>
                    <a:pt x="767" y="782"/>
                  </a:lnTo>
                  <a:lnTo>
                    <a:pt x="784" y="782"/>
                  </a:lnTo>
                  <a:lnTo>
                    <a:pt x="801" y="784"/>
                  </a:lnTo>
                  <a:lnTo>
                    <a:pt x="818" y="784"/>
                  </a:lnTo>
                  <a:lnTo>
                    <a:pt x="836" y="784"/>
                  </a:lnTo>
                  <a:lnTo>
                    <a:pt x="852" y="784"/>
                  </a:lnTo>
                  <a:lnTo>
                    <a:pt x="869" y="784"/>
                  </a:lnTo>
                  <a:lnTo>
                    <a:pt x="885" y="784"/>
                  </a:lnTo>
                  <a:lnTo>
                    <a:pt x="902" y="784"/>
                  </a:lnTo>
                  <a:lnTo>
                    <a:pt x="920" y="784"/>
                  </a:lnTo>
                  <a:lnTo>
                    <a:pt x="936" y="785"/>
                  </a:lnTo>
                  <a:lnTo>
                    <a:pt x="953" y="785"/>
                  </a:lnTo>
                  <a:lnTo>
                    <a:pt x="969" y="786"/>
                  </a:lnTo>
                  <a:lnTo>
                    <a:pt x="986" y="786"/>
                  </a:lnTo>
                  <a:lnTo>
                    <a:pt x="1004" y="786"/>
                  </a:lnTo>
                  <a:lnTo>
                    <a:pt x="1019" y="786"/>
                  </a:lnTo>
                  <a:lnTo>
                    <a:pt x="1035" y="786"/>
                  </a:lnTo>
                  <a:lnTo>
                    <a:pt x="1052" y="786"/>
                  </a:lnTo>
                  <a:lnTo>
                    <a:pt x="1068" y="788"/>
                  </a:lnTo>
                  <a:lnTo>
                    <a:pt x="1083" y="788"/>
                  </a:lnTo>
                  <a:lnTo>
                    <a:pt x="1100" y="788"/>
                  </a:lnTo>
                  <a:lnTo>
                    <a:pt x="1115" y="788"/>
                  </a:lnTo>
                  <a:lnTo>
                    <a:pt x="1132" y="789"/>
                  </a:lnTo>
                  <a:lnTo>
                    <a:pt x="1147" y="789"/>
                  </a:lnTo>
                  <a:lnTo>
                    <a:pt x="1160" y="789"/>
                  </a:lnTo>
                  <a:lnTo>
                    <a:pt x="1176" y="789"/>
                  </a:lnTo>
                  <a:lnTo>
                    <a:pt x="1192" y="789"/>
                  </a:lnTo>
                  <a:lnTo>
                    <a:pt x="1206" y="789"/>
                  </a:lnTo>
                  <a:lnTo>
                    <a:pt x="1221" y="789"/>
                  </a:lnTo>
                  <a:lnTo>
                    <a:pt x="1236" y="789"/>
                  </a:lnTo>
                  <a:lnTo>
                    <a:pt x="1250" y="789"/>
                  </a:lnTo>
                  <a:lnTo>
                    <a:pt x="1320" y="945"/>
                  </a:lnTo>
                  <a:lnTo>
                    <a:pt x="1319" y="953"/>
                  </a:lnTo>
                  <a:lnTo>
                    <a:pt x="1319" y="963"/>
                  </a:lnTo>
                  <a:lnTo>
                    <a:pt x="1319" y="972"/>
                  </a:lnTo>
                  <a:lnTo>
                    <a:pt x="1319" y="982"/>
                  </a:lnTo>
                  <a:lnTo>
                    <a:pt x="1319" y="992"/>
                  </a:lnTo>
                  <a:lnTo>
                    <a:pt x="1319" y="1001"/>
                  </a:lnTo>
                  <a:lnTo>
                    <a:pt x="1319" y="1011"/>
                  </a:lnTo>
                  <a:lnTo>
                    <a:pt x="1320" y="1021"/>
                  </a:lnTo>
                  <a:lnTo>
                    <a:pt x="1320" y="1030"/>
                  </a:lnTo>
                  <a:lnTo>
                    <a:pt x="1320" y="1040"/>
                  </a:lnTo>
                  <a:lnTo>
                    <a:pt x="1320" y="1050"/>
                  </a:lnTo>
                  <a:lnTo>
                    <a:pt x="1320" y="1061"/>
                  </a:lnTo>
                  <a:lnTo>
                    <a:pt x="1320" y="1070"/>
                  </a:lnTo>
                  <a:lnTo>
                    <a:pt x="1321" y="1080"/>
                  </a:lnTo>
                  <a:lnTo>
                    <a:pt x="1321" y="1089"/>
                  </a:lnTo>
                  <a:lnTo>
                    <a:pt x="1323" y="1100"/>
                  </a:lnTo>
                  <a:lnTo>
                    <a:pt x="1323" y="1110"/>
                  </a:lnTo>
                  <a:lnTo>
                    <a:pt x="1323" y="1121"/>
                  </a:lnTo>
                  <a:lnTo>
                    <a:pt x="1323" y="1131"/>
                  </a:lnTo>
                  <a:lnTo>
                    <a:pt x="1323" y="1140"/>
                  </a:lnTo>
                  <a:lnTo>
                    <a:pt x="1323" y="1150"/>
                  </a:lnTo>
                  <a:lnTo>
                    <a:pt x="1324" y="1161"/>
                  </a:lnTo>
                  <a:lnTo>
                    <a:pt x="1324" y="1171"/>
                  </a:lnTo>
                  <a:lnTo>
                    <a:pt x="1325" y="1182"/>
                  </a:lnTo>
                  <a:lnTo>
                    <a:pt x="1325" y="1193"/>
                  </a:lnTo>
                  <a:lnTo>
                    <a:pt x="1325" y="1202"/>
                  </a:lnTo>
                  <a:lnTo>
                    <a:pt x="1325" y="1212"/>
                  </a:lnTo>
                  <a:lnTo>
                    <a:pt x="1327" y="1223"/>
                  </a:lnTo>
                  <a:lnTo>
                    <a:pt x="1327" y="1233"/>
                  </a:lnTo>
                  <a:lnTo>
                    <a:pt x="1327" y="1244"/>
                  </a:lnTo>
                  <a:lnTo>
                    <a:pt x="1327" y="1253"/>
                  </a:lnTo>
                  <a:lnTo>
                    <a:pt x="1328" y="1264"/>
                  </a:lnTo>
                  <a:lnTo>
                    <a:pt x="1328" y="1274"/>
                  </a:lnTo>
                  <a:lnTo>
                    <a:pt x="1328" y="1284"/>
                  </a:lnTo>
                  <a:lnTo>
                    <a:pt x="1328" y="1295"/>
                  </a:lnTo>
                  <a:lnTo>
                    <a:pt x="1328" y="1304"/>
                  </a:lnTo>
                  <a:lnTo>
                    <a:pt x="1328" y="1314"/>
                  </a:lnTo>
                  <a:lnTo>
                    <a:pt x="1328" y="1324"/>
                  </a:lnTo>
                  <a:lnTo>
                    <a:pt x="1328" y="1335"/>
                  </a:lnTo>
                  <a:lnTo>
                    <a:pt x="1330" y="1344"/>
                  </a:lnTo>
                  <a:lnTo>
                    <a:pt x="1328" y="1355"/>
                  </a:lnTo>
                  <a:lnTo>
                    <a:pt x="1328" y="1365"/>
                  </a:lnTo>
                  <a:lnTo>
                    <a:pt x="1328" y="1375"/>
                  </a:lnTo>
                  <a:lnTo>
                    <a:pt x="1328" y="1384"/>
                  </a:lnTo>
                  <a:lnTo>
                    <a:pt x="1328" y="1395"/>
                  </a:lnTo>
                  <a:lnTo>
                    <a:pt x="1328" y="1405"/>
                  </a:lnTo>
                  <a:lnTo>
                    <a:pt x="1328" y="1415"/>
                  </a:lnTo>
                  <a:lnTo>
                    <a:pt x="1328" y="1426"/>
                  </a:lnTo>
                  <a:lnTo>
                    <a:pt x="1327" y="1435"/>
                  </a:lnTo>
                  <a:lnTo>
                    <a:pt x="1327" y="1445"/>
                  </a:lnTo>
                  <a:lnTo>
                    <a:pt x="1325" y="1455"/>
                  </a:lnTo>
                  <a:lnTo>
                    <a:pt x="1325" y="1464"/>
                  </a:lnTo>
                  <a:lnTo>
                    <a:pt x="1325" y="1474"/>
                  </a:lnTo>
                  <a:lnTo>
                    <a:pt x="1324" y="1484"/>
                  </a:lnTo>
                  <a:lnTo>
                    <a:pt x="1323" y="1493"/>
                  </a:lnTo>
                  <a:lnTo>
                    <a:pt x="1323" y="1503"/>
                  </a:lnTo>
                  <a:lnTo>
                    <a:pt x="1321" y="1512"/>
                  </a:lnTo>
                  <a:lnTo>
                    <a:pt x="1320" y="1522"/>
                  </a:lnTo>
                  <a:lnTo>
                    <a:pt x="1320" y="1532"/>
                  </a:lnTo>
                  <a:lnTo>
                    <a:pt x="1319" y="1541"/>
                  </a:lnTo>
                  <a:lnTo>
                    <a:pt x="1317" y="1551"/>
                  </a:lnTo>
                  <a:lnTo>
                    <a:pt x="1317" y="1561"/>
                  </a:lnTo>
                  <a:lnTo>
                    <a:pt x="1316" y="1570"/>
                  </a:lnTo>
                  <a:lnTo>
                    <a:pt x="1314" y="1580"/>
                  </a:lnTo>
                  <a:lnTo>
                    <a:pt x="1308" y="1581"/>
                  </a:lnTo>
                  <a:lnTo>
                    <a:pt x="1301" y="1583"/>
                  </a:lnTo>
                  <a:lnTo>
                    <a:pt x="1294" y="1583"/>
                  </a:lnTo>
                  <a:lnTo>
                    <a:pt x="1287" y="1585"/>
                  </a:lnTo>
                  <a:lnTo>
                    <a:pt x="1280" y="1585"/>
                  </a:lnTo>
                  <a:lnTo>
                    <a:pt x="1273" y="1585"/>
                  </a:lnTo>
                  <a:lnTo>
                    <a:pt x="1266" y="1585"/>
                  </a:lnTo>
                  <a:lnTo>
                    <a:pt x="1259" y="1585"/>
                  </a:lnTo>
                  <a:lnTo>
                    <a:pt x="1253" y="1584"/>
                  </a:lnTo>
                  <a:lnTo>
                    <a:pt x="1246" y="1583"/>
                  </a:lnTo>
                  <a:lnTo>
                    <a:pt x="1240" y="1581"/>
                  </a:lnTo>
                  <a:lnTo>
                    <a:pt x="1236" y="1581"/>
                  </a:lnTo>
                  <a:lnTo>
                    <a:pt x="1229" y="1579"/>
                  </a:lnTo>
                  <a:lnTo>
                    <a:pt x="1225" y="1577"/>
                  </a:lnTo>
                  <a:lnTo>
                    <a:pt x="1222" y="1574"/>
                  </a:lnTo>
                  <a:lnTo>
                    <a:pt x="1220" y="1572"/>
                  </a:lnTo>
                  <a:lnTo>
                    <a:pt x="1239" y="1518"/>
                  </a:lnTo>
                  <a:lnTo>
                    <a:pt x="1232" y="1517"/>
                  </a:lnTo>
                  <a:lnTo>
                    <a:pt x="1225" y="1515"/>
                  </a:lnTo>
                  <a:lnTo>
                    <a:pt x="1218" y="1512"/>
                  </a:lnTo>
                  <a:lnTo>
                    <a:pt x="1213" y="1512"/>
                  </a:lnTo>
                  <a:lnTo>
                    <a:pt x="1204" y="1510"/>
                  </a:lnTo>
                  <a:lnTo>
                    <a:pt x="1198" y="1508"/>
                  </a:lnTo>
                  <a:lnTo>
                    <a:pt x="1192" y="1507"/>
                  </a:lnTo>
                  <a:lnTo>
                    <a:pt x="1185" y="1506"/>
                  </a:lnTo>
                  <a:lnTo>
                    <a:pt x="1177" y="1503"/>
                  </a:lnTo>
                  <a:lnTo>
                    <a:pt x="1171" y="1501"/>
                  </a:lnTo>
                  <a:lnTo>
                    <a:pt x="1165" y="1500"/>
                  </a:lnTo>
                  <a:lnTo>
                    <a:pt x="1158" y="1499"/>
                  </a:lnTo>
                  <a:lnTo>
                    <a:pt x="1151" y="1496"/>
                  </a:lnTo>
                  <a:lnTo>
                    <a:pt x="1144" y="1495"/>
                  </a:lnTo>
                  <a:lnTo>
                    <a:pt x="1137" y="1493"/>
                  </a:lnTo>
                  <a:lnTo>
                    <a:pt x="1132" y="1492"/>
                  </a:lnTo>
                  <a:lnTo>
                    <a:pt x="1125" y="1489"/>
                  </a:lnTo>
                  <a:lnTo>
                    <a:pt x="1119" y="1489"/>
                  </a:lnTo>
                  <a:lnTo>
                    <a:pt x="1114" y="1488"/>
                  </a:lnTo>
                  <a:lnTo>
                    <a:pt x="1108" y="1486"/>
                  </a:lnTo>
                  <a:lnTo>
                    <a:pt x="1103" y="1485"/>
                  </a:lnTo>
                  <a:lnTo>
                    <a:pt x="1099" y="1484"/>
                  </a:lnTo>
                  <a:lnTo>
                    <a:pt x="1094" y="1482"/>
                  </a:lnTo>
                  <a:lnTo>
                    <a:pt x="1090" y="1481"/>
                  </a:lnTo>
                  <a:lnTo>
                    <a:pt x="1083" y="1477"/>
                  </a:lnTo>
                  <a:lnTo>
                    <a:pt x="1077" y="1472"/>
                  </a:lnTo>
                  <a:lnTo>
                    <a:pt x="1072" y="1468"/>
                  </a:lnTo>
                  <a:lnTo>
                    <a:pt x="1068" y="1463"/>
                  </a:lnTo>
                  <a:lnTo>
                    <a:pt x="1066" y="1456"/>
                  </a:lnTo>
                  <a:lnTo>
                    <a:pt x="1063" y="1450"/>
                  </a:lnTo>
                  <a:lnTo>
                    <a:pt x="1063" y="1444"/>
                  </a:lnTo>
                  <a:lnTo>
                    <a:pt x="1063" y="1437"/>
                  </a:lnTo>
                  <a:lnTo>
                    <a:pt x="1063" y="1430"/>
                  </a:lnTo>
                  <a:lnTo>
                    <a:pt x="1064" y="1422"/>
                  </a:lnTo>
                  <a:lnTo>
                    <a:pt x="1066" y="1415"/>
                  </a:lnTo>
                  <a:lnTo>
                    <a:pt x="1068" y="1408"/>
                  </a:lnTo>
                  <a:lnTo>
                    <a:pt x="1070" y="1399"/>
                  </a:lnTo>
                  <a:lnTo>
                    <a:pt x="1074" y="1391"/>
                  </a:lnTo>
                  <a:lnTo>
                    <a:pt x="1075" y="1382"/>
                  </a:lnTo>
                  <a:lnTo>
                    <a:pt x="1081" y="1375"/>
                  </a:lnTo>
                  <a:lnTo>
                    <a:pt x="1083" y="1366"/>
                  </a:lnTo>
                  <a:lnTo>
                    <a:pt x="1088" y="1358"/>
                  </a:lnTo>
                  <a:lnTo>
                    <a:pt x="1093" y="1350"/>
                  </a:lnTo>
                  <a:lnTo>
                    <a:pt x="1099" y="1343"/>
                  </a:lnTo>
                  <a:lnTo>
                    <a:pt x="1103" y="1335"/>
                  </a:lnTo>
                  <a:lnTo>
                    <a:pt x="1107" y="1326"/>
                  </a:lnTo>
                  <a:lnTo>
                    <a:pt x="1111" y="1320"/>
                  </a:lnTo>
                  <a:lnTo>
                    <a:pt x="1116" y="1311"/>
                  </a:lnTo>
                  <a:lnTo>
                    <a:pt x="1121" y="1304"/>
                  </a:lnTo>
                  <a:lnTo>
                    <a:pt x="1125" y="1298"/>
                  </a:lnTo>
                  <a:lnTo>
                    <a:pt x="1129" y="1291"/>
                  </a:lnTo>
                  <a:lnTo>
                    <a:pt x="1133" y="1286"/>
                  </a:lnTo>
                  <a:lnTo>
                    <a:pt x="1127" y="1281"/>
                  </a:lnTo>
                  <a:lnTo>
                    <a:pt x="1123" y="1278"/>
                  </a:lnTo>
                  <a:lnTo>
                    <a:pt x="1116" y="1274"/>
                  </a:lnTo>
                  <a:lnTo>
                    <a:pt x="1111" y="1271"/>
                  </a:lnTo>
                  <a:lnTo>
                    <a:pt x="1104" y="1269"/>
                  </a:lnTo>
                  <a:lnTo>
                    <a:pt x="1099" y="1267"/>
                  </a:lnTo>
                  <a:lnTo>
                    <a:pt x="1092" y="1266"/>
                  </a:lnTo>
                  <a:lnTo>
                    <a:pt x="1086" y="1266"/>
                  </a:lnTo>
                  <a:lnTo>
                    <a:pt x="1079" y="1264"/>
                  </a:lnTo>
                  <a:lnTo>
                    <a:pt x="1074" y="1266"/>
                  </a:lnTo>
                  <a:lnTo>
                    <a:pt x="1067" y="1267"/>
                  </a:lnTo>
                  <a:lnTo>
                    <a:pt x="1063" y="1271"/>
                  </a:lnTo>
                  <a:lnTo>
                    <a:pt x="1059" y="1275"/>
                  </a:lnTo>
                  <a:lnTo>
                    <a:pt x="1055" y="1282"/>
                  </a:lnTo>
                  <a:lnTo>
                    <a:pt x="1052" y="1284"/>
                  </a:lnTo>
                  <a:lnTo>
                    <a:pt x="1052" y="1288"/>
                  </a:lnTo>
                  <a:lnTo>
                    <a:pt x="1050" y="1292"/>
                  </a:lnTo>
                  <a:lnTo>
                    <a:pt x="1050" y="1298"/>
                  </a:lnTo>
                  <a:lnTo>
                    <a:pt x="1049" y="1304"/>
                  </a:lnTo>
                  <a:lnTo>
                    <a:pt x="1049" y="1313"/>
                  </a:lnTo>
                  <a:lnTo>
                    <a:pt x="1049" y="1321"/>
                  </a:lnTo>
                  <a:lnTo>
                    <a:pt x="1049" y="1331"/>
                  </a:lnTo>
                  <a:lnTo>
                    <a:pt x="1048" y="1339"/>
                  </a:lnTo>
                  <a:lnTo>
                    <a:pt x="1048" y="1347"/>
                  </a:lnTo>
                  <a:lnTo>
                    <a:pt x="1048" y="1355"/>
                  </a:lnTo>
                  <a:lnTo>
                    <a:pt x="1048" y="1365"/>
                  </a:lnTo>
                  <a:lnTo>
                    <a:pt x="1046" y="1373"/>
                  </a:lnTo>
                  <a:lnTo>
                    <a:pt x="1044" y="1382"/>
                  </a:lnTo>
                  <a:lnTo>
                    <a:pt x="1042" y="1390"/>
                  </a:lnTo>
                  <a:lnTo>
                    <a:pt x="1042" y="1398"/>
                  </a:lnTo>
                  <a:lnTo>
                    <a:pt x="1039" y="1405"/>
                  </a:lnTo>
                  <a:lnTo>
                    <a:pt x="1038" y="1412"/>
                  </a:lnTo>
                  <a:lnTo>
                    <a:pt x="1035" y="1420"/>
                  </a:lnTo>
                  <a:lnTo>
                    <a:pt x="1033" y="1427"/>
                  </a:lnTo>
                  <a:lnTo>
                    <a:pt x="1028" y="1433"/>
                  </a:lnTo>
                  <a:lnTo>
                    <a:pt x="1026" y="1438"/>
                  </a:lnTo>
                  <a:lnTo>
                    <a:pt x="1021" y="1444"/>
                  </a:lnTo>
                  <a:lnTo>
                    <a:pt x="1017" y="1448"/>
                  </a:lnTo>
                  <a:lnTo>
                    <a:pt x="1010" y="1452"/>
                  </a:lnTo>
                  <a:lnTo>
                    <a:pt x="1006" y="1455"/>
                  </a:lnTo>
                  <a:lnTo>
                    <a:pt x="999" y="1457"/>
                  </a:lnTo>
                  <a:lnTo>
                    <a:pt x="994" y="1460"/>
                  </a:lnTo>
                  <a:lnTo>
                    <a:pt x="986" y="1460"/>
                  </a:lnTo>
                  <a:lnTo>
                    <a:pt x="979" y="1460"/>
                  </a:lnTo>
                  <a:lnTo>
                    <a:pt x="971" y="1459"/>
                  </a:lnTo>
                  <a:lnTo>
                    <a:pt x="962" y="1457"/>
                  </a:lnTo>
                  <a:lnTo>
                    <a:pt x="957" y="1456"/>
                  </a:lnTo>
                  <a:lnTo>
                    <a:pt x="953" y="1453"/>
                  </a:lnTo>
                  <a:lnTo>
                    <a:pt x="947" y="1452"/>
                  </a:lnTo>
                  <a:lnTo>
                    <a:pt x="942" y="1449"/>
                  </a:lnTo>
                  <a:lnTo>
                    <a:pt x="936" y="1448"/>
                  </a:lnTo>
                  <a:lnTo>
                    <a:pt x="932" y="1445"/>
                  </a:lnTo>
                  <a:lnTo>
                    <a:pt x="925" y="1442"/>
                  </a:lnTo>
                  <a:lnTo>
                    <a:pt x="921" y="1439"/>
                  </a:lnTo>
                  <a:lnTo>
                    <a:pt x="921" y="1433"/>
                  </a:lnTo>
                  <a:lnTo>
                    <a:pt x="924" y="1426"/>
                  </a:lnTo>
                  <a:lnTo>
                    <a:pt x="924" y="1419"/>
                  </a:lnTo>
                  <a:lnTo>
                    <a:pt x="924" y="1413"/>
                  </a:lnTo>
                  <a:lnTo>
                    <a:pt x="924" y="1408"/>
                  </a:lnTo>
                  <a:lnTo>
                    <a:pt x="924" y="1404"/>
                  </a:lnTo>
                  <a:lnTo>
                    <a:pt x="921" y="1399"/>
                  </a:lnTo>
                  <a:lnTo>
                    <a:pt x="921" y="1395"/>
                  </a:lnTo>
                  <a:lnTo>
                    <a:pt x="916" y="1387"/>
                  </a:lnTo>
                  <a:lnTo>
                    <a:pt x="911" y="1379"/>
                  </a:lnTo>
                  <a:lnTo>
                    <a:pt x="903" y="1373"/>
                  </a:lnTo>
                  <a:lnTo>
                    <a:pt x="896" y="1368"/>
                  </a:lnTo>
                  <a:lnTo>
                    <a:pt x="891" y="1365"/>
                  </a:lnTo>
                  <a:lnTo>
                    <a:pt x="885" y="1364"/>
                  </a:lnTo>
                  <a:lnTo>
                    <a:pt x="881" y="1361"/>
                  </a:lnTo>
                  <a:lnTo>
                    <a:pt x="877" y="1360"/>
                  </a:lnTo>
                  <a:lnTo>
                    <a:pt x="872" y="1357"/>
                  </a:lnTo>
                  <a:lnTo>
                    <a:pt x="866" y="1355"/>
                  </a:lnTo>
                  <a:lnTo>
                    <a:pt x="861" y="1353"/>
                  </a:lnTo>
                  <a:lnTo>
                    <a:pt x="856" y="1353"/>
                  </a:lnTo>
                  <a:lnTo>
                    <a:pt x="851" y="1351"/>
                  </a:lnTo>
                  <a:lnTo>
                    <a:pt x="845" y="1350"/>
                  </a:lnTo>
                  <a:lnTo>
                    <a:pt x="840" y="1348"/>
                  </a:lnTo>
                  <a:lnTo>
                    <a:pt x="836" y="1347"/>
                  </a:lnTo>
                  <a:lnTo>
                    <a:pt x="830" y="1346"/>
                  </a:lnTo>
                  <a:lnTo>
                    <a:pt x="825" y="1344"/>
                  </a:lnTo>
                  <a:lnTo>
                    <a:pt x="821" y="1343"/>
                  </a:lnTo>
                  <a:lnTo>
                    <a:pt x="817" y="1343"/>
                  </a:lnTo>
                  <a:lnTo>
                    <a:pt x="811" y="1339"/>
                  </a:lnTo>
                  <a:lnTo>
                    <a:pt x="807" y="1335"/>
                  </a:lnTo>
                  <a:lnTo>
                    <a:pt x="803" y="1332"/>
                  </a:lnTo>
                  <a:lnTo>
                    <a:pt x="800" y="1329"/>
                  </a:lnTo>
                  <a:lnTo>
                    <a:pt x="795" y="1324"/>
                  </a:lnTo>
                  <a:lnTo>
                    <a:pt x="792" y="1320"/>
                  </a:lnTo>
                  <a:lnTo>
                    <a:pt x="788" y="1313"/>
                  </a:lnTo>
                  <a:lnTo>
                    <a:pt x="790" y="1307"/>
                  </a:lnTo>
                  <a:lnTo>
                    <a:pt x="792" y="1303"/>
                  </a:lnTo>
                  <a:lnTo>
                    <a:pt x="795" y="1299"/>
                  </a:lnTo>
                  <a:lnTo>
                    <a:pt x="799" y="1295"/>
                  </a:lnTo>
                  <a:lnTo>
                    <a:pt x="803" y="1291"/>
                  </a:lnTo>
                  <a:lnTo>
                    <a:pt x="808" y="1284"/>
                  </a:lnTo>
                  <a:lnTo>
                    <a:pt x="814" y="1277"/>
                  </a:lnTo>
                  <a:lnTo>
                    <a:pt x="817" y="1273"/>
                  </a:lnTo>
                  <a:lnTo>
                    <a:pt x="819" y="1269"/>
                  </a:lnTo>
                  <a:lnTo>
                    <a:pt x="823" y="1264"/>
                  </a:lnTo>
                  <a:lnTo>
                    <a:pt x="826" y="1260"/>
                  </a:lnTo>
                  <a:lnTo>
                    <a:pt x="829" y="1255"/>
                  </a:lnTo>
                  <a:lnTo>
                    <a:pt x="833" y="1251"/>
                  </a:lnTo>
                  <a:lnTo>
                    <a:pt x="839" y="1248"/>
                  </a:lnTo>
                  <a:lnTo>
                    <a:pt x="843" y="1245"/>
                  </a:lnTo>
                  <a:lnTo>
                    <a:pt x="848" y="1242"/>
                  </a:lnTo>
                  <a:lnTo>
                    <a:pt x="854" y="1242"/>
                  </a:lnTo>
                  <a:lnTo>
                    <a:pt x="859" y="1241"/>
                  </a:lnTo>
                  <a:lnTo>
                    <a:pt x="865" y="1240"/>
                  </a:lnTo>
                  <a:lnTo>
                    <a:pt x="869" y="1238"/>
                  </a:lnTo>
                  <a:lnTo>
                    <a:pt x="873" y="1237"/>
                  </a:lnTo>
                  <a:lnTo>
                    <a:pt x="877" y="1234"/>
                  </a:lnTo>
                  <a:lnTo>
                    <a:pt x="881" y="1231"/>
                  </a:lnTo>
                  <a:lnTo>
                    <a:pt x="883" y="1227"/>
                  </a:lnTo>
                  <a:lnTo>
                    <a:pt x="884" y="1223"/>
                  </a:lnTo>
                  <a:lnTo>
                    <a:pt x="884" y="1218"/>
                  </a:lnTo>
                  <a:lnTo>
                    <a:pt x="883" y="1212"/>
                  </a:lnTo>
                  <a:lnTo>
                    <a:pt x="883" y="1205"/>
                  </a:lnTo>
                  <a:lnTo>
                    <a:pt x="883" y="1200"/>
                  </a:lnTo>
                  <a:lnTo>
                    <a:pt x="883" y="1194"/>
                  </a:lnTo>
                  <a:lnTo>
                    <a:pt x="883" y="1189"/>
                  </a:lnTo>
                  <a:lnTo>
                    <a:pt x="881" y="1183"/>
                  </a:lnTo>
                  <a:lnTo>
                    <a:pt x="881" y="1179"/>
                  </a:lnTo>
                  <a:lnTo>
                    <a:pt x="881" y="1174"/>
                  </a:lnTo>
                  <a:lnTo>
                    <a:pt x="881" y="1171"/>
                  </a:lnTo>
                  <a:lnTo>
                    <a:pt x="880" y="1162"/>
                  </a:lnTo>
                  <a:lnTo>
                    <a:pt x="878" y="1157"/>
                  </a:lnTo>
                  <a:lnTo>
                    <a:pt x="876" y="1150"/>
                  </a:lnTo>
                  <a:lnTo>
                    <a:pt x="874" y="1146"/>
                  </a:lnTo>
                  <a:lnTo>
                    <a:pt x="872" y="1142"/>
                  </a:lnTo>
                  <a:lnTo>
                    <a:pt x="869" y="1138"/>
                  </a:lnTo>
                  <a:lnTo>
                    <a:pt x="865" y="1135"/>
                  </a:lnTo>
                  <a:lnTo>
                    <a:pt x="863" y="1134"/>
                  </a:lnTo>
                  <a:lnTo>
                    <a:pt x="855" y="1131"/>
                  </a:lnTo>
                  <a:lnTo>
                    <a:pt x="847" y="1134"/>
                  </a:lnTo>
                  <a:lnTo>
                    <a:pt x="843" y="1134"/>
                  </a:lnTo>
                  <a:lnTo>
                    <a:pt x="837" y="1135"/>
                  </a:lnTo>
                  <a:lnTo>
                    <a:pt x="832" y="1138"/>
                  </a:lnTo>
                  <a:lnTo>
                    <a:pt x="828" y="1139"/>
                  </a:lnTo>
                  <a:lnTo>
                    <a:pt x="821" y="1142"/>
                  </a:lnTo>
                  <a:lnTo>
                    <a:pt x="817" y="1146"/>
                  </a:lnTo>
                  <a:lnTo>
                    <a:pt x="811" y="1149"/>
                  </a:lnTo>
                  <a:lnTo>
                    <a:pt x="807" y="1154"/>
                  </a:lnTo>
                  <a:lnTo>
                    <a:pt x="800" y="1157"/>
                  </a:lnTo>
                  <a:lnTo>
                    <a:pt x="795" y="1161"/>
                  </a:lnTo>
                  <a:lnTo>
                    <a:pt x="789" y="1165"/>
                  </a:lnTo>
                  <a:lnTo>
                    <a:pt x="784" y="1171"/>
                  </a:lnTo>
                  <a:lnTo>
                    <a:pt x="778" y="1175"/>
                  </a:lnTo>
                  <a:lnTo>
                    <a:pt x="773" y="1179"/>
                  </a:lnTo>
                  <a:lnTo>
                    <a:pt x="767" y="1185"/>
                  </a:lnTo>
                  <a:lnTo>
                    <a:pt x="762" y="1190"/>
                  </a:lnTo>
                  <a:lnTo>
                    <a:pt x="757" y="1311"/>
                  </a:lnTo>
                  <a:lnTo>
                    <a:pt x="751" y="1315"/>
                  </a:lnTo>
                  <a:lnTo>
                    <a:pt x="744" y="1320"/>
                  </a:lnTo>
                  <a:lnTo>
                    <a:pt x="735" y="1324"/>
                  </a:lnTo>
                  <a:lnTo>
                    <a:pt x="727" y="1326"/>
                  </a:lnTo>
                  <a:lnTo>
                    <a:pt x="723" y="1328"/>
                  </a:lnTo>
                  <a:lnTo>
                    <a:pt x="718" y="1328"/>
                  </a:lnTo>
                  <a:lnTo>
                    <a:pt x="713" y="1329"/>
                  </a:lnTo>
                  <a:lnTo>
                    <a:pt x="709" y="1331"/>
                  </a:lnTo>
                  <a:lnTo>
                    <a:pt x="704" y="1331"/>
                  </a:lnTo>
                  <a:lnTo>
                    <a:pt x="698" y="1331"/>
                  </a:lnTo>
                  <a:lnTo>
                    <a:pt x="694" y="1331"/>
                  </a:lnTo>
                  <a:lnTo>
                    <a:pt x="690" y="1332"/>
                  </a:lnTo>
                  <a:lnTo>
                    <a:pt x="685" y="1331"/>
                  </a:lnTo>
                  <a:lnTo>
                    <a:pt x="678" y="1331"/>
                  </a:lnTo>
                  <a:lnTo>
                    <a:pt x="674" y="1329"/>
                  </a:lnTo>
                  <a:lnTo>
                    <a:pt x="668" y="1328"/>
                  </a:lnTo>
                  <a:lnTo>
                    <a:pt x="663" y="1326"/>
                  </a:lnTo>
                  <a:lnTo>
                    <a:pt x="657" y="1326"/>
                  </a:lnTo>
                  <a:lnTo>
                    <a:pt x="652" y="1324"/>
                  </a:lnTo>
                  <a:lnTo>
                    <a:pt x="646" y="1324"/>
                  </a:lnTo>
                  <a:lnTo>
                    <a:pt x="641" y="1321"/>
                  </a:lnTo>
                  <a:lnTo>
                    <a:pt x="636" y="1320"/>
                  </a:lnTo>
                  <a:lnTo>
                    <a:pt x="630" y="1317"/>
                  </a:lnTo>
                  <a:lnTo>
                    <a:pt x="625" y="1314"/>
                  </a:lnTo>
                  <a:lnTo>
                    <a:pt x="620" y="1311"/>
                  </a:lnTo>
                  <a:lnTo>
                    <a:pt x="616" y="1309"/>
                  </a:lnTo>
                  <a:lnTo>
                    <a:pt x="610" y="1304"/>
                  </a:lnTo>
                  <a:lnTo>
                    <a:pt x="606" y="1303"/>
                  </a:lnTo>
                  <a:lnTo>
                    <a:pt x="607" y="1295"/>
                  </a:lnTo>
                  <a:lnTo>
                    <a:pt x="607" y="1288"/>
                  </a:lnTo>
                  <a:lnTo>
                    <a:pt x="607" y="1280"/>
                  </a:lnTo>
                  <a:lnTo>
                    <a:pt x="607" y="1275"/>
                  </a:lnTo>
                  <a:lnTo>
                    <a:pt x="606" y="1270"/>
                  </a:lnTo>
                  <a:lnTo>
                    <a:pt x="605" y="1264"/>
                  </a:lnTo>
                  <a:lnTo>
                    <a:pt x="603" y="1259"/>
                  </a:lnTo>
                  <a:lnTo>
                    <a:pt x="602" y="1255"/>
                  </a:lnTo>
                  <a:lnTo>
                    <a:pt x="596" y="1247"/>
                  </a:lnTo>
                  <a:lnTo>
                    <a:pt x="590" y="1241"/>
                  </a:lnTo>
                  <a:lnTo>
                    <a:pt x="581" y="1236"/>
                  </a:lnTo>
                  <a:lnTo>
                    <a:pt x="573" y="1231"/>
                  </a:lnTo>
                  <a:lnTo>
                    <a:pt x="569" y="1229"/>
                  </a:lnTo>
                  <a:lnTo>
                    <a:pt x="563" y="1226"/>
                  </a:lnTo>
                  <a:lnTo>
                    <a:pt x="559" y="1224"/>
                  </a:lnTo>
                  <a:lnTo>
                    <a:pt x="554" y="1223"/>
                  </a:lnTo>
                  <a:lnTo>
                    <a:pt x="548" y="1222"/>
                  </a:lnTo>
                  <a:lnTo>
                    <a:pt x="543" y="1219"/>
                  </a:lnTo>
                  <a:lnTo>
                    <a:pt x="537" y="1218"/>
                  </a:lnTo>
                  <a:lnTo>
                    <a:pt x="532" y="1218"/>
                  </a:lnTo>
                  <a:lnTo>
                    <a:pt x="526" y="1215"/>
                  </a:lnTo>
                  <a:lnTo>
                    <a:pt x="521" y="1213"/>
                  </a:lnTo>
                  <a:lnTo>
                    <a:pt x="515" y="1212"/>
                  </a:lnTo>
                  <a:lnTo>
                    <a:pt x="511" y="1211"/>
                  </a:lnTo>
                  <a:lnTo>
                    <a:pt x="506" y="1209"/>
                  </a:lnTo>
                  <a:lnTo>
                    <a:pt x="500" y="1208"/>
                  </a:lnTo>
                  <a:lnTo>
                    <a:pt x="495" y="1207"/>
                  </a:lnTo>
                  <a:lnTo>
                    <a:pt x="491" y="1205"/>
                  </a:lnTo>
                  <a:lnTo>
                    <a:pt x="482" y="1204"/>
                  </a:lnTo>
                  <a:lnTo>
                    <a:pt x="475" y="1204"/>
                  </a:lnTo>
                  <a:lnTo>
                    <a:pt x="470" y="1204"/>
                  </a:lnTo>
                  <a:lnTo>
                    <a:pt x="463" y="1204"/>
                  </a:lnTo>
                  <a:lnTo>
                    <a:pt x="458" y="1202"/>
                  </a:lnTo>
                  <a:lnTo>
                    <a:pt x="452" y="1201"/>
                  </a:lnTo>
                  <a:lnTo>
                    <a:pt x="447" y="1201"/>
                  </a:lnTo>
                  <a:lnTo>
                    <a:pt x="442" y="1200"/>
                  </a:lnTo>
                  <a:lnTo>
                    <a:pt x="434" y="1196"/>
                  </a:lnTo>
                  <a:lnTo>
                    <a:pt x="427" y="1191"/>
                  </a:lnTo>
                  <a:lnTo>
                    <a:pt x="420" y="1186"/>
                  </a:lnTo>
                  <a:lnTo>
                    <a:pt x="415" y="1182"/>
                  </a:lnTo>
                  <a:lnTo>
                    <a:pt x="411" y="1175"/>
                  </a:lnTo>
                  <a:lnTo>
                    <a:pt x="407" y="1168"/>
                  </a:lnTo>
                  <a:lnTo>
                    <a:pt x="405" y="1161"/>
                  </a:lnTo>
                  <a:lnTo>
                    <a:pt x="403" y="1153"/>
                  </a:lnTo>
                  <a:lnTo>
                    <a:pt x="401" y="1145"/>
                  </a:lnTo>
                  <a:lnTo>
                    <a:pt x="403" y="1136"/>
                  </a:lnTo>
                  <a:lnTo>
                    <a:pt x="403" y="1127"/>
                  </a:lnTo>
                  <a:lnTo>
                    <a:pt x="404" y="1118"/>
                  </a:lnTo>
                  <a:lnTo>
                    <a:pt x="404" y="1114"/>
                  </a:lnTo>
                  <a:lnTo>
                    <a:pt x="405" y="1109"/>
                  </a:lnTo>
                  <a:lnTo>
                    <a:pt x="405" y="1105"/>
                  </a:lnTo>
                  <a:lnTo>
                    <a:pt x="407" y="1099"/>
                  </a:lnTo>
                  <a:lnTo>
                    <a:pt x="407" y="1094"/>
                  </a:lnTo>
                  <a:lnTo>
                    <a:pt x="409" y="1089"/>
                  </a:lnTo>
                  <a:lnTo>
                    <a:pt x="409" y="1084"/>
                  </a:lnTo>
                  <a:lnTo>
                    <a:pt x="412" y="1080"/>
                  </a:lnTo>
                  <a:lnTo>
                    <a:pt x="414" y="1074"/>
                  </a:lnTo>
                  <a:lnTo>
                    <a:pt x="415" y="1070"/>
                  </a:lnTo>
                  <a:lnTo>
                    <a:pt x="416" y="1065"/>
                  </a:lnTo>
                  <a:lnTo>
                    <a:pt x="419" y="1061"/>
                  </a:lnTo>
                  <a:lnTo>
                    <a:pt x="420" y="1056"/>
                  </a:lnTo>
                  <a:lnTo>
                    <a:pt x="422" y="1051"/>
                  </a:lnTo>
                  <a:lnTo>
                    <a:pt x="425" y="1045"/>
                  </a:lnTo>
                  <a:lnTo>
                    <a:pt x="427" y="1041"/>
                  </a:lnTo>
                  <a:lnTo>
                    <a:pt x="429" y="1037"/>
                  </a:lnTo>
                  <a:lnTo>
                    <a:pt x="430" y="1032"/>
                  </a:lnTo>
                  <a:lnTo>
                    <a:pt x="433" y="1026"/>
                  </a:lnTo>
                  <a:lnTo>
                    <a:pt x="434" y="1023"/>
                  </a:lnTo>
                  <a:lnTo>
                    <a:pt x="438" y="1014"/>
                  </a:lnTo>
                  <a:lnTo>
                    <a:pt x="444" y="1005"/>
                  </a:lnTo>
                  <a:lnTo>
                    <a:pt x="447" y="997"/>
                  </a:lnTo>
                  <a:lnTo>
                    <a:pt x="451" y="989"/>
                  </a:lnTo>
                  <a:lnTo>
                    <a:pt x="455" y="981"/>
                  </a:lnTo>
                  <a:lnTo>
                    <a:pt x="459" y="975"/>
                  </a:lnTo>
                  <a:lnTo>
                    <a:pt x="453" y="971"/>
                  </a:lnTo>
                  <a:lnTo>
                    <a:pt x="449" y="968"/>
                  </a:lnTo>
                  <a:lnTo>
                    <a:pt x="442" y="965"/>
                  </a:lnTo>
                  <a:lnTo>
                    <a:pt x="437" y="961"/>
                  </a:lnTo>
                  <a:lnTo>
                    <a:pt x="430" y="963"/>
                  </a:lnTo>
                  <a:lnTo>
                    <a:pt x="425" y="967"/>
                  </a:lnTo>
                  <a:lnTo>
                    <a:pt x="418" y="968"/>
                  </a:lnTo>
                  <a:lnTo>
                    <a:pt x="414" y="972"/>
                  </a:lnTo>
                  <a:lnTo>
                    <a:pt x="409" y="977"/>
                  </a:lnTo>
                  <a:lnTo>
                    <a:pt x="405" y="982"/>
                  </a:lnTo>
                  <a:lnTo>
                    <a:pt x="401" y="988"/>
                  </a:lnTo>
                  <a:lnTo>
                    <a:pt x="398" y="994"/>
                  </a:lnTo>
                  <a:lnTo>
                    <a:pt x="396" y="1000"/>
                  </a:lnTo>
                  <a:lnTo>
                    <a:pt x="393" y="1005"/>
                  </a:lnTo>
                  <a:lnTo>
                    <a:pt x="392" y="1012"/>
                  </a:lnTo>
                  <a:lnTo>
                    <a:pt x="390" y="1019"/>
                  </a:lnTo>
                  <a:lnTo>
                    <a:pt x="387" y="1025"/>
                  </a:lnTo>
                  <a:lnTo>
                    <a:pt x="386" y="1032"/>
                  </a:lnTo>
                  <a:lnTo>
                    <a:pt x="385" y="1037"/>
                  </a:lnTo>
                  <a:lnTo>
                    <a:pt x="385" y="1044"/>
                  </a:lnTo>
                  <a:lnTo>
                    <a:pt x="385" y="1050"/>
                  </a:lnTo>
                  <a:lnTo>
                    <a:pt x="386" y="1055"/>
                  </a:lnTo>
                  <a:lnTo>
                    <a:pt x="387" y="1061"/>
                  </a:lnTo>
                  <a:lnTo>
                    <a:pt x="389" y="1066"/>
                  </a:lnTo>
                  <a:lnTo>
                    <a:pt x="390" y="1070"/>
                  </a:lnTo>
                  <a:lnTo>
                    <a:pt x="390" y="1076"/>
                  </a:lnTo>
                  <a:lnTo>
                    <a:pt x="392" y="1081"/>
                  </a:lnTo>
                  <a:lnTo>
                    <a:pt x="393" y="1085"/>
                  </a:lnTo>
                  <a:lnTo>
                    <a:pt x="392" y="1094"/>
                  </a:lnTo>
                  <a:lnTo>
                    <a:pt x="392" y="1103"/>
                  </a:lnTo>
                  <a:lnTo>
                    <a:pt x="390" y="1110"/>
                  </a:lnTo>
                  <a:lnTo>
                    <a:pt x="389" y="1118"/>
                  </a:lnTo>
                  <a:lnTo>
                    <a:pt x="385" y="1124"/>
                  </a:lnTo>
                  <a:lnTo>
                    <a:pt x="382" y="1131"/>
                  </a:lnTo>
                  <a:lnTo>
                    <a:pt x="376" y="1136"/>
                  </a:lnTo>
                  <a:lnTo>
                    <a:pt x="372" y="1142"/>
                  </a:lnTo>
                  <a:lnTo>
                    <a:pt x="367" y="1147"/>
                  </a:lnTo>
                  <a:lnTo>
                    <a:pt x="361" y="1153"/>
                  </a:lnTo>
                  <a:lnTo>
                    <a:pt x="354" y="1157"/>
                  </a:lnTo>
                  <a:lnTo>
                    <a:pt x="349" y="1161"/>
                  </a:lnTo>
                  <a:lnTo>
                    <a:pt x="342" y="1162"/>
                  </a:lnTo>
                  <a:lnTo>
                    <a:pt x="334" y="1167"/>
                  </a:lnTo>
                  <a:lnTo>
                    <a:pt x="326" y="1169"/>
                  </a:lnTo>
                  <a:lnTo>
                    <a:pt x="319" y="1171"/>
                  </a:lnTo>
                  <a:lnTo>
                    <a:pt x="309" y="1174"/>
                  </a:lnTo>
                  <a:lnTo>
                    <a:pt x="301" y="1175"/>
                  </a:lnTo>
                  <a:lnTo>
                    <a:pt x="293" y="1178"/>
                  </a:lnTo>
                  <a:lnTo>
                    <a:pt x="284" y="1179"/>
                  </a:lnTo>
                  <a:lnTo>
                    <a:pt x="280" y="1179"/>
                  </a:lnTo>
                  <a:lnTo>
                    <a:pt x="275" y="1180"/>
                  </a:lnTo>
                  <a:lnTo>
                    <a:pt x="271" y="1182"/>
                  </a:lnTo>
                  <a:lnTo>
                    <a:pt x="265" y="1182"/>
                  </a:lnTo>
                  <a:lnTo>
                    <a:pt x="257" y="1183"/>
                  </a:lnTo>
                  <a:lnTo>
                    <a:pt x="249" y="1185"/>
                  </a:lnTo>
                  <a:lnTo>
                    <a:pt x="243" y="1185"/>
                  </a:lnTo>
                  <a:lnTo>
                    <a:pt x="239" y="1185"/>
                  </a:lnTo>
                  <a:lnTo>
                    <a:pt x="235" y="1186"/>
                  </a:lnTo>
                  <a:lnTo>
                    <a:pt x="231" y="1186"/>
                  </a:lnTo>
                  <a:lnTo>
                    <a:pt x="221" y="1186"/>
                  </a:lnTo>
                  <a:lnTo>
                    <a:pt x="214" y="1187"/>
                  </a:lnTo>
                  <a:lnTo>
                    <a:pt x="211" y="1187"/>
                  </a:lnTo>
                  <a:lnTo>
                    <a:pt x="210" y="1187"/>
                  </a:lnTo>
                  <a:lnTo>
                    <a:pt x="204" y="1187"/>
                  </a:lnTo>
                  <a:lnTo>
                    <a:pt x="200" y="1189"/>
                  </a:lnTo>
                  <a:lnTo>
                    <a:pt x="193" y="1189"/>
                  </a:lnTo>
                  <a:lnTo>
                    <a:pt x="188" y="1190"/>
                  </a:lnTo>
                  <a:lnTo>
                    <a:pt x="181" y="1193"/>
                  </a:lnTo>
                  <a:lnTo>
                    <a:pt x="173" y="1194"/>
                  </a:lnTo>
                  <a:lnTo>
                    <a:pt x="163" y="1196"/>
                  </a:lnTo>
                  <a:lnTo>
                    <a:pt x="155" y="1198"/>
                  </a:lnTo>
                  <a:lnTo>
                    <a:pt x="151" y="1198"/>
                  </a:lnTo>
                  <a:lnTo>
                    <a:pt x="147" y="1201"/>
                  </a:lnTo>
                  <a:lnTo>
                    <a:pt x="141" y="1201"/>
                  </a:lnTo>
                  <a:lnTo>
                    <a:pt x="137" y="1202"/>
                  </a:lnTo>
                  <a:lnTo>
                    <a:pt x="133" y="1204"/>
                  </a:lnTo>
                  <a:lnTo>
                    <a:pt x="127" y="1204"/>
                  </a:lnTo>
                  <a:lnTo>
                    <a:pt x="123" y="1205"/>
                  </a:lnTo>
                  <a:lnTo>
                    <a:pt x="119" y="1207"/>
                  </a:lnTo>
                  <a:lnTo>
                    <a:pt x="110" y="1209"/>
                  </a:lnTo>
                  <a:lnTo>
                    <a:pt x="103" y="1212"/>
                  </a:lnTo>
                  <a:lnTo>
                    <a:pt x="94" y="1215"/>
                  </a:lnTo>
                  <a:lnTo>
                    <a:pt x="89" y="1218"/>
                  </a:lnTo>
                  <a:lnTo>
                    <a:pt x="81" y="1219"/>
                  </a:lnTo>
                  <a:lnTo>
                    <a:pt x="75" y="1222"/>
                  </a:lnTo>
                  <a:lnTo>
                    <a:pt x="75" y="1227"/>
                  </a:lnTo>
                  <a:lnTo>
                    <a:pt x="75" y="1234"/>
                  </a:lnTo>
                  <a:lnTo>
                    <a:pt x="75" y="1240"/>
                  </a:lnTo>
                  <a:lnTo>
                    <a:pt x="75" y="1245"/>
                  </a:lnTo>
                  <a:lnTo>
                    <a:pt x="74" y="1249"/>
                  </a:lnTo>
                  <a:lnTo>
                    <a:pt x="72" y="1255"/>
                  </a:lnTo>
                  <a:lnTo>
                    <a:pt x="70" y="1259"/>
                  </a:lnTo>
                  <a:lnTo>
                    <a:pt x="68" y="1263"/>
                  </a:lnTo>
                  <a:lnTo>
                    <a:pt x="66" y="1266"/>
                  </a:lnTo>
                  <a:lnTo>
                    <a:pt x="61" y="1267"/>
                  </a:lnTo>
                  <a:lnTo>
                    <a:pt x="57" y="1270"/>
                  </a:lnTo>
                  <a:lnTo>
                    <a:pt x="53" y="1273"/>
                  </a:lnTo>
                  <a:lnTo>
                    <a:pt x="49" y="1274"/>
                  </a:lnTo>
                  <a:lnTo>
                    <a:pt x="44" y="1275"/>
                  </a:lnTo>
                  <a:lnTo>
                    <a:pt x="38" y="1277"/>
                  </a:lnTo>
                  <a:lnTo>
                    <a:pt x="33" y="1278"/>
                  </a:lnTo>
                  <a:lnTo>
                    <a:pt x="31" y="1284"/>
                  </a:lnTo>
                  <a:lnTo>
                    <a:pt x="30" y="1291"/>
                  </a:lnTo>
                  <a:lnTo>
                    <a:pt x="30" y="1296"/>
                  </a:lnTo>
                  <a:lnTo>
                    <a:pt x="30" y="1303"/>
                  </a:lnTo>
                  <a:lnTo>
                    <a:pt x="28" y="1309"/>
                  </a:lnTo>
                  <a:lnTo>
                    <a:pt x="28" y="1315"/>
                  </a:lnTo>
                  <a:lnTo>
                    <a:pt x="28" y="1321"/>
                  </a:lnTo>
                  <a:lnTo>
                    <a:pt x="28" y="1328"/>
                  </a:lnTo>
                  <a:lnTo>
                    <a:pt x="28" y="1332"/>
                  </a:lnTo>
                  <a:lnTo>
                    <a:pt x="28" y="1339"/>
                  </a:lnTo>
                  <a:lnTo>
                    <a:pt x="28" y="1344"/>
                  </a:lnTo>
                  <a:lnTo>
                    <a:pt x="28" y="1351"/>
                  </a:lnTo>
                  <a:lnTo>
                    <a:pt x="28" y="1357"/>
                  </a:lnTo>
                  <a:lnTo>
                    <a:pt x="28" y="1364"/>
                  </a:lnTo>
                  <a:lnTo>
                    <a:pt x="30" y="1369"/>
                  </a:lnTo>
                  <a:lnTo>
                    <a:pt x="30" y="1376"/>
                  </a:lnTo>
                  <a:lnTo>
                    <a:pt x="30" y="1380"/>
                  </a:lnTo>
                  <a:lnTo>
                    <a:pt x="30" y="1387"/>
                  </a:lnTo>
                  <a:lnTo>
                    <a:pt x="30" y="1393"/>
                  </a:lnTo>
                  <a:lnTo>
                    <a:pt x="31" y="1399"/>
                  </a:lnTo>
                  <a:lnTo>
                    <a:pt x="31" y="1405"/>
                  </a:lnTo>
                  <a:lnTo>
                    <a:pt x="33" y="1410"/>
                  </a:lnTo>
                  <a:lnTo>
                    <a:pt x="33" y="1416"/>
                  </a:lnTo>
                  <a:lnTo>
                    <a:pt x="35" y="1423"/>
                  </a:lnTo>
                  <a:lnTo>
                    <a:pt x="35" y="1428"/>
                  </a:lnTo>
                  <a:lnTo>
                    <a:pt x="35" y="1435"/>
                  </a:lnTo>
                  <a:lnTo>
                    <a:pt x="37" y="1439"/>
                  </a:lnTo>
                  <a:lnTo>
                    <a:pt x="37" y="1446"/>
                  </a:lnTo>
                  <a:lnTo>
                    <a:pt x="38" y="1452"/>
                  </a:lnTo>
                  <a:lnTo>
                    <a:pt x="39" y="1457"/>
                  </a:lnTo>
                  <a:lnTo>
                    <a:pt x="39" y="1464"/>
                  </a:lnTo>
                  <a:lnTo>
                    <a:pt x="41" y="1470"/>
                  </a:lnTo>
                  <a:lnTo>
                    <a:pt x="41" y="1475"/>
                  </a:lnTo>
                  <a:lnTo>
                    <a:pt x="44" y="1481"/>
                  </a:lnTo>
                  <a:lnTo>
                    <a:pt x="44" y="1486"/>
                  </a:lnTo>
                  <a:lnTo>
                    <a:pt x="45" y="1493"/>
                  </a:lnTo>
                  <a:lnTo>
                    <a:pt x="45" y="1499"/>
                  </a:lnTo>
                  <a:lnTo>
                    <a:pt x="48" y="1504"/>
                  </a:lnTo>
                  <a:lnTo>
                    <a:pt x="48" y="1510"/>
                  </a:lnTo>
                  <a:lnTo>
                    <a:pt x="49" y="1517"/>
                  </a:lnTo>
                  <a:lnTo>
                    <a:pt x="50" y="1522"/>
                  </a:lnTo>
                  <a:lnTo>
                    <a:pt x="52" y="1529"/>
                  </a:lnTo>
                  <a:lnTo>
                    <a:pt x="53" y="1533"/>
                  </a:lnTo>
                  <a:lnTo>
                    <a:pt x="55" y="1540"/>
                  </a:lnTo>
                  <a:lnTo>
                    <a:pt x="56" y="1546"/>
                  </a:lnTo>
                  <a:lnTo>
                    <a:pt x="57" y="1552"/>
                  </a:lnTo>
                  <a:lnTo>
                    <a:pt x="57" y="1558"/>
                  </a:lnTo>
                  <a:lnTo>
                    <a:pt x="60" y="1565"/>
                  </a:lnTo>
                  <a:lnTo>
                    <a:pt x="60" y="1570"/>
                  </a:lnTo>
                  <a:lnTo>
                    <a:pt x="61" y="1577"/>
                  </a:lnTo>
                  <a:lnTo>
                    <a:pt x="61" y="1583"/>
                  </a:lnTo>
                  <a:lnTo>
                    <a:pt x="64" y="1590"/>
                  </a:lnTo>
                  <a:lnTo>
                    <a:pt x="64" y="1595"/>
                  </a:lnTo>
                  <a:lnTo>
                    <a:pt x="66" y="1602"/>
                  </a:lnTo>
                  <a:lnTo>
                    <a:pt x="67" y="1607"/>
                  </a:lnTo>
                  <a:lnTo>
                    <a:pt x="68" y="1614"/>
                  </a:lnTo>
                  <a:lnTo>
                    <a:pt x="70" y="1621"/>
                  </a:lnTo>
                  <a:lnTo>
                    <a:pt x="71" y="1627"/>
                  </a:lnTo>
                  <a:lnTo>
                    <a:pt x="72" y="1634"/>
                  </a:lnTo>
                  <a:lnTo>
                    <a:pt x="74" y="1641"/>
                  </a:lnTo>
                  <a:lnTo>
                    <a:pt x="74" y="1647"/>
                  </a:lnTo>
                  <a:lnTo>
                    <a:pt x="77" y="1654"/>
                  </a:lnTo>
                  <a:lnTo>
                    <a:pt x="77" y="1660"/>
                  </a:lnTo>
                  <a:lnTo>
                    <a:pt x="78" y="1668"/>
                  </a:lnTo>
                  <a:lnTo>
                    <a:pt x="72" y="1667"/>
                  </a:lnTo>
                  <a:lnTo>
                    <a:pt x="66" y="1667"/>
                  </a:lnTo>
                  <a:lnTo>
                    <a:pt x="57" y="1667"/>
                  </a:lnTo>
                  <a:lnTo>
                    <a:pt x="53" y="1667"/>
                  </a:lnTo>
                  <a:lnTo>
                    <a:pt x="50" y="1657"/>
                  </a:lnTo>
                  <a:lnTo>
                    <a:pt x="48" y="1650"/>
                  </a:lnTo>
                  <a:lnTo>
                    <a:pt x="45" y="1641"/>
                  </a:lnTo>
                  <a:lnTo>
                    <a:pt x="44" y="1634"/>
                  </a:lnTo>
                  <a:lnTo>
                    <a:pt x="41" y="1624"/>
                  </a:lnTo>
                  <a:lnTo>
                    <a:pt x="39" y="1616"/>
                  </a:lnTo>
                  <a:lnTo>
                    <a:pt x="37" y="1607"/>
                  </a:lnTo>
                  <a:lnTo>
                    <a:pt x="35" y="1599"/>
                  </a:lnTo>
                  <a:lnTo>
                    <a:pt x="33" y="1590"/>
                  </a:lnTo>
                  <a:lnTo>
                    <a:pt x="31" y="1581"/>
                  </a:lnTo>
                  <a:lnTo>
                    <a:pt x="30" y="1573"/>
                  </a:lnTo>
                  <a:lnTo>
                    <a:pt x="28" y="1565"/>
                  </a:lnTo>
                  <a:lnTo>
                    <a:pt x="27" y="1555"/>
                  </a:lnTo>
                  <a:lnTo>
                    <a:pt x="26" y="1547"/>
                  </a:lnTo>
                  <a:lnTo>
                    <a:pt x="24" y="1537"/>
                  </a:lnTo>
                  <a:lnTo>
                    <a:pt x="23" y="1529"/>
                  </a:lnTo>
                  <a:lnTo>
                    <a:pt x="22" y="1525"/>
                  </a:lnTo>
                  <a:lnTo>
                    <a:pt x="20" y="1519"/>
                  </a:lnTo>
                  <a:lnTo>
                    <a:pt x="20" y="1515"/>
                  </a:lnTo>
                  <a:lnTo>
                    <a:pt x="20" y="1511"/>
                  </a:lnTo>
                  <a:lnTo>
                    <a:pt x="19" y="1506"/>
                  </a:lnTo>
                  <a:lnTo>
                    <a:pt x="19" y="1501"/>
                  </a:lnTo>
                  <a:lnTo>
                    <a:pt x="17" y="1497"/>
                  </a:lnTo>
                  <a:lnTo>
                    <a:pt x="17" y="1493"/>
                  </a:lnTo>
                  <a:lnTo>
                    <a:pt x="16" y="1484"/>
                  </a:lnTo>
                  <a:lnTo>
                    <a:pt x="16" y="1475"/>
                  </a:lnTo>
                  <a:lnTo>
                    <a:pt x="13" y="1466"/>
                  </a:lnTo>
                  <a:lnTo>
                    <a:pt x="13" y="1457"/>
                  </a:lnTo>
                  <a:lnTo>
                    <a:pt x="13" y="1453"/>
                  </a:lnTo>
                  <a:lnTo>
                    <a:pt x="12" y="1448"/>
                  </a:lnTo>
                  <a:lnTo>
                    <a:pt x="12" y="1444"/>
                  </a:lnTo>
                  <a:lnTo>
                    <a:pt x="12" y="1439"/>
                  </a:lnTo>
                  <a:lnTo>
                    <a:pt x="11" y="1430"/>
                  </a:lnTo>
                  <a:lnTo>
                    <a:pt x="11" y="1422"/>
                  </a:lnTo>
                  <a:lnTo>
                    <a:pt x="9" y="1413"/>
                  </a:lnTo>
                  <a:lnTo>
                    <a:pt x="9" y="1405"/>
                  </a:lnTo>
                  <a:lnTo>
                    <a:pt x="9" y="1395"/>
                  </a:lnTo>
                  <a:lnTo>
                    <a:pt x="9" y="1388"/>
                  </a:lnTo>
                  <a:lnTo>
                    <a:pt x="9" y="1382"/>
                  </a:lnTo>
                  <a:lnTo>
                    <a:pt x="8" y="1375"/>
                  </a:lnTo>
                  <a:lnTo>
                    <a:pt x="8" y="1368"/>
                  </a:lnTo>
                  <a:lnTo>
                    <a:pt x="8" y="1362"/>
                  </a:lnTo>
                  <a:lnTo>
                    <a:pt x="5" y="1355"/>
                  </a:lnTo>
                  <a:lnTo>
                    <a:pt x="5" y="1350"/>
                  </a:lnTo>
                  <a:lnTo>
                    <a:pt x="4" y="1343"/>
                  </a:lnTo>
                  <a:lnTo>
                    <a:pt x="4" y="1337"/>
                  </a:lnTo>
                  <a:lnTo>
                    <a:pt x="2" y="1331"/>
                  </a:lnTo>
                  <a:lnTo>
                    <a:pt x="1" y="1325"/>
                  </a:lnTo>
                  <a:lnTo>
                    <a:pt x="1" y="1318"/>
                  </a:lnTo>
                  <a:lnTo>
                    <a:pt x="0" y="1314"/>
                  </a:lnTo>
                  <a:lnTo>
                    <a:pt x="0" y="1307"/>
                  </a:lnTo>
                  <a:lnTo>
                    <a:pt x="0" y="1303"/>
                  </a:lnTo>
                  <a:lnTo>
                    <a:pt x="0" y="1298"/>
                  </a:lnTo>
                  <a:lnTo>
                    <a:pt x="0" y="1292"/>
                  </a:lnTo>
                  <a:lnTo>
                    <a:pt x="0" y="1288"/>
                  </a:lnTo>
                  <a:lnTo>
                    <a:pt x="0" y="1282"/>
                  </a:lnTo>
                  <a:lnTo>
                    <a:pt x="0" y="1278"/>
                  </a:lnTo>
                  <a:lnTo>
                    <a:pt x="1" y="1274"/>
                  </a:lnTo>
                  <a:lnTo>
                    <a:pt x="4" y="1266"/>
                  </a:lnTo>
                  <a:lnTo>
                    <a:pt x="9" y="1260"/>
                  </a:lnTo>
                  <a:lnTo>
                    <a:pt x="13" y="1255"/>
                  </a:lnTo>
                  <a:lnTo>
                    <a:pt x="22" y="1251"/>
                  </a:lnTo>
                  <a:lnTo>
                    <a:pt x="27" y="1249"/>
                  </a:lnTo>
                  <a:lnTo>
                    <a:pt x="33" y="1248"/>
                  </a:lnTo>
                  <a:lnTo>
                    <a:pt x="39" y="1248"/>
                  </a:lnTo>
                  <a:lnTo>
                    <a:pt x="46" y="1249"/>
                  </a:lnTo>
                  <a:lnTo>
                    <a:pt x="46" y="1249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7" name="Freeform 89">
              <a:extLst>
                <a:ext uri="{FF2B5EF4-FFF2-40B4-BE49-F238E27FC236}">
                  <a16:creationId xmlns:a16="http://schemas.microsoft.com/office/drawing/2014/main" id="{4B368208-A106-46C5-953F-2829C6378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69"/>
              <a:ext cx="399" cy="518"/>
            </a:xfrm>
            <a:custGeom>
              <a:avLst/>
              <a:gdLst>
                <a:gd name="T0" fmla="*/ 73 w 399"/>
                <a:gd name="T1" fmla="*/ 23 h 518"/>
                <a:gd name="T2" fmla="*/ 48 w 399"/>
                <a:gd name="T3" fmla="*/ 57 h 518"/>
                <a:gd name="T4" fmla="*/ 31 w 399"/>
                <a:gd name="T5" fmla="*/ 94 h 518"/>
                <a:gd name="T6" fmla="*/ 18 w 399"/>
                <a:gd name="T7" fmla="*/ 131 h 518"/>
                <a:gd name="T8" fmla="*/ 9 w 399"/>
                <a:gd name="T9" fmla="*/ 171 h 518"/>
                <a:gd name="T10" fmla="*/ 3 w 399"/>
                <a:gd name="T11" fmla="*/ 212 h 518"/>
                <a:gd name="T12" fmla="*/ 1 w 399"/>
                <a:gd name="T13" fmla="*/ 255 h 518"/>
                <a:gd name="T14" fmla="*/ 0 w 399"/>
                <a:gd name="T15" fmla="*/ 296 h 518"/>
                <a:gd name="T16" fmla="*/ 1 w 399"/>
                <a:gd name="T17" fmla="*/ 340 h 518"/>
                <a:gd name="T18" fmla="*/ 3 w 399"/>
                <a:gd name="T19" fmla="*/ 383 h 518"/>
                <a:gd name="T20" fmla="*/ 5 w 399"/>
                <a:gd name="T21" fmla="*/ 424 h 518"/>
                <a:gd name="T22" fmla="*/ 7 w 399"/>
                <a:gd name="T23" fmla="*/ 466 h 518"/>
                <a:gd name="T24" fmla="*/ 11 w 399"/>
                <a:gd name="T25" fmla="*/ 508 h 518"/>
                <a:gd name="T26" fmla="*/ 36 w 399"/>
                <a:gd name="T27" fmla="*/ 511 h 518"/>
                <a:gd name="T28" fmla="*/ 64 w 399"/>
                <a:gd name="T29" fmla="*/ 514 h 518"/>
                <a:gd name="T30" fmla="*/ 92 w 399"/>
                <a:gd name="T31" fmla="*/ 515 h 518"/>
                <a:gd name="T32" fmla="*/ 121 w 399"/>
                <a:gd name="T33" fmla="*/ 517 h 518"/>
                <a:gd name="T34" fmla="*/ 148 w 399"/>
                <a:gd name="T35" fmla="*/ 517 h 518"/>
                <a:gd name="T36" fmla="*/ 179 w 399"/>
                <a:gd name="T37" fmla="*/ 517 h 518"/>
                <a:gd name="T38" fmla="*/ 207 w 399"/>
                <a:gd name="T39" fmla="*/ 515 h 518"/>
                <a:gd name="T40" fmla="*/ 238 w 399"/>
                <a:gd name="T41" fmla="*/ 514 h 518"/>
                <a:gd name="T42" fmla="*/ 265 w 399"/>
                <a:gd name="T43" fmla="*/ 514 h 518"/>
                <a:gd name="T44" fmla="*/ 294 w 399"/>
                <a:gd name="T45" fmla="*/ 514 h 518"/>
                <a:gd name="T46" fmla="*/ 323 w 399"/>
                <a:gd name="T47" fmla="*/ 514 h 518"/>
                <a:gd name="T48" fmla="*/ 352 w 399"/>
                <a:gd name="T49" fmla="*/ 517 h 518"/>
                <a:gd name="T50" fmla="*/ 399 w 399"/>
                <a:gd name="T51" fmla="*/ 510 h 518"/>
                <a:gd name="T52" fmla="*/ 371 w 399"/>
                <a:gd name="T53" fmla="*/ 500 h 518"/>
                <a:gd name="T54" fmla="*/ 344 w 399"/>
                <a:gd name="T55" fmla="*/ 493 h 518"/>
                <a:gd name="T56" fmla="*/ 318 w 399"/>
                <a:gd name="T57" fmla="*/ 488 h 518"/>
                <a:gd name="T58" fmla="*/ 287 w 399"/>
                <a:gd name="T59" fmla="*/ 485 h 518"/>
                <a:gd name="T60" fmla="*/ 258 w 399"/>
                <a:gd name="T61" fmla="*/ 484 h 518"/>
                <a:gd name="T62" fmla="*/ 229 w 399"/>
                <a:gd name="T63" fmla="*/ 484 h 518"/>
                <a:gd name="T64" fmla="*/ 198 w 399"/>
                <a:gd name="T65" fmla="*/ 482 h 518"/>
                <a:gd name="T66" fmla="*/ 169 w 399"/>
                <a:gd name="T67" fmla="*/ 482 h 518"/>
                <a:gd name="T68" fmla="*/ 137 w 399"/>
                <a:gd name="T69" fmla="*/ 482 h 518"/>
                <a:gd name="T70" fmla="*/ 108 w 399"/>
                <a:gd name="T71" fmla="*/ 482 h 518"/>
                <a:gd name="T72" fmla="*/ 80 w 399"/>
                <a:gd name="T73" fmla="*/ 482 h 518"/>
                <a:gd name="T74" fmla="*/ 52 w 399"/>
                <a:gd name="T75" fmla="*/ 481 h 518"/>
                <a:gd name="T76" fmla="*/ 31 w 399"/>
                <a:gd name="T77" fmla="*/ 473 h 518"/>
                <a:gd name="T78" fmla="*/ 31 w 399"/>
                <a:gd name="T79" fmla="*/ 435 h 518"/>
                <a:gd name="T80" fmla="*/ 31 w 399"/>
                <a:gd name="T81" fmla="*/ 398 h 518"/>
                <a:gd name="T82" fmla="*/ 31 w 399"/>
                <a:gd name="T83" fmla="*/ 362 h 518"/>
                <a:gd name="T84" fmla="*/ 31 w 399"/>
                <a:gd name="T85" fmla="*/ 325 h 518"/>
                <a:gd name="T86" fmla="*/ 31 w 399"/>
                <a:gd name="T87" fmla="*/ 288 h 518"/>
                <a:gd name="T88" fmla="*/ 34 w 399"/>
                <a:gd name="T89" fmla="*/ 254 h 518"/>
                <a:gd name="T90" fmla="*/ 38 w 399"/>
                <a:gd name="T91" fmla="*/ 216 h 518"/>
                <a:gd name="T92" fmla="*/ 42 w 399"/>
                <a:gd name="T93" fmla="*/ 182 h 518"/>
                <a:gd name="T94" fmla="*/ 51 w 399"/>
                <a:gd name="T95" fmla="*/ 146 h 518"/>
                <a:gd name="T96" fmla="*/ 62 w 399"/>
                <a:gd name="T97" fmla="*/ 113 h 518"/>
                <a:gd name="T98" fmla="*/ 75 w 399"/>
                <a:gd name="T99" fmla="*/ 81 h 518"/>
                <a:gd name="T100" fmla="*/ 92 w 399"/>
                <a:gd name="T101" fmla="*/ 50 h 518"/>
                <a:gd name="T102" fmla="*/ 104 w 399"/>
                <a:gd name="T103" fmla="*/ 25 h 518"/>
                <a:gd name="T104" fmla="*/ 96 w 399"/>
                <a:gd name="T105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9" h="518">
                  <a:moveTo>
                    <a:pt x="96" y="0"/>
                  </a:moveTo>
                  <a:lnTo>
                    <a:pt x="89" y="4"/>
                  </a:lnTo>
                  <a:lnTo>
                    <a:pt x="84" y="11"/>
                  </a:lnTo>
                  <a:lnTo>
                    <a:pt x="78" y="17"/>
                  </a:lnTo>
                  <a:lnTo>
                    <a:pt x="73" y="23"/>
                  </a:lnTo>
                  <a:lnTo>
                    <a:pt x="67" y="29"/>
                  </a:lnTo>
                  <a:lnTo>
                    <a:pt x="62" y="36"/>
                  </a:lnTo>
                  <a:lnTo>
                    <a:pt x="58" y="43"/>
                  </a:lnTo>
                  <a:lnTo>
                    <a:pt x="53" y="50"/>
                  </a:lnTo>
                  <a:lnTo>
                    <a:pt x="48" y="57"/>
                  </a:lnTo>
                  <a:lnTo>
                    <a:pt x="45" y="63"/>
                  </a:lnTo>
                  <a:lnTo>
                    <a:pt x="41" y="72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4"/>
                  </a:lnTo>
                  <a:lnTo>
                    <a:pt x="29" y="101"/>
                  </a:lnTo>
                  <a:lnTo>
                    <a:pt x="26" y="109"/>
                  </a:lnTo>
                  <a:lnTo>
                    <a:pt x="23" y="116"/>
                  </a:lnTo>
                  <a:lnTo>
                    <a:pt x="20" y="124"/>
                  </a:lnTo>
                  <a:lnTo>
                    <a:pt x="18" y="131"/>
                  </a:lnTo>
                  <a:lnTo>
                    <a:pt x="16" y="139"/>
                  </a:lnTo>
                  <a:lnTo>
                    <a:pt x="14" y="146"/>
                  </a:lnTo>
                  <a:lnTo>
                    <a:pt x="12" y="154"/>
                  </a:lnTo>
                  <a:lnTo>
                    <a:pt x="11" y="163"/>
                  </a:lnTo>
                  <a:lnTo>
                    <a:pt x="9" y="171"/>
                  </a:lnTo>
                  <a:lnTo>
                    <a:pt x="7" y="179"/>
                  </a:lnTo>
                  <a:lnTo>
                    <a:pt x="7" y="187"/>
                  </a:lnTo>
                  <a:lnTo>
                    <a:pt x="5" y="196"/>
                  </a:lnTo>
                  <a:lnTo>
                    <a:pt x="5" y="204"/>
                  </a:lnTo>
                  <a:lnTo>
                    <a:pt x="3" y="212"/>
                  </a:lnTo>
                  <a:lnTo>
                    <a:pt x="3" y="221"/>
                  </a:lnTo>
                  <a:lnTo>
                    <a:pt x="3" y="229"/>
                  </a:lnTo>
                  <a:lnTo>
                    <a:pt x="3" y="238"/>
                  </a:lnTo>
                  <a:lnTo>
                    <a:pt x="1" y="245"/>
                  </a:lnTo>
                  <a:lnTo>
                    <a:pt x="1" y="255"/>
                  </a:lnTo>
                  <a:lnTo>
                    <a:pt x="0" y="262"/>
                  </a:lnTo>
                  <a:lnTo>
                    <a:pt x="0" y="271"/>
                  </a:lnTo>
                  <a:lnTo>
                    <a:pt x="0" y="280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0" y="331"/>
                  </a:lnTo>
                  <a:lnTo>
                    <a:pt x="1" y="340"/>
                  </a:lnTo>
                  <a:lnTo>
                    <a:pt x="1" y="349"/>
                  </a:lnTo>
                  <a:lnTo>
                    <a:pt x="1" y="358"/>
                  </a:lnTo>
                  <a:lnTo>
                    <a:pt x="3" y="367"/>
                  </a:lnTo>
                  <a:lnTo>
                    <a:pt x="3" y="375"/>
                  </a:lnTo>
                  <a:lnTo>
                    <a:pt x="3" y="383"/>
                  </a:lnTo>
                  <a:lnTo>
                    <a:pt x="3" y="391"/>
                  </a:lnTo>
                  <a:lnTo>
                    <a:pt x="4" y="400"/>
                  </a:lnTo>
                  <a:lnTo>
                    <a:pt x="5" y="408"/>
                  </a:lnTo>
                  <a:lnTo>
                    <a:pt x="5" y="416"/>
                  </a:lnTo>
                  <a:lnTo>
                    <a:pt x="5" y="424"/>
                  </a:lnTo>
                  <a:lnTo>
                    <a:pt x="5" y="433"/>
                  </a:lnTo>
                  <a:lnTo>
                    <a:pt x="7" y="442"/>
                  </a:lnTo>
                  <a:lnTo>
                    <a:pt x="7" y="449"/>
                  </a:lnTo>
                  <a:lnTo>
                    <a:pt x="7" y="459"/>
                  </a:lnTo>
                  <a:lnTo>
                    <a:pt x="7" y="466"/>
                  </a:lnTo>
                  <a:lnTo>
                    <a:pt x="8" y="475"/>
                  </a:lnTo>
                  <a:lnTo>
                    <a:pt x="8" y="482"/>
                  </a:lnTo>
                  <a:lnTo>
                    <a:pt x="9" y="492"/>
                  </a:lnTo>
                  <a:lnTo>
                    <a:pt x="9" y="500"/>
                  </a:lnTo>
                  <a:lnTo>
                    <a:pt x="11" y="508"/>
                  </a:lnTo>
                  <a:lnTo>
                    <a:pt x="15" y="508"/>
                  </a:lnTo>
                  <a:lnTo>
                    <a:pt x="20" y="510"/>
                  </a:lnTo>
                  <a:lnTo>
                    <a:pt x="26" y="510"/>
                  </a:lnTo>
                  <a:lnTo>
                    <a:pt x="31" y="511"/>
                  </a:lnTo>
                  <a:lnTo>
                    <a:pt x="36" y="511"/>
                  </a:lnTo>
                  <a:lnTo>
                    <a:pt x="42" y="513"/>
                  </a:lnTo>
                  <a:lnTo>
                    <a:pt x="48" y="513"/>
                  </a:lnTo>
                  <a:lnTo>
                    <a:pt x="53" y="514"/>
                  </a:lnTo>
                  <a:lnTo>
                    <a:pt x="59" y="514"/>
                  </a:lnTo>
                  <a:lnTo>
                    <a:pt x="64" y="514"/>
                  </a:lnTo>
                  <a:lnTo>
                    <a:pt x="70" y="514"/>
                  </a:lnTo>
                  <a:lnTo>
                    <a:pt x="75" y="514"/>
                  </a:lnTo>
                  <a:lnTo>
                    <a:pt x="81" y="514"/>
                  </a:lnTo>
                  <a:lnTo>
                    <a:pt x="86" y="515"/>
                  </a:lnTo>
                  <a:lnTo>
                    <a:pt x="92" y="515"/>
                  </a:lnTo>
                  <a:lnTo>
                    <a:pt x="99" y="517"/>
                  </a:lnTo>
                  <a:lnTo>
                    <a:pt x="103" y="517"/>
                  </a:lnTo>
                  <a:lnTo>
                    <a:pt x="108" y="517"/>
                  </a:lnTo>
                  <a:lnTo>
                    <a:pt x="115" y="517"/>
                  </a:lnTo>
                  <a:lnTo>
                    <a:pt x="121" y="517"/>
                  </a:lnTo>
                  <a:lnTo>
                    <a:pt x="125" y="517"/>
                  </a:lnTo>
                  <a:lnTo>
                    <a:pt x="132" y="517"/>
                  </a:lnTo>
                  <a:lnTo>
                    <a:pt x="137" y="517"/>
                  </a:lnTo>
                  <a:lnTo>
                    <a:pt x="144" y="517"/>
                  </a:lnTo>
                  <a:lnTo>
                    <a:pt x="148" y="517"/>
                  </a:lnTo>
                  <a:lnTo>
                    <a:pt x="155" y="517"/>
                  </a:lnTo>
                  <a:lnTo>
                    <a:pt x="161" y="517"/>
                  </a:lnTo>
                  <a:lnTo>
                    <a:pt x="168" y="517"/>
                  </a:lnTo>
                  <a:lnTo>
                    <a:pt x="173" y="517"/>
                  </a:lnTo>
                  <a:lnTo>
                    <a:pt x="179" y="517"/>
                  </a:lnTo>
                  <a:lnTo>
                    <a:pt x="184" y="517"/>
                  </a:lnTo>
                  <a:lnTo>
                    <a:pt x="191" y="517"/>
                  </a:lnTo>
                  <a:lnTo>
                    <a:pt x="196" y="515"/>
                  </a:lnTo>
                  <a:lnTo>
                    <a:pt x="202" y="515"/>
                  </a:lnTo>
                  <a:lnTo>
                    <a:pt x="207" y="515"/>
                  </a:lnTo>
                  <a:lnTo>
                    <a:pt x="213" y="515"/>
                  </a:lnTo>
                  <a:lnTo>
                    <a:pt x="220" y="514"/>
                  </a:lnTo>
                  <a:lnTo>
                    <a:pt x="225" y="514"/>
                  </a:lnTo>
                  <a:lnTo>
                    <a:pt x="231" y="514"/>
                  </a:lnTo>
                  <a:lnTo>
                    <a:pt x="238" y="514"/>
                  </a:lnTo>
                  <a:lnTo>
                    <a:pt x="242" y="514"/>
                  </a:lnTo>
                  <a:lnTo>
                    <a:pt x="249" y="514"/>
                  </a:lnTo>
                  <a:lnTo>
                    <a:pt x="254" y="514"/>
                  </a:lnTo>
                  <a:lnTo>
                    <a:pt x="260" y="514"/>
                  </a:lnTo>
                  <a:lnTo>
                    <a:pt x="265" y="514"/>
                  </a:lnTo>
                  <a:lnTo>
                    <a:pt x="271" y="514"/>
                  </a:lnTo>
                  <a:lnTo>
                    <a:pt x="278" y="514"/>
                  </a:lnTo>
                  <a:lnTo>
                    <a:pt x="283" y="514"/>
                  </a:lnTo>
                  <a:lnTo>
                    <a:pt x="289" y="514"/>
                  </a:lnTo>
                  <a:lnTo>
                    <a:pt x="294" y="514"/>
                  </a:lnTo>
                  <a:lnTo>
                    <a:pt x="301" y="514"/>
                  </a:lnTo>
                  <a:lnTo>
                    <a:pt x="307" y="514"/>
                  </a:lnTo>
                  <a:lnTo>
                    <a:pt x="311" y="514"/>
                  </a:lnTo>
                  <a:lnTo>
                    <a:pt x="318" y="514"/>
                  </a:lnTo>
                  <a:lnTo>
                    <a:pt x="323" y="514"/>
                  </a:lnTo>
                  <a:lnTo>
                    <a:pt x="330" y="515"/>
                  </a:lnTo>
                  <a:lnTo>
                    <a:pt x="334" y="515"/>
                  </a:lnTo>
                  <a:lnTo>
                    <a:pt x="340" y="515"/>
                  </a:lnTo>
                  <a:lnTo>
                    <a:pt x="346" y="515"/>
                  </a:lnTo>
                  <a:lnTo>
                    <a:pt x="352" y="517"/>
                  </a:lnTo>
                  <a:lnTo>
                    <a:pt x="356" y="517"/>
                  </a:lnTo>
                  <a:lnTo>
                    <a:pt x="363" y="517"/>
                  </a:lnTo>
                  <a:lnTo>
                    <a:pt x="368" y="518"/>
                  </a:lnTo>
                  <a:lnTo>
                    <a:pt x="374" y="518"/>
                  </a:lnTo>
                  <a:lnTo>
                    <a:pt x="399" y="510"/>
                  </a:lnTo>
                  <a:lnTo>
                    <a:pt x="392" y="508"/>
                  </a:lnTo>
                  <a:lnTo>
                    <a:pt x="388" y="506"/>
                  </a:lnTo>
                  <a:lnTo>
                    <a:pt x="382" y="504"/>
                  </a:lnTo>
                  <a:lnTo>
                    <a:pt x="377" y="502"/>
                  </a:lnTo>
                  <a:lnTo>
                    <a:pt x="371" y="500"/>
                  </a:lnTo>
                  <a:lnTo>
                    <a:pt x="367" y="499"/>
                  </a:lnTo>
                  <a:lnTo>
                    <a:pt x="360" y="497"/>
                  </a:lnTo>
                  <a:lnTo>
                    <a:pt x="356" y="496"/>
                  </a:lnTo>
                  <a:lnTo>
                    <a:pt x="351" y="493"/>
                  </a:lnTo>
                  <a:lnTo>
                    <a:pt x="344" y="493"/>
                  </a:lnTo>
                  <a:lnTo>
                    <a:pt x="338" y="492"/>
                  </a:lnTo>
                  <a:lnTo>
                    <a:pt x="334" y="491"/>
                  </a:lnTo>
                  <a:lnTo>
                    <a:pt x="327" y="489"/>
                  </a:lnTo>
                  <a:lnTo>
                    <a:pt x="323" y="489"/>
                  </a:lnTo>
                  <a:lnTo>
                    <a:pt x="318" y="488"/>
                  </a:lnTo>
                  <a:lnTo>
                    <a:pt x="312" y="488"/>
                  </a:lnTo>
                  <a:lnTo>
                    <a:pt x="305" y="488"/>
                  </a:lnTo>
                  <a:lnTo>
                    <a:pt x="300" y="486"/>
                  </a:lnTo>
                  <a:lnTo>
                    <a:pt x="294" y="485"/>
                  </a:lnTo>
                  <a:lnTo>
                    <a:pt x="287" y="485"/>
                  </a:lnTo>
                  <a:lnTo>
                    <a:pt x="282" y="485"/>
                  </a:lnTo>
                  <a:lnTo>
                    <a:pt x="276" y="485"/>
                  </a:lnTo>
                  <a:lnTo>
                    <a:pt x="269" y="485"/>
                  </a:lnTo>
                  <a:lnTo>
                    <a:pt x="265" y="485"/>
                  </a:lnTo>
                  <a:lnTo>
                    <a:pt x="258" y="484"/>
                  </a:lnTo>
                  <a:lnTo>
                    <a:pt x="253" y="484"/>
                  </a:lnTo>
                  <a:lnTo>
                    <a:pt x="246" y="484"/>
                  </a:lnTo>
                  <a:lnTo>
                    <a:pt x="240" y="484"/>
                  </a:lnTo>
                  <a:lnTo>
                    <a:pt x="234" y="484"/>
                  </a:lnTo>
                  <a:lnTo>
                    <a:pt x="229" y="484"/>
                  </a:lnTo>
                  <a:lnTo>
                    <a:pt x="223" y="484"/>
                  </a:lnTo>
                  <a:lnTo>
                    <a:pt x="217" y="484"/>
                  </a:lnTo>
                  <a:lnTo>
                    <a:pt x="210" y="482"/>
                  </a:lnTo>
                  <a:lnTo>
                    <a:pt x="205" y="482"/>
                  </a:lnTo>
                  <a:lnTo>
                    <a:pt x="198" y="482"/>
                  </a:lnTo>
                  <a:lnTo>
                    <a:pt x="192" y="482"/>
                  </a:lnTo>
                  <a:lnTo>
                    <a:pt x="185" y="482"/>
                  </a:lnTo>
                  <a:lnTo>
                    <a:pt x="180" y="482"/>
                  </a:lnTo>
                  <a:lnTo>
                    <a:pt x="173" y="482"/>
                  </a:lnTo>
                  <a:lnTo>
                    <a:pt x="169" y="482"/>
                  </a:lnTo>
                  <a:lnTo>
                    <a:pt x="162" y="482"/>
                  </a:lnTo>
                  <a:lnTo>
                    <a:pt x="157" y="482"/>
                  </a:lnTo>
                  <a:lnTo>
                    <a:pt x="150" y="482"/>
                  </a:lnTo>
                  <a:lnTo>
                    <a:pt x="144" y="482"/>
                  </a:lnTo>
                  <a:lnTo>
                    <a:pt x="137" y="482"/>
                  </a:lnTo>
                  <a:lnTo>
                    <a:pt x="132" y="482"/>
                  </a:lnTo>
                  <a:lnTo>
                    <a:pt x="125" y="482"/>
                  </a:lnTo>
                  <a:lnTo>
                    <a:pt x="121" y="484"/>
                  </a:lnTo>
                  <a:lnTo>
                    <a:pt x="114" y="482"/>
                  </a:lnTo>
                  <a:lnTo>
                    <a:pt x="108" y="482"/>
                  </a:lnTo>
                  <a:lnTo>
                    <a:pt x="103" y="482"/>
                  </a:lnTo>
                  <a:lnTo>
                    <a:pt x="96" y="482"/>
                  </a:lnTo>
                  <a:lnTo>
                    <a:pt x="91" y="482"/>
                  </a:lnTo>
                  <a:lnTo>
                    <a:pt x="85" y="482"/>
                  </a:lnTo>
                  <a:lnTo>
                    <a:pt x="80" y="482"/>
                  </a:lnTo>
                  <a:lnTo>
                    <a:pt x="74" y="482"/>
                  </a:lnTo>
                  <a:lnTo>
                    <a:pt x="69" y="482"/>
                  </a:lnTo>
                  <a:lnTo>
                    <a:pt x="63" y="482"/>
                  </a:lnTo>
                  <a:lnTo>
                    <a:pt x="58" y="481"/>
                  </a:lnTo>
                  <a:lnTo>
                    <a:pt x="52" y="481"/>
                  </a:lnTo>
                  <a:lnTo>
                    <a:pt x="47" y="481"/>
                  </a:lnTo>
                  <a:lnTo>
                    <a:pt x="41" y="481"/>
                  </a:lnTo>
                  <a:lnTo>
                    <a:pt x="36" y="480"/>
                  </a:lnTo>
                  <a:lnTo>
                    <a:pt x="31" y="480"/>
                  </a:lnTo>
                  <a:lnTo>
                    <a:pt x="31" y="473"/>
                  </a:lnTo>
                  <a:lnTo>
                    <a:pt x="31" y="464"/>
                  </a:lnTo>
                  <a:lnTo>
                    <a:pt x="31" y="457"/>
                  </a:lnTo>
                  <a:lnTo>
                    <a:pt x="31" y="449"/>
                  </a:lnTo>
                  <a:lnTo>
                    <a:pt x="31" y="442"/>
                  </a:lnTo>
                  <a:lnTo>
                    <a:pt x="31" y="435"/>
                  </a:lnTo>
                  <a:lnTo>
                    <a:pt x="31" y="427"/>
                  </a:lnTo>
                  <a:lnTo>
                    <a:pt x="31" y="420"/>
                  </a:lnTo>
                  <a:lnTo>
                    <a:pt x="31" y="413"/>
                  </a:lnTo>
                  <a:lnTo>
                    <a:pt x="31" y="405"/>
                  </a:lnTo>
                  <a:lnTo>
                    <a:pt x="31" y="398"/>
                  </a:lnTo>
                  <a:lnTo>
                    <a:pt x="31" y="391"/>
                  </a:lnTo>
                  <a:lnTo>
                    <a:pt x="31" y="384"/>
                  </a:lnTo>
                  <a:lnTo>
                    <a:pt x="31" y="376"/>
                  </a:lnTo>
                  <a:lnTo>
                    <a:pt x="31" y="369"/>
                  </a:lnTo>
                  <a:lnTo>
                    <a:pt x="31" y="362"/>
                  </a:lnTo>
                  <a:lnTo>
                    <a:pt x="31" y="356"/>
                  </a:lnTo>
                  <a:lnTo>
                    <a:pt x="31" y="347"/>
                  </a:lnTo>
                  <a:lnTo>
                    <a:pt x="31" y="340"/>
                  </a:lnTo>
                  <a:lnTo>
                    <a:pt x="31" y="332"/>
                  </a:lnTo>
                  <a:lnTo>
                    <a:pt x="31" y="325"/>
                  </a:lnTo>
                  <a:lnTo>
                    <a:pt x="31" y="318"/>
                  </a:lnTo>
                  <a:lnTo>
                    <a:pt x="31" y="310"/>
                  </a:lnTo>
                  <a:lnTo>
                    <a:pt x="31" y="303"/>
                  </a:lnTo>
                  <a:lnTo>
                    <a:pt x="31" y="296"/>
                  </a:lnTo>
                  <a:lnTo>
                    <a:pt x="31" y="288"/>
                  </a:lnTo>
                  <a:lnTo>
                    <a:pt x="31" y="281"/>
                  </a:lnTo>
                  <a:lnTo>
                    <a:pt x="33" y="274"/>
                  </a:lnTo>
                  <a:lnTo>
                    <a:pt x="33" y="267"/>
                  </a:lnTo>
                  <a:lnTo>
                    <a:pt x="34" y="260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38"/>
                  </a:lnTo>
                  <a:lnTo>
                    <a:pt x="36" y="232"/>
                  </a:lnTo>
                  <a:lnTo>
                    <a:pt x="37" y="223"/>
                  </a:lnTo>
                  <a:lnTo>
                    <a:pt x="38" y="216"/>
                  </a:lnTo>
                  <a:lnTo>
                    <a:pt x="38" y="209"/>
                  </a:lnTo>
                  <a:lnTo>
                    <a:pt x="40" y="203"/>
                  </a:lnTo>
                  <a:lnTo>
                    <a:pt x="40" y="196"/>
                  </a:lnTo>
                  <a:lnTo>
                    <a:pt x="42" y="189"/>
                  </a:lnTo>
                  <a:lnTo>
                    <a:pt x="42" y="182"/>
                  </a:lnTo>
                  <a:lnTo>
                    <a:pt x="44" y="174"/>
                  </a:lnTo>
                  <a:lnTo>
                    <a:pt x="45" y="167"/>
                  </a:lnTo>
                  <a:lnTo>
                    <a:pt x="47" y="161"/>
                  </a:lnTo>
                  <a:lnTo>
                    <a:pt x="48" y="153"/>
                  </a:lnTo>
                  <a:lnTo>
                    <a:pt x="51" y="146"/>
                  </a:lnTo>
                  <a:lnTo>
                    <a:pt x="52" y="141"/>
                  </a:lnTo>
                  <a:lnTo>
                    <a:pt x="55" y="134"/>
                  </a:lnTo>
                  <a:lnTo>
                    <a:pt x="58" y="127"/>
                  </a:lnTo>
                  <a:lnTo>
                    <a:pt x="59" y="120"/>
                  </a:lnTo>
                  <a:lnTo>
                    <a:pt x="62" y="113"/>
                  </a:lnTo>
                  <a:lnTo>
                    <a:pt x="64" y="106"/>
                  </a:lnTo>
                  <a:lnTo>
                    <a:pt x="67" y="101"/>
                  </a:lnTo>
                  <a:lnTo>
                    <a:pt x="69" y="94"/>
                  </a:lnTo>
                  <a:lnTo>
                    <a:pt x="73" y="88"/>
                  </a:lnTo>
                  <a:lnTo>
                    <a:pt x="75" y="81"/>
                  </a:lnTo>
                  <a:lnTo>
                    <a:pt x="78" y="76"/>
                  </a:lnTo>
                  <a:lnTo>
                    <a:pt x="82" y="69"/>
                  </a:lnTo>
                  <a:lnTo>
                    <a:pt x="85" y="62"/>
                  </a:lnTo>
                  <a:lnTo>
                    <a:pt x="89" y="57"/>
                  </a:lnTo>
                  <a:lnTo>
                    <a:pt x="92" y="50"/>
                  </a:lnTo>
                  <a:lnTo>
                    <a:pt x="96" y="44"/>
                  </a:lnTo>
                  <a:lnTo>
                    <a:pt x="102" y="39"/>
                  </a:lnTo>
                  <a:lnTo>
                    <a:pt x="107" y="33"/>
                  </a:lnTo>
                  <a:lnTo>
                    <a:pt x="106" y="29"/>
                  </a:lnTo>
                  <a:lnTo>
                    <a:pt x="104" y="25"/>
                  </a:lnTo>
                  <a:lnTo>
                    <a:pt x="103" y="19"/>
                  </a:lnTo>
                  <a:lnTo>
                    <a:pt x="102" y="14"/>
                  </a:lnTo>
                  <a:lnTo>
                    <a:pt x="99" y="8"/>
                  </a:lnTo>
                  <a:lnTo>
                    <a:pt x="97" y="4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8" name="Freeform 90">
              <a:extLst>
                <a:ext uri="{FF2B5EF4-FFF2-40B4-BE49-F238E27FC236}">
                  <a16:creationId xmlns:a16="http://schemas.microsoft.com/office/drawing/2014/main" id="{B460BD91-AADF-469A-AC21-632492820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2550"/>
              <a:ext cx="211" cy="521"/>
            </a:xfrm>
            <a:custGeom>
              <a:avLst/>
              <a:gdLst>
                <a:gd name="T0" fmla="*/ 0 w 211"/>
                <a:gd name="T1" fmla="*/ 36 h 521"/>
                <a:gd name="T2" fmla="*/ 4 w 211"/>
                <a:gd name="T3" fmla="*/ 81 h 521"/>
                <a:gd name="T4" fmla="*/ 8 w 211"/>
                <a:gd name="T5" fmla="*/ 124 h 521"/>
                <a:gd name="T6" fmla="*/ 15 w 211"/>
                <a:gd name="T7" fmla="*/ 164 h 521"/>
                <a:gd name="T8" fmla="*/ 24 w 211"/>
                <a:gd name="T9" fmla="*/ 201 h 521"/>
                <a:gd name="T10" fmla="*/ 33 w 211"/>
                <a:gd name="T11" fmla="*/ 235 h 521"/>
                <a:gd name="T12" fmla="*/ 43 w 211"/>
                <a:gd name="T13" fmla="*/ 268 h 521"/>
                <a:gd name="T14" fmla="*/ 54 w 211"/>
                <a:gd name="T15" fmla="*/ 300 h 521"/>
                <a:gd name="T16" fmla="*/ 65 w 211"/>
                <a:gd name="T17" fmla="*/ 329 h 521"/>
                <a:gd name="T18" fmla="*/ 77 w 211"/>
                <a:gd name="T19" fmla="*/ 355 h 521"/>
                <a:gd name="T20" fmla="*/ 88 w 211"/>
                <a:gd name="T21" fmla="*/ 383 h 521"/>
                <a:gd name="T22" fmla="*/ 101 w 211"/>
                <a:gd name="T23" fmla="*/ 408 h 521"/>
                <a:gd name="T24" fmla="*/ 113 w 211"/>
                <a:gd name="T25" fmla="*/ 431 h 521"/>
                <a:gd name="T26" fmla="*/ 125 w 211"/>
                <a:gd name="T27" fmla="*/ 456 h 521"/>
                <a:gd name="T28" fmla="*/ 136 w 211"/>
                <a:gd name="T29" fmla="*/ 479 h 521"/>
                <a:gd name="T30" fmla="*/ 149 w 211"/>
                <a:gd name="T31" fmla="*/ 501 h 521"/>
                <a:gd name="T32" fmla="*/ 208 w 211"/>
                <a:gd name="T33" fmla="*/ 508 h 521"/>
                <a:gd name="T34" fmla="*/ 202 w 211"/>
                <a:gd name="T35" fmla="*/ 486 h 521"/>
                <a:gd name="T36" fmla="*/ 198 w 211"/>
                <a:gd name="T37" fmla="*/ 464 h 521"/>
                <a:gd name="T38" fmla="*/ 195 w 211"/>
                <a:gd name="T39" fmla="*/ 442 h 521"/>
                <a:gd name="T40" fmla="*/ 191 w 211"/>
                <a:gd name="T41" fmla="*/ 420 h 521"/>
                <a:gd name="T42" fmla="*/ 189 w 211"/>
                <a:gd name="T43" fmla="*/ 398 h 521"/>
                <a:gd name="T44" fmla="*/ 184 w 211"/>
                <a:gd name="T45" fmla="*/ 375 h 521"/>
                <a:gd name="T46" fmla="*/ 182 w 211"/>
                <a:gd name="T47" fmla="*/ 352 h 521"/>
                <a:gd name="T48" fmla="*/ 178 w 211"/>
                <a:gd name="T49" fmla="*/ 330 h 521"/>
                <a:gd name="T50" fmla="*/ 172 w 211"/>
                <a:gd name="T51" fmla="*/ 308 h 521"/>
                <a:gd name="T52" fmla="*/ 167 w 211"/>
                <a:gd name="T53" fmla="*/ 286 h 521"/>
                <a:gd name="T54" fmla="*/ 161 w 211"/>
                <a:gd name="T55" fmla="*/ 266 h 521"/>
                <a:gd name="T56" fmla="*/ 154 w 211"/>
                <a:gd name="T57" fmla="*/ 245 h 521"/>
                <a:gd name="T58" fmla="*/ 146 w 211"/>
                <a:gd name="T59" fmla="*/ 223 h 521"/>
                <a:gd name="T60" fmla="*/ 138 w 211"/>
                <a:gd name="T61" fmla="*/ 202 h 521"/>
                <a:gd name="T62" fmla="*/ 128 w 211"/>
                <a:gd name="T63" fmla="*/ 183 h 521"/>
                <a:gd name="T64" fmla="*/ 110 w 211"/>
                <a:gd name="T65" fmla="*/ 175 h 521"/>
                <a:gd name="T66" fmla="*/ 102 w 211"/>
                <a:gd name="T67" fmla="*/ 194 h 521"/>
                <a:gd name="T68" fmla="*/ 110 w 211"/>
                <a:gd name="T69" fmla="*/ 228 h 521"/>
                <a:gd name="T70" fmla="*/ 118 w 211"/>
                <a:gd name="T71" fmla="*/ 263 h 521"/>
                <a:gd name="T72" fmla="*/ 128 w 211"/>
                <a:gd name="T73" fmla="*/ 297 h 521"/>
                <a:gd name="T74" fmla="*/ 138 w 211"/>
                <a:gd name="T75" fmla="*/ 330 h 521"/>
                <a:gd name="T76" fmla="*/ 145 w 211"/>
                <a:gd name="T77" fmla="*/ 365 h 521"/>
                <a:gd name="T78" fmla="*/ 151 w 211"/>
                <a:gd name="T79" fmla="*/ 399 h 521"/>
                <a:gd name="T80" fmla="*/ 156 w 211"/>
                <a:gd name="T81" fmla="*/ 435 h 521"/>
                <a:gd name="T82" fmla="*/ 151 w 211"/>
                <a:gd name="T83" fmla="*/ 439 h 521"/>
                <a:gd name="T84" fmla="*/ 139 w 211"/>
                <a:gd name="T85" fmla="*/ 414 h 521"/>
                <a:gd name="T86" fmla="*/ 129 w 211"/>
                <a:gd name="T87" fmla="*/ 387 h 521"/>
                <a:gd name="T88" fmla="*/ 117 w 211"/>
                <a:gd name="T89" fmla="*/ 359 h 521"/>
                <a:gd name="T90" fmla="*/ 106 w 211"/>
                <a:gd name="T91" fmla="*/ 332 h 521"/>
                <a:gd name="T92" fmla="*/ 94 w 211"/>
                <a:gd name="T93" fmla="*/ 303 h 521"/>
                <a:gd name="T94" fmla="*/ 83 w 211"/>
                <a:gd name="T95" fmla="*/ 274 h 521"/>
                <a:gd name="T96" fmla="*/ 72 w 211"/>
                <a:gd name="T97" fmla="*/ 244 h 521"/>
                <a:gd name="T98" fmla="*/ 61 w 211"/>
                <a:gd name="T99" fmla="*/ 213 h 521"/>
                <a:gd name="T100" fmla="*/ 50 w 211"/>
                <a:gd name="T101" fmla="*/ 184 h 521"/>
                <a:gd name="T102" fmla="*/ 39 w 211"/>
                <a:gd name="T103" fmla="*/ 154 h 521"/>
                <a:gd name="T104" fmla="*/ 29 w 211"/>
                <a:gd name="T105" fmla="*/ 124 h 521"/>
                <a:gd name="T106" fmla="*/ 21 w 211"/>
                <a:gd name="T107" fmla="*/ 95 h 521"/>
                <a:gd name="T108" fmla="*/ 13 w 211"/>
                <a:gd name="T109" fmla="*/ 66 h 521"/>
                <a:gd name="T110" fmla="*/ 7 w 211"/>
                <a:gd name="T111" fmla="*/ 38 h 521"/>
                <a:gd name="T112" fmla="*/ 2 w 211"/>
                <a:gd name="T113" fmla="*/ 12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" h="521">
                  <a:moveTo>
                    <a:pt x="0" y="0"/>
                  </a:moveTo>
                  <a:lnTo>
                    <a:pt x="0" y="11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2" y="58"/>
                  </a:lnTo>
                  <a:lnTo>
                    <a:pt x="3" y="69"/>
                  </a:lnTo>
                  <a:lnTo>
                    <a:pt x="4" y="81"/>
                  </a:lnTo>
                  <a:lnTo>
                    <a:pt x="6" y="92"/>
                  </a:lnTo>
                  <a:lnTo>
                    <a:pt x="7" y="103"/>
                  </a:lnTo>
                  <a:lnTo>
                    <a:pt x="8" y="113"/>
                  </a:lnTo>
                  <a:lnTo>
                    <a:pt x="8" y="124"/>
                  </a:lnTo>
                  <a:lnTo>
                    <a:pt x="11" y="135"/>
                  </a:lnTo>
                  <a:lnTo>
                    <a:pt x="13" y="144"/>
                  </a:lnTo>
                  <a:lnTo>
                    <a:pt x="14" y="154"/>
                  </a:lnTo>
                  <a:lnTo>
                    <a:pt x="15" y="164"/>
                  </a:lnTo>
                  <a:lnTo>
                    <a:pt x="18" y="173"/>
                  </a:lnTo>
                  <a:lnTo>
                    <a:pt x="19" y="182"/>
                  </a:lnTo>
                  <a:lnTo>
                    <a:pt x="21" y="193"/>
                  </a:lnTo>
                  <a:lnTo>
                    <a:pt x="24" y="201"/>
                  </a:lnTo>
                  <a:lnTo>
                    <a:pt x="25" y="211"/>
                  </a:lnTo>
                  <a:lnTo>
                    <a:pt x="28" y="219"/>
                  </a:lnTo>
                  <a:lnTo>
                    <a:pt x="30" y="227"/>
                  </a:lnTo>
                  <a:lnTo>
                    <a:pt x="33" y="235"/>
                  </a:lnTo>
                  <a:lnTo>
                    <a:pt x="36" y="245"/>
                  </a:lnTo>
                  <a:lnTo>
                    <a:pt x="37" y="252"/>
                  </a:lnTo>
                  <a:lnTo>
                    <a:pt x="40" y="260"/>
                  </a:lnTo>
                  <a:lnTo>
                    <a:pt x="43" y="268"/>
                  </a:lnTo>
                  <a:lnTo>
                    <a:pt x="46" y="277"/>
                  </a:lnTo>
                  <a:lnTo>
                    <a:pt x="48" y="285"/>
                  </a:lnTo>
                  <a:lnTo>
                    <a:pt x="51" y="293"/>
                  </a:lnTo>
                  <a:lnTo>
                    <a:pt x="54" y="300"/>
                  </a:lnTo>
                  <a:lnTo>
                    <a:pt x="57" y="308"/>
                  </a:lnTo>
                  <a:lnTo>
                    <a:pt x="59" y="315"/>
                  </a:lnTo>
                  <a:lnTo>
                    <a:pt x="62" y="322"/>
                  </a:lnTo>
                  <a:lnTo>
                    <a:pt x="65" y="329"/>
                  </a:lnTo>
                  <a:lnTo>
                    <a:pt x="68" y="336"/>
                  </a:lnTo>
                  <a:lnTo>
                    <a:pt x="70" y="343"/>
                  </a:lnTo>
                  <a:lnTo>
                    <a:pt x="73" y="350"/>
                  </a:lnTo>
                  <a:lnTo>
                    <a:pt x="77" y="355"/>
                  </a:lnTo>
                  <a:lnTo>
                    <a:pt x="80" y="364"/>
                  </a:lnTo>
                  <a:lnTo>
                    <a:pt x="83" y="369"/>
                  </a:lnTo>
                  <a:lnTo>
                    <a:pt x="85" y="376"/>
                  </a:lnTo>
                  <a:lnTo>
                    <a:pt x="88" y="383"/>
                  </a:lnTo>
                  <a:lnTo>
                    <a:pt x="92" y="390"/>
                  </a:lnTo>
                  <a:lnTo>
                    <a:pt x="94" y="395"/>
                  </a:lnTo>
                  <a:lnTo>
                    <a:pt x="98" y="402"/>
                  </a:lnTo>
                  <a:lnTo>
                    <a:pt x="101" y="408"/>
                  </a:lnTo>
                  <a:lnTo>
                    <a:pt x="105" y="414"/>
                  </a:lnTo>
                  <a:lnTo>
                    <a:pt x="106" y="420"/>
                  </a:lnTo>
                  <a:lnTo>
                    <a:pt x="110" y="427"/>
                  </a:lnTo>
                  <a:lnTo>
                    <a:pt x="113" y="431"/>
                  </a:lnTo>
                  <a:lnTo>
                    <a:pt x="116" y="438"/>
                  </a:lnTo>
                  <a:lnTo>
                    <a:pt x="118" y="443"/>
                  </a:lnTo>
                  <a:lnTo>
                    <a:pt x="121" y="450"/>
                  </a:lnTo>
                  <a:lnTo>
                    <a:pt x="125" y="456"/>
                  </a:lnTo>
                  <a:lnTo>
                    <a:pt x="128" y="463"/>
                  </a:lnTo>
                  <a:lnTo>
                    <a:pt x="131" y="467"/>
                  </a:lnTo>
                  <a:lnTo>
                    <a:pt x="134" y="472"/>
                  </a:lnTo>
                  <a:lnTo>
                    <a:pt x="136" y="479"/>
                  </a:lnTo>
                  <a:lnTo>
                    <a:pt x="139" y="485"/>
                  </a:lnTo>
                  <a:lnTo>
                    <a:pt x="142" y="490"/>
                  </a:lnTo>
                  <a:lnTo>
                    <a:pt x="146" y="496"/>
                  </a:lnTo>
                  <a:lnTo>
                    <a:pt x="149" y="501"/>
                  </a:lnTo>
                  <a:lnTo>
                    <a:pt x="153" y="508"/>
                  </a:lnTo>
                  <a:lnTo>
                    <a:pt x="211" y="521"/>
                  </a:lnTo>
                  <a:lnTo>
                    <a:pt x="208" y="515"/>
                  </a:lnTo>
                  <a:lnTo>
                    <a:pt x="208" y="508"/>
                  </a:lnTo>
                  <a:lnTo>
                    <a:pt x="207" y="503"/>
                  </a:lnTo>
                  <a:lnTo>
                    <a:pt x="205" y="499"/>
                  </a:lnTo>
                  <a:lnTo>
                    <a:pt x="204" y="492"/>
                  </a:lnTo>
                  <a:lnTo>
                    <a:pt x="202" y="486"/>
                  </a:lnTo>
                  <a:lnTo>
                    <a:pt x="201" y="481"/>
                  </a:lnTo>
                  <a:lnTo>
                    <a:pt x="201" y="475"/>
                  </a:lnTo>
                  <a:lnTo>
                    <a:pt x="200" y="470"/>
                  </a:lnTo>
                  <a:lnTo>
                    <a:pt x="198" y="464"/>
                  </a:lnTo>
                  <a:lnTo>
                    <a:pt x="198" y="459"/>
                  </a:lnTo>
                  <a:lnTo>
                    <a:pt x="197" y="453"/>
                  </a:lnTo>
                  <a:lnTo>
                    <a:pt x="195" y="448"/>
                  </a:lnTo>
                  <a:lnTo>
                    <a:pt x="195" y="442"/>
                  </a:lnTo>
                  <a:lnTo>
                    <a:pt x="194" y="437"/>
                  </a:lnTo>
                  <a:lnTo>
                    <a:pt x="194" y="431"/>
                  </a:lnTo>
                  <a:lnTo>
                    <a:pt x="193" y="426"/>
                  </a:lnTo>
                  <a:lnTo>
                    <a:pt x="191" y="420"/>
                  </a:lnTo>
                  <a:lnTo>
                    <a:pt x="191" y="414"/>
                  </a:lnTo>
                  <a:lnTo>
                    <a:pt x="190" y="409"/>
                  </a:lnTo>
                  <a:lnTo>
                    <a:pt x="189" y="403"/>
                  </a:lnTo>
                  <a:lnTo>
                    <a:pt x="189" y="398"/>
                  </a:lnTo>
                  <a:lnTo>
                    <a:pt x="187" y="391"/>
                  </a:lnTo>
                  <a:lnTo>
                    <a:pt x="187" y="387"/>
                  </a:lnTo>
                  <a:lnTo>
                    <a:pt x="186" y="380"/>
                  </a:lnTo>
                  <a:lnTo>
                    <a:pt x="184" y="375"/>
                  </a:lnTo>
                  <a:lnTo>
                    <a:pt x="183" y="369"/>
                  </a:lnTo>
                  <a:lnTo>
                    <a:pt x="183" y="364"/>
                  </a:lnTo>
                  <a:lnTo>
                    <a:pt x="182" y="358"/>
                  </a:lnTo>
                  <a:lnTo>
                    <a:pt x="182" y="352"/>
                  </a:lnTo>
                  <a:lnTo>
                    <a:pt x="179" y="347"/>
                  </a:lnTo>
                  <a:lnTo>
                    <a:pt x="179" y="343"/>
                  </a:lnTo>
                  <a:lnTo>
                    <a:pt x="178" y="337"/>
                  </a:lnTo>
                  <a:lnTo>
                    <a:pt x="178" y="330"/>
                  </a:lnTo>
                  <a:lnTo>
                    <a:pt x="175" y="325"/>
                  </a:lnTo>
                  <a:lnTo>
                    <a:pt x="175" y="321"/>
                  </a:lnTo>
                  <a:lnTo>
                    <a:pt x="173" y="314"/>
                  </a:lnTo>
                  <a:lnTo>
                    <a:pt x="172" y="308"/>
                  </a:lnTo>
                  <a:lnTo>
                    <a:pt x="171" y="303"/>
                  </a:lnTo>
                  <a:lnTo>
                    <a:pt x="169" y="297"/>
                  </a:lnTo>
                  <a:lnTo>
                    <a:pt x="168" y="292"/>
                  </a:lnTo>
                  <a:lnTo>
                    <a:pt x="167" y="286"/>
                  </a:lnTo>
                  <a:lnTo>
                    <a:pt x="164" y="281"/>
                  </a:lnTo>
                  <a:lnTo>
                    <a:pt x="164" y="277"/>
                  </a:lnTo>
                  <a:lnTo>
                    <a:pt x="162" y="270"/>
                  </a:lnTo>
                  <a:lnTo>
                    <a:pt x="161" y="266"/>
                  </a:lnTo>
                  <a:lnTo>
                    <a:pt x="158" y="260"/>
                  </a:lnTo>
                  <a:lnTo>
                    <a:pt x="158" y="256"/>
                  </a:lnTo>
                  <a:lnTo>
                    <a:pt x="156" y="249"/>
                  </a:lnTo>
                  <a:lnTo>
                    <a:pt x="154" y="245"/>
                  </a:lnTo>
                  <a:lnTo>
                    <a:pt x="151" y="238"/>
                  </a:lnTo>
                  <a:lnTo>
                    <a:pt x="150" y="234"/>
                  </a:lnTo>
                  <a:lnTo>
                    <a:pt x="147" y="228"/>
                  </a:lnTo>
                  <a:lnTo>
                    <a:pt x="146" y="223"/>
                  </a:lnTo>
                  <a:lnTo>
                    <a:pt x="143" y="217"/>
                  </a:lnTo>
                  <a:lnTo>
                    <a:pt x="142" y="213"/>
                  </a:lnTo>
                  <a:lnTo>
                    <a:pt x="139" y="208"/>
                  </a:lnTo>
                  <a:lnTo>
                    <a:pt x="138" y="202"/>
                  </a:lnTo>
                  <a:lnTo>
                    <a:pt x="135" y="198"/>
                  </a:lnTo>
                  <a:lnTo>
                    <a:pt x="134" y="193"/>
                  </a:lnTo>
                  <a:lnTo>
                    <a:pt x="131" y="189"/>
                  </a:lnTo>
                  <a:lnTo>
                    <a:pt x="128" y="183"/>
                  </a:lnTo>
                  <a:lnTo>
                    <a:pt x="125" y="178"/>
                  </a:lnTo>
                  <a:lnTo>
                    <a:pt x="123" y="173"/>
                  </a:lnTo>
                  <a:lnTo>
                    <a:pt x="117" y="173"/>
                  </a:lnTo>
                  <a:lnTo>
                    <a:pt x="110" y="175"/>
                  </a:lnTo>
                  <a:lnTo>
                    <a:pt x="105" y="176"/>
                  </a:lnTo>
                  <a:lnTo>
                    <a:pt x="99" y="178"/>
                  </a:lnTo>
                  <a:lnTo>
                    <a:pt x="101" y="186"/>
                  </a:lnTo>
                  <a:lnTo>
                    <a:pt x="102" y="194"/>
                  </a:lnTo>
                  <a:lnTo>
                    <a:pt x="103" y="202"/>
                  </a:lnTo>
                  <a:lnTo>
                    <a:pt x="106" y="212"/>
                  </a:lnTo>
                  <a:lnTo>
                    <a:pt x="107" y="220"/>
                  </a:lnTo>
                  <a:lnTo>
                    <a:pt x="110" y="228"/>
                  </a:lnTo>
                  <a:lnTo>
                    <a:pt x="113" y="237"/>
                  </a:lnTo>
                  <a:lnTo>
                    <a:pt x="114" y="246"/>
                  </a:lnTo>
                  <a:lnTo>
                    <a:pt x="117" y="253"/>
                  </a:lnTo>
                  <a:lnTo>
                    <a:pt x="118" y="263"/>
                  </a:lnTo>
                  <a:lnTo>
                    <a:pt x="121" y="271"/>
                  </a:lnTo>
                  <a:lnTo>
                    <a:pt x="124" y="281"/>
                  </a:lnTo>
                  <a:lnTo>
                    <a:pt x="125" y="288"/>
                  </a:lnTo>
                  <a:lnTo>
                    <a:pt x="128" y="297"/>
                  </a:lnTo>
                  <a:lnTo>
                    <a:pt x="131" y="306"/>
                  </a:lnTo>
                  <a:lnTo>
                    <a:pt x="134" y="314"/>
                  </a:lnTo>
                  <a:lnTo>
                    <a:pt x="135" y="322"/>
                  </a:lnTo>
                  <a:lnTo>
                    <a:pt x="138" y="330"/>
                  </a:lnTo>
                  <a:lnTo>
                    <a:pt x="139" y="339"/>
                  </a:lnTo>
                  <a:lnTo>
                    <a:pt x="142" y="348"/>
                  </a:lnTo>
                  <a:lnTo>
                    <a:pt x="143" y="355"/>
                  </a:lnTo>
                  <a:lnTo>
                    <a:pt x="145" y="365"/>
                  </a:lnTo>
                  <a:lnTo>
                    <a:pt x="146" y="373"/>
                  </a:lnTo>
                  <a:lnTo>
                    <a:pt x="149" y="383"/>
                  </a:lnTo>
                  <a:lnTo>
                    <a:pt x="150" y="391"/>
                  </a:lnTo>
                  <a:lnTo>
                    <a:pt x="151" y="399"/>
                  </a:lnTo>
                  <a:lnTo>
                    <a:pt x="153" y="408"/>
                  </a:lnTo>
                  <a:lnTo>
                    <a:pt x="154" y="417"/>
                  </a:lnTo>
                  <a:lnTo>
                    <a:pt x="154" y="426"/>
                  </a:lnTo>
                  <a:lnTo>
                    <a:pt x="156" y="435"/>
                  </a:lnTo>
                  <a:lnTo>
                    <a:pt x="156" y="443"/>
                  </a:lnTo>
                  <a:lnTo>
                    <a:pt x="157" y="452"/>
                  </a:lnTo>
                  <a:lnTo>
                    <a:pt x="154" y="445"/>
                  </a:lnTo>
                  <a:lnTo>
                    <a:pt x="151" y="439"/>
                  </a:lnTo>
                  <a:lnTo>
                    <a:pt x="147" y="434"/>
                  </a:lnTo>
                  <a:lnTo>
                    <a:pt x="146" y="427"/>
                  </a:lnTo>
                  <a:lnTo>
                    <a:pt x="142" y="420"/>
                  </a:lnTo>
                  <a:lnTo>
                    <a:pt x="139" y="414"/>
                  </a:lnTo>
                  <a:lnTo>
                    <a:pt x="138" y="408"/>
                  </a:lnTo>
                  <a:lnTo>
                    <a:pt x="135" y="402"/>
                  </a:lnTo>
                  <a:lnTo>
                    <a:pt x="131" y="394"/>
                  </a:lnTo>
                  <a:lnTo>
                    <a:pt x="129" y="387"/>
                  </a:lnTo>
                  <a:lnTo>
                    <a:pt x="125" y="380"/>
                  </a:lnTo>
                  <a:lnTo>
                    <a:pt x="123" y="375"/>
                  </a:lnTo>
                  <a:lnTo>
                    <a:pt x="120" y="366"/>
                  </a:lnTo>
                  <a:lnTo>
                    <a:pt x="117" y="359"/>
                  </a:lnTo>
                  <a:lnTo>
                    <a:pt x="114" y="354"/>
                  </a:lnTo>
                  <a:lnTo>
                    <a:pt x="113" y="347"/>
                  </a:lnTo>
                  <a:lnTo>
                    <a:pt x="109" y="339"/>
                  </a:lnTo>
                  <a:lnTo>
                    <a:pt x="106" y="332"/>
                  </a:lnTo>
                  <a:lnTo>
                    <a:pt x="102" y="324"/>
                  </a:lnTo>
                  <a:lnTo>
                    <a:pt x="101" y="318"/>
                  </a:lnTo>
                  <a:lnTo>
                    <a:pt x="96" y="310"/>
                  </a:lnTo>
                  <a:lnTo>
                    <a:pt x="94" y="303"/>
                  </a:lnTo>
                  <a:lnTo>
                    <a:pt x="91" y="295"/>
                  </a:lnTo>
                  <a:lnTo>
                    <a:pt x="88" y="289"/>
                  </a:lnTo>
                  <a:lnTo>
                    <a:pt x="85" y="281"/>
                  </a:lnTo>
                  <a:lnTo>
                    <a:pt x="83" y="274"/>
                  </a:lnTo>
                  <a:lnTo>
                    <a:pt x="80" y="266"/>
                  </a:lnTo>
                  <a:lnTo>
                    <a:pt x="77" y="259"/>
                  </a:lnTo>
                  <a:lnTo>
                    <a:pt x="73" y="251"/>
                  </a:lnTo>
                  <a:lnTo>
                    <a:pt x="72" y="244"/>
                  </a:lnTo>
                  <a:lnTo>
                    <a:pt x="69" y="237"/>
                  </a:lnTo>
                  <a:lnTo>
                    <a:pt x="66" y="230"/>
                  </a:lnTo>
                  <a:lnTo>
                    <a:pt x="62" y="222"/>
                  </a:lnTo>
                  <a:lnTo>
                    <a:pt x="61" y="213"/>
                  </a:lnTo>
                  <a:lnTo>
                    <a:pt x="57" y="206"/>
                  </a:lnTo>
                  <a:lnTo>
                    <a:pt x="54" y="200"/>
                  </a:lnTo>
                  <a:lnTo>
                    <a:pt x="52" y="191"/>
                  </a:lnTo>
                  <a:lnTo>
                    <a:pt x="50" y="184"/>
                  </a:lnTo>
                  <a:lnTo>
                    <a:pt x="47" y="176"/>
                  </a:lnTo>
                  <a:lnTo>
                    <a:pt x="44" y="169"/>
                  </a:lnTo>
                  <a:lnTo>
                    <a:pt x="41" y="161"/>
                  </a:lnTo>
                  <a:lnTo>
                    <a:pt x="39" y="154"/>
                  </a:lnTo>
                  <a:lnTo>
                    <a:pt x="36" y="146"/>
                  </a:lnTo>
                  <a:lnTo>
                    <a:pt x="33" y="139"/>
                  </a:lnTo>
                  <a:lnTo>
                    <a:pt x="32" y="132"/>
                  </a:lnTo>
                  <a:lnTo>
                    <a:pt x="29" y="124"/>
                  </a:lnTo>
                  <a:lnTo>
                    <a:pt x="28" y="117"/>
                  </a:lnTo>
                  <a:lnTo>
                    <a:pt x="25" y="110"/>
                  </a:lnTo>
                  <a:lnTo>
                    <a:pt x="24" y="103"/>
                  </a:lnTo>
                  <a:lnTo>
                    <a:pt x="21" y="95"/>
                  </a:lnTo>
                  <a:lnTo>
                    <a:pt x="18" y="88"/>
                  </a:lnTo>
                  <a:lnTo>
                    <a:pt x="17" y="80"/>
                  </a:lnTo>
                  <a:lnTo>
                    <a:pt x="14" y="73"/>
                  </a:lnTo>
                  <a:lnTo>
                    <a:pt x="13" y="66"/>
                  </a:lnTo>
                  <a:lnTo>
                    <a:pt x="11" y="59"/>
                  </a:lnTo>
                  <a:lnTo>
                    <a:pt x="10" y="52"/>
                  </a:lnTo>
                  <a:lnTo>
                    <a:pt x="7" y="45"/>
                  </a:lnTo>
                  <a:lnTo>
                    <a:pt x="7" y="38"/>
                  </a:lnTo>
                  <a:lnTo>
                    <a:pt x="4" y="31"/>
                  </a:lnTo>
                  <a:lnTo>
                    <a:pt x="4" y="25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9" name="Freeform 91">
              <a:extLst>
                <a:ext uri="{FF2B5EF4-FFF2-40B4-BE49-F238E27FC236}">
                  <a16:creationId xmlns:a16="http://schemas.microsoft.com/office/drawing/2014/main" id="{4F2AFAD1-04B5-40D0-881F-5EFE158D5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2004"/>
              <a:ext cx="125" cy="225"/>
            </a:xfrm>
            <a:custGeom>
              <a:avLst/>
              <a:gdLst>
                <a:gd name="T0" fmla="*/ 117 w 125"/>
                <a:gd name="T1" fmla="*/ 116 h 225"/>
                <a:gd name="T2" fmla="*/ 103 w 125"/>
                <a:gd name="T3" fmla="*/ 108 h 225"/>
                <a:gd name="T4" fmla="*/ 90 w 125"/>
                <a:gd name="T5" fmla="*/ 99 h 225"/>
                <a:gd name="T6" fmla="*/ 80 w 125"/>
                <a:gd name="T7" fmla="*/ 88 h 225"/>
                <a:gd name="T8" fmla="*/ 72 w 125"/>
                <a:gd name="T9" fmla="*/ 79 h 225"/>
                <a:gd name="T10" fmla="*/ 65 w 125"/>
                <a:gd name="T11" fmla="*/ 68 h 225"/>
                <a:gd name="T12" fmla="*/ 59 w 125"/>
                <a:gd name="T13" fmla="*/ 57 h 225"/>
                <a:gd name="T14" fmla="*/ 58 w 125"/>
                <a:gd name="T15" fmla="*/ 46 h 225"/>
                <a:gd name="T16" fmla="*/ 51 w 125"/>
                <a:gd name="T17" fmla="*/ 35 h 225"/>
                <a:gd name="T18" fmla="*/ 36 w 125"/>
                <a:gd name="T19" fmla="*/ 25 h 225"/>
                <a:gd name="T20" fmla="*/ 21 w 125"/>
                <a:gd name="T21" fmla="*/ 15 h 225"/>
                <a:gd name="T22" fmla="*/ 7 w 125"/>
                <a:gd name="T23" fmla="*/ 6 h 225"/>
                <a:gd name="T24" fmla="*/ 2 w 125"/>
                <a:gd name="T25" fmla="*/ 7 h 225"/>
                <a:gd name="T26" fmla="*/ 3 w 125"/>
                <a:gd name="T27" fmla="*/ 19 h 225"/>
                <a:gd name="T28" fmla="*/ 4 w 125"/>
                <a:gd name="T29" fmla="*/ 35 h 225"/>
                <a:gd name="T30" fmla="*/ 4 w 125"/>
                <a:gd name="T31" fmla="*/ 47 h 225"/>
                <a:gd name="T32" fmla="*/ 6 w 125"/>
                <a:gd name="T33" fmla="*/ 61 h 225"/>
                <a:gd name="T34" fmla="*/ 6 w 125"/>
                <a:gd name="T35" fmla="*/ 76 h 225"/>
                <a:gd name="T36" fmla="*/ 4 w 125"/>
                <a:gd name="T37" fmla="*/ 90 h 225"/>
                <a:gd name="T38" fmla="*/ 4 w 125"/>
                <a:gd name="T39" fmla="*/ 104 h 225"/>
                <a:gd name="T40" fmla="*/ 4 w 125"/>
                <a:gd name="T41" fmla="*/ 117 h 225"/>
                <a:gd name="T42" fmla="*/ 3 w 125"/>
                <a:gd name="T43" fmla="*/ 131 h 225"/>
                <a:gd name="T44" fmla="*/ 3 w 125"/>
                <a:gd name="T45" fmla="*/ 145 h 225"/>
                <a:gd name="T46" fmla="*/ 3 w 125"/>
                <a:gd name="T47" fmla="*/ 160 h 225"/>
                <a:gd name="T48" fmla="*/ 2 w 125"/>
                <a:gd name="T49" fmla="*/ 174 h 225"/>
                <a:gd name="T50" fmla="*/ 2 w 125"/>
                <a:gd name="T51" fmla="*/ 188 h 225"/>
                <a:gd name="T52" fmla="*/ 2 w 125"/>
                <a:gd name="T53" fmla="*/ 201 h 225"/>
                <a:gd name="T54" fmla="*/ 2 w 125"/>
                <a:gd name="T55" fmla="*/ 217 h 225"/>
                <a:gd name="T56" fmla="*/ 9 w 125"/>
                <a:gd name="T57" fmla="*/ 225 h 225"/>
                <a:gd name="T58" fmla="*/ 21 w 125"/>
                <a:gd name="T59" fmla="*/ 225 h 225"/>
                <a:gd name="T60" fmla="*/ 36 w 125"/>
                <a:gd name="T61" fmla="*/ 225 h 225"/>
                <a:gd name="T62" fmla="*/ 48 w 125"/>
                <a:gd name="T63" fmla="*/ 223 h 225"/>
                <a:gd name="T64" fmla="*/ 54 w 125"/>
                <a:gd name="T65" fmla="*/ 218 h 225"/>
                <a:gd name="T66" fmla="*/ 53 w 125"/>
                <a:gd name="T67" fmla="*/ 207 h 225"/>
                <a:gd name="T68" fmla="*/ 53 w 125"/>
                <a:gd name="T69" fmla="*/ 194 h 225"/>
                <a:gd name="T70" fmla="*/ 58 w 125"/>
                <a:gd name="T71" fmla="*/ 179 h 225"/>
                <a:gd name="T72" fmla="*/ 65 w 125"/>
                <a:gd name="T73" fmla="*/ 166 h 225"/>
                <a:gd name="T74" fmla="*/ 76 w 125"/>
                <a:gd name="T75" fmla="*/ 153 h 225"/>
                <a:gd name="T76" fmla="*/ 88 w 125"/>
                <a:gd name="T77" fmla="*/ 142 h 225"/>
                <a:gd name="T78" fmla="*/ 102 w 125"/>
                <a:gd name="T79" fmla="*/ 132 h 225"/>
                <a:gd name="T80" fmla="*/ 117 w 125"/>
                <a:gd name="T81" fmla="*/ 124 h 225"/>
                <a:gd name="T82" fmla="*/ 125 w 125"/>
                <a:gd name="T83" fmla="*/ 12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225">
                  <a:moveTo>
                    <a:pt x="125" y="121"/>
                  </a:moveTo>
                  <a:lnTo>
                    <a:pt x="117" y="116"/>
                  </a:lnTo>
                  <a:lnTo>
                    <a:pt x="110" y="112"/>
                  </a:lnTo>
                  <a:lnTo>
                    <a:pt x="103" y="108"/>
                  </a:lnTo>
                  <a:lnTo>
                    <a:pt x="97" y="104"/>
                  </a:lnTo>
                  <a:lnTo>
                    <a:pt x="90" y="99"/>
                  </a:lnTo>
                  <a:lnTo>
                    <a:pt x="86" y="94"/>
                  </a:lnTo>
                  <a:lnTo>
                    <a:pt x="80" y="88"/>
                  </a:lnTo>
                  <a:lnTo>
                    <a:pt x="76" y="84"/>
                  </a:lnTo>
                  <a:lnTo>
                    <a:pt x="72" y="79"/>
                  </a:lnTo>
                  <a:lnTo>
                    <a:pt x="68" y="73"/>
                  </a:lnTo>
                  <a:lnTo>
                    <a:pt x="65" y="68"/>
                  </a:lnTo>
                  <a:lnTo>
                    <a:pt x="62" y="64"/>
                  </a:lnTo>
                  <a:lnTo>
                    <a:pt x="59" y="57"/>
                  </a:lnTo>
                  <a:lnTo>
                    <a:pt x="59" y="51"/>
                  </a:lnTo>
                  <a:lnTo>
                    <a:pt x="58" y="46"/>
                  </a:lnTo>
                  <a:lnTo>
                    <a:pt x="59" y="40"/>
                  </a:lnTo>
                  <a:lnTo>
                    <a:pt x="51" y="35"/>
                  </a:lnTo>
                  <a:lnTo>
                    <a:pt x="44" y="29"/>
                  </a:lnTo>
                  <a:lnTo>
                    <a:pt x="36" y="25"/>
                  </a:lnTo>
                  <a:lnTo>
                    <a:pt x="29" y="21"/>
                  </a:lnTo>
                  <a:lnTo>
                    <a:pt x="21" y="15"/>
                  </a:lnTo>
                  <a:lnTo>
                    <a:pt x="14" y="11"/>
                  </a:lnTo>
                  <a:lnTo>
                    <a:pt x="7" y="6"/>
                  </a:lnTo>
                  <a:lnTo>
                    <a:pt x="0" y="0"/>
                  </a:lnTo>
                  <a:lnTo>
                    <a:pt x="2" y="7"/>
                  </a:lnTo>
                  <a:lnTo>
                    <a:pt x="3" y="13"/>
                  </a:lnTo>
                  <a:lnTo>
                    <a:pt x="3" y="19"/>
                  </a:lnTo>
                  <a:lnTo>
                    <a:pt x="4" y="28"/>
                  </a:lnTo>
                  <a:lnTo>
                    <a:pt x="4" y="35"/>
                  </a:lnTo>
                  <a:lnTo>
                    <a:pt x="4" y="40"/>
                  </a:lnTo>
                  <a:lnTo>
                    <a:pt x="4" y="47"/>
                  </a:lnTo>
                  <a:lnTo>
                    <a:pt x="6" y="55"/>
                  </a:lnTo>
                  <a:lnTo>
                    <a:pt x="6" y="61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3"/>
                  </a:lnTo>
                  <a:lnTo>
                    <a:pt x="4" y="90"/>
                  </a:lnTo>
                  <a:lnTo>
                    <a:pt x="4" y="97"/>
                  </a:lnTo>
                  <a:lnTo>
                    <a:pt x="4" y="104"/>
                  </a:lnTo>
                  <a:lnTo>
                    <a:pt x="4" y="112"/>
                  </a:lnTo>
                  <a:lnTo>
                    <a:pt x="4" y="117"/>
                  </a:lnTo>
                  <a:lnTo>
                    <a:pt x="3" y="124"/>
                  </a:lnTo>
                  <a:lnTo>
                    <a:pt x="3" y="131"/>
                  </a:lnTo>
                  <a:lnTo>
                    <a:pt x="3" y="138"/>
                  </a:lnTo>
                  <a:lnTo>
                    <a:pt x="3" y="145"/>
                  </a:lnTo>
                  <a:lnTo>
                    <a:pt x="3" y="153"/>
                  </a:lnTo>
                  <a:lnTo>
                    <a:pt x="3" y="160"/>
                  </a:lnTo>
                  <a:lnTo>
                    <a:pt x="3" y="167"/>
                  </a:lnTo>
                  <a:lnTo>
                    <a:pt x="2" y="174"/>
                  </a:lnTo>
                  <a:lnTo>
                    <a:pt x="2" y="181"/>
                  </a:lnTo>
                  <a:lnTo>
                    <a:pt x="2" y="188"/>
                  </a:lnTo>
                  <a:lnTo>
                    <a:pt x="2" y="194"/>
                  </a:lnTo>
                  <a:lnTo>
                    <a:pt x="2" y="201"/>
                  </a:lnTo>
                  <a:lnTo>
                    <a:pt x="2" y="210"/>
                  </a:lnTo>
                  <a:lnTo>
                    <a:pt x="2" y="217"/>
                  </a:lnTo>
                  <a:lnTo>
                    <a:pt x="3" y="225"/>
                  </a:lnTo>
                  <a:lnTo>
                    <a:pt x="9" y="225"/>
                  </a:lnTo>
                  <a:lnTo>
                    <a:pt x="15" y="225"/>
                  </a:lnTo>
                  <a:lnTo>
                    <a:pt x="21" y="225"/>
                  </a:lnTo>
                  <a:lnTo>
                    <a:pt x="29" y="225"/>
                  </a:lnTo>
                  <a:lnTo>
                    <a:pt x="36" y="225"/>
                  </a:lnTo>
                  <a:lnTo>
                    <a:pt x="43" y="225"/>
                  </a:lnTo>
                  <a:lnTo>
                    <a:pt x="48" y="223"/>
                  </a:lnTo>
                  <a:lnTo>
                    <a:pt x="55" y="222"/>
                  </a:lnTo>
                  <a:lnTo>
                    <a:pt x="54" y="218"/>
                  </a:lnTo>
                  <a:lnTo>
                    <a:pt x="53" y="212"/>
                  </a:lnTo>
                  <a:lnTo>
                    <a:pt x="53" y="207"/>
                  </a:lnTo>
                  <a:lnTo>
                    <a:pt x="53" y="204"/>
                  </a:lnTo>
                  <a:lnTo>
                    <a:pt x="53" y="194"/>
                  </a:lnTo>
                  <a:lnTo>
                    <a:pt x="55" y="186"/>
                  </a:lnTo>
                  <a:lnTo>
                    <a:pt x="58" y="179"/>
                  </a:lnTo>
                  <a:lnTo>
                    <a:pt x="61" y="172"/>
                  </a:lnTo>
                  <a:lnTo>
                    <a:pt x="65" y="166"/>
                  </a:lnTo>
                  <a:lnTo>
                    <a:pt x="72" y="160"/>
                  </a:lnTo>
                  <a:lnTo>
                    <a:pt x="76" y="153"/>
                  </a:lnTo>
                  <a:lnTo>
                    <a:pt x="81" y="148"/>
                  </a:lnTo>
                  <a:lnTo>
                    <a:pt x="88" y="142"/>
                  </a:lnTo>
                  <a:lnTo>
                    <a:pt x="95" y="137"/>
                  </a:lnTo>
                  <a:lnTo>
                    <a:pt x="102" y="132"/>
                  </a:lnTo>
                  <a:lnTo>
                    <a:pt x="110" y="128"/>
                  </a:lnTo>
                  <a:lnTo>
                    <a:pt x="117" y="124"/>
                  </a:lnTo>
                  <a:lnTo>
                    <a:pt x="125" y="121"/>
                  </a:lnTo>
                  <a:lnTo>
                    <a:pt x="125" y="121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0" name="Freeform 92">
              <a:extLst>
                <a:ext uri="{FF2B5EF4-FFF2-40B4-BE49-F238E27FC236}">
                  <a16:creationId xmlns:a16="http://schemas.microsoft.com/office/drawing/2014/main" id="{AAD97ADF-536B-4B2D-878C-CE67D1CCA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510"/>
              <a:ext cx="746" cy="1410"/>
            </a:xfrm>
            <a:custGeom>
              <a:avLst/>
              <a:gdLst>
                <a:gd name="T0" fmla="*/ 58 w 746"/>
                <a:gd name="T1" fmla="*/ 63 h 1410"/>
                <a:gd name="T2" fmla="*/ 65 w 746"/>
                <a:gd name="T3" fmla="*/ 155 h 1410"/>
                <a:gd name="T4" fmla="*/ 62 w 746"/>
                <a:gd name="T5" fmla="*/ 253 h 1410"/>
                <a:gd name="T6" fmla="*/ 58 w 746"/>
                <a:gd name="T7" fmla="*/ 350 h 1410"/>
                <a:gd name="T8" fmla="*/ 59 w 746"/>
                <a:gd name="T9" fmla="*/ 436 h 1410"/>
                <a:gd name="T10" fmla="*/ 146 w 746"/>
                <a:gd name="T11" fmla="*/ 513 h 1410"/>
                <a:gd name="T12" fmla="*/ 221 w 746"/>
                <a:gd name="T13" fmla="*/ 581 h 1410"/>
                <a:gd name="T14" fmla="*/ 303 w 746"/>
                <a:gd name="T15" fmla="*/ 625 h 1410"/>
                <a:gd name="T16" fmla="*/ 381 w 746"/>
                <a:gd name="T17" fmla="*/ 647 h 1410"/>
                <a:gd name="T18" fmla="*/ 422 w 746"/>
                <a:gd name="T19" fmla="*/ 618 h 1410"/>
                <a:gd name="T20" fmla="*/ 480 w 746"/>
                <a:gd name="T21" fmla="*/ 566 h 1410"/>
                <a:gd name="T22" fmla="*/ 512 w 746"/>
                <a:gd name="T23" fmla="*/ 622 h 1410"/>
                <a:gd name="T24" fmla="*/ 512 w 746"/>
                <a:gd name="T25" fmla="*/ 676 h 1410"/>
                <a:gd name="T26" fmla="*/ 598 w 746"/>
                <a:gd name="T27" fmla="*/ 709 h 1410"/>
                <a:gd name="T28" fmla="*/ 608 w 746"/>
                <a:gd name="T29" fmla="*/ 770 h 1410"/>
                <a:gd name="T30" fmla="*/ 629 w 746"/>
                <a:gd name="T31" fmla="*/ 868 h 1410"/>
                <a:gd name="T32" fmla="*/ 669 w 746"/>
                <a:gd name="T33" fmla="*/ 961 h 1410"/>
                <a:gd name="T34" fmla="*/ 722 w 746"/>
                <a:gd name="T35" fmla="*/ 1014 h 1410"/>
                <a:gd name="T36" fmla="*/ 730 w 746"/>
                <a:gd name="T37" fmla="*/ 1073 h 1410"/>
                <a:gd name="T38" fmla="*/ 674 w 746"/>
                <a:gd name="T39" fmla="*/ 1062 h 1410"/>
                <a:gd name="T40" fmla="*/ 598 w 746"/>
                <a:gd name="T41" fmla="*/ 987 h 1410"/>
                <a:gd name="T42" fmla="*/ 558 w 746"/>
                <a:gd name="T43" fmla="*/ 954 h 1410"/>
                <a:gd name="T44" fmla="*/ 560 w 746"/>
                <a:gd name="T45" fmla="*/ 1027 h 1410"/>
                <a:gd name="T46" fmla="*/ 564 w 746"/>
                <a:gd name="T47" fmla="*/ 1128 h 1410"/>
                <a:gd name="T48" fmla="*/ 567 w 746"/>
                <a:gd name="T49" fmla="*/ 1230 h 1410"/>
                <a:gd name="T50" fmla="*/ 572 w 746"/>
                <a:gd name="T51" fmla="*/ 1317 h 1410"/>
                <a:gd name="T52" fmla="*/ 560 w 746"/>
                <a:gd name="T53" fmla="*/ 1383 h 1410"/>
                <a:gd name="T54" fmla="*/ 543 w 746"/>
                <a:gd name="T55" fmla="*/ 1346 h 1410"/>
                <a:gd name="T56" fmla="*/ 535 w 746"/>
                <a:gd name="T57" fmla="*/ 1224 h 1410"/>
                <a:gd name="T58" fmla="*/ 534 w 746"/>
                <a:gd name="T59" fmla="*/ 1099 h 1410"/>
                <a:gd name="T60" fmla="*/ 534 w 746"/>
                <a:gd name="T61" fmla="*/ 986 h 1410"/>
                <a:gd name="T62" fmla="*/ 536 w 746"/>
                <a:gd name="T63" fmla="*/ 901 h 1410"/>
                <a:gd name="T64" fmla="*/ 575 w 746"/>
                <a:gd name="T65" fmla="*/ 902 h 1410"/>
                <a:gd name="T66" fmla="*/ 615 w 746"/>
                <a:gd name="T67" fmla="*/ 978 h 1410"/>
                <a:gd name="T68" fmla="*/ 680 w 746"/>
                <a:gd name="T69" fmla="*/ 1026 h 1410"/>
                <a:gd name="T70" fmla="*/ 638 w 746"/>
                <a:gd name="T71" fmla="*/ 947 h 1410"/>
                <a:gd name="T72" fmla="*/ 612 w 746"/>
                <a:gd name="T73" fmla="*/ 888 h 1410"/>
                <a:gd name="T74" fmla="*/ 593 w 746"/>
                <a:gd name="T75" fmla="*/ 828 h 1410"/>
                <a:gd name="T76" fmla="*/ 576 w 746"/>
                <a:gd name="T77" fmla="*/ 764 h 1410"/>
                <a:gd name="T78" fmla="*/ 534 w 746"/>
                <a:gd name="T79" fmla="*/ 716 h 1410"/>
                <a:gd name="T80" fmla="*/ 465 w 746"/>
                <a:gd name="T81" fmla="*/ 660 h 1410"/>
                <a:gd name="T82" fmla="*/ 448 w 746"/>
                <a:gd name="T83" fmla="*/ 679 h 1410"/>
                <a:gd name="T84" fmla="*/ 343 w 746"/>
                <a:gd name="T85" fmla="*/ 664 h 1410"/>
                <a:gd name="T86" fmla="*/ 233 w 746"/>
                <a:gd name="T87" fmla="*/ 636 h 1410"/>
                <a:gd name="T88" fmla="*/ 177 w 746"/>
                <a:gd name="T89" fmla="*/ 657 h 1410"/>
                <a:gd name="T90" fmla="*/ 274 w 746"/>
                <a:gd name="T91" fmla="*/ 686 h 1410"/>
                <a:gd name="T92" fmla="*/ 345 w 746"/>
                <a:gd name="T93" fmla="*/ 715 h 1410"/>
                <a:gd name="T94" fmla="*/ 396 w 746"/>
                <a:gd name="T95" fmla="*/ 753 h 1410"/>
                <a:gd name="T96" fmla="*/ 420 w 746"/>
                <a:gd name="T97" fmla="*/ 850 h 1410"/>
                <a:gd name="T98" fmla="*/ 422 w 746"/>
                <a:gd name="T99" fmla="*/ 935 h 1410"/>
                <a:gd name="T100" fmla="*/ 385 w 746"/>
                <a:gd name="T101" fmla="*/ 992 h 1410"/>
                <a:gd name="T102" fmla="*/ 392 w 746"/>
                <a:gd name="T103" fmla="*/ 909 h 1410"/>
                <a:gd name="T104" fmla="*/ 373 w 746"/>
                <a:gd name="T105" fmla="*/ 821 h 1410"/>
                <a:gd name="T106" fmla="*/ 349 w 746"/>
                <a:gd name="T107" fmla="*/ 739 h 1410"/>
                <a:gd name="T108" fmla="*/ 275 w 746"/>
                <a:gd name="T109" fmla="*/ 706 h 1410"/>
                <a:gd name="T110" fmla="*/ 194 w 746"/>
                <a:gd name="T111" fmla="*/ 682 h 1410"/>
                <a:gd name="T112" fmla="*/ 142 w 746"/>
                <a:gd name="T113" fmla="*/ 665 h 1410"/>
                <a:gd name="T114" fmla="*/ 39 w 746"/>
                <a:gd name="T115" fmla="*/ 737 h 1410"/>
                <a:gd name="T116" fmla="*/ 30 w 746"/>
                <a:gd name="T117" fmla="*/ 628 h 1410"/>
                <a:gd name="T118" fmla="*/ 19 w 746"/>
                <a:gd name="T119" fmla="*/ 429 h 1410"/>
                <a:gd name="T120" fmla="*/ 6 w 746"/>
                <a:gd name="T121" fmla="*/ 210 h 1410"/>
                <a:gd name="T122" fmla="*/ 0 w 746"/>
                <a:gd name="T123" fmla="*/ 49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6" h="1410">
                  <a:moveTo>
                    <a:pt x="4" y="13"/>
                  </a:moveTo>
                  <a:lnTo>
                    <a:pt x="41" y="0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7" y="15"/>
                  </a:lnTo>
                  <a:lnTo>
                    <a:pt x="48" y="20"/>
                  </a:lnTo>
                  <a:lnTo>
                    <a:pt x="50" y="26"/>
                  </a:lnTo>
                  <a:lnTo>
                    <a:pt x="51" y="33"/>
                  </a:lnTo>
                  <a:lnTo>
                    <a:pt x="52" y="38"/>
                  </a:lnTo>
                  <a:lnTo>
                    <a:pt x="55" y="45"/>
                  </a:lnTo>
                  <a:lnTo>
                    <a:pt x="55" y="51"/>
                  </a:lnTo>
                  <a:lnTo>
                    <a:pt x="56" y="57"/>
                  </a:lnTo>
                  <a:lnTo>
                    <a:pt x="58" y="63"/>
                  </a:lnTo>
                  <a:lnTo>
                    <a:pt x="59" y="70"/>
                  </a:lnTo>
                  <a:lnTo>
                    <a:pt x="59" y="77"/>
                  </a:lnTo>
                  <a:lnTo>
                    <a:pt x="61" y="84"/>
                  </a:lnTo>
                  <a:lnTo>
                    <a:pt x="61" y="91"/>
                  </a:lnTo>
                  <a:lnTo>
                    <a:pt x="63" y="97"/>
                  </a:lnTo>
                  <a:lnTo>
                    <a:pt x="63" y="104"/>
                  </a:lnTo>
                  <a:lnTo>
                    <a:pt x="63" y="111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63" y="133"/>
                  </a:lnTo>
                  <a:lnTo>
                    <a:pt x="63" y="140"/>
                  </a:lnTo>
                  <a:lnTo>
                    <a:pt x="63" y="147"/>
                  </a:lnTo>
                  <a:lnTo>
                    <a:pt x="65" y="155"/>
                  </a:lnTo>
                  <a:lnTo>
                    <a:pt x="65" y="162"/>
                  </a:lnTo>
                  <a:lnTo>
                    <a:pt x="65" y="170"/>
                  </a:lnTo>
                  <a:lnTo>
                    <a:pt x="65" y="177"/>
                  </a:lnTo>
                  <a:lnTo>
                    <a:pt x="65" y="186"/>
                  </a:lnTo>
                  <a:lnTo>
                    <a:pt x="65" y="192"/>
                  </a:lnTo>
                  <a:lnTo>
                    <a:pt x="65" y="199"/>
                  </a:lnTo>
                  <a:lnTo>
                    <a:pt x="65" y="208"/>
                  </a:lnTo>
                  <a:lnTo>
                    <a:pt x="65" y="216"/>
                  </a:lnTo>
                  <a:lnTo>
                    <a:pt x="63" y="223"/>
                  </a:lnTo>
                  <a:lnTo>
                    <a:pt x="63" y="231"/>
                  </a:lnTo>
                  <a:lnTo>
                    <a:pt x="63" y="238"/>
                  </a:lnTo>
                  <a:lnTo>
                    <a:pt x="63" y="246"/>
                  </a:lnTo>
                  <a:lnTo>
                    <a:pt x="62" y="253"/>
                  </a:lnTo>
                  <a:lnTo>
                    <a:pt x="61" y="260"/>
                  </a:lnTo>
                  <a:lnTo>
                    <a:pt x="61" y="268"/>
                  </a:lnTo>
                  <a:lnTo>
                    <a:pt x="61" y="277"/>
                  </a:lnTo>
                  <a:lnTo>
                    <a:pt x="61" y="283"/>
                  </a:lnTo>
                  <a:lnTo>
                    <a:pt x="61" y="292"/>
                  </a:lnTo>
                  <a:lnTo>
                    <a:pt x="59" y="299"/>
                  </a:lnTo>
                  <a:lnTo>
                    <a:pt x="59" y="307"/>
                  </a:lnTo>
                  <a:lnTo>
                    <a:pt x="59" y="314"/>
                  </a:lnTo>
                  <a:lnTo>
                    <a:pt x="59" y="321"/>
                  </a:lnTo>
                  <a:lnTo>
                    <a:pt x="59" y="329"/>
                  </a:lnTo>
                  <a:lnTo>
                    <a:pt x="59" y="336"/>
                  </a:lnTo>
                  <a:lnTo>
                    <a:pt x="58" y="343"/>
                  </a:lnTo>
                  <a:lnTo>
                    <a:pt x="58" y="350"/>
                  </a:lnTo>
                  <a:lnTo>
                    <a:pt x="58" y="356"/>
                  </a:lnTo>
                  <a:lnTo>
                    <a:pt x="58" y="363"/>
                  </a:lnTo>
                  <a:lnTo>
                    <a:pt x="58" y="370"/>
                  </a:lnTo>
                  <a:lnTo>
                    <a:pt x="58" y="377"/>
                  </a:lnTo>
                  <a:lnTo>
                    <a:pt x="58" y="384"/>
                  </a:lnTo>
                  <a:lnTo>
                    <a:pt x="58" y="392"/>
                  </a:lnTo>
                  <a:lnTo>
                    <a:pt x="58" y="398"/>
                  </a:lnTo>
                  <a:lnTo>
                    <a:pt x="58" y="405"/>
                  </a:lnTo>
                  <a:lnTo>
                    <a:pt x="58" y="410"/>
                  </a:lnTo>
                  <a:lnTo>
                    <a:pt x="58" y="417"/>
                  </a:lnTo>
                  <a:lnTo>
                    <a:pt x="58" y="424"/>
                  </a:lnTo>
                  <a:lnTo>
                    <a:pt x="59" y="429"/>
                  </a:lnTo>
                  <a:lnTo>
                    <a:pt x="59" y="436"/>
                  </a:lnTo>
                  <a:lnTo>
                    <a:pt x="61" y="442"/>
                  </a:lnTo>
                  <a:lnTo>
                    <a:pt x="67" y="450"/>
                  </a:lnTo>
                  <a:lnTo>
                    <a:pt x="76" y="457"/>
                  </a:lnTo>
                  <a:lnTo>
                    <a:pt x="84" y="465"/>
                  </a:lnTo>
                  <a:lnTo>
                    <a:pt x="92" y="472"/>
                  </a:lnTo>
                  <a:lnTo>
                    <a:pt x="100" y="479"/>
                  </a:lnTo>
                  <a:lnTo>
                    <a:pt x="110" y="486"/>
                  </a:lnTo>
                  <a:lnTo>
                    <a:pt x="114" y="490"/>
                  </a:lnTo>
                  <a:lnTo>
                    <a:pt x="120" y="493"/>
                  </a:lnTo>
                  <a:lnTo>
                    <a:pt x="124" y="497"/>
                  </a:lnTo>
                  <a:lnTo>
                    <a:pt x="128" y="501"/>
                  </a:lnTo>
                  <a:lnTo>
                    <a:pt x="136" y="507"/>
                  </a:lnTo>
                  <a:lnTo>
                    <a:pt x="146" y="513"/>
                  </a:lnTo>
                  <a:lnTo>
                    <a:pt x="154" y="522"/>
                  </a:lnTo>
                  <a:lnTo>
                    <a:pt x="162" y="530"/>
                  </a:lnTo>
                  <a:lnTo>
                    <a:pt x="171" y="537"/>
                  </a:lnTo>
                  <a:lnTo>
                    <a:pt x="179" y="547"/>
                  </a:lnTo>
                  <a:lnTo>
                    <a:pt x="183" y="551"/>
                  </a:lnTo>
                  <a:lnTo>
                    <a:pt x="187" y="555"/>
                  </a:lnTo>
                  <a:lnTo>
                    <a:pt x="191" y="560"/>
                  </a:lnTo>
                  <a:lnTo>
                    <a:pt x="195" y="566"/>
                  </a:lnTo>
                  <a:lnTo>
                    <a:pt x="201" y="569"/>
                  </a:lnTo>
                  <a:lnTo>
                    <a:pt x="205" y="571"/>
                  </a:lnTo>
                  <a:lnTo>
                    <a:pt x="210" y="575"/>
                  </a:lnTo>
                  <a:lnTo>
                    <a:pt x="216" y="578"/>
                  </a:lnTo>
                  <a:lnTo>
                    <a:pt x="221" y="581"/>
                  </a:lnTo>
                  <a:lnTo>
                    <a:pt x="226" y="585"/>
                  </a:lnTo>
                  <a:lnTo>
                    <a:pt x="231" y="588"/>
                  </a:lnTo>
                  <a:lnTo>
                    <a:pt x="237" y="591"/>
                  </a:lnTo>
                  <a:lnTo>
                    <a:pt x="241" y="593"/>
                  </a:lnTo>
                  <a:lnTo>
                    <a:pt x="246" y="596"/>
                  </a:lnTo>
                  <a:lnTo>
                    <a:pt x="250" y="599"/>
                  </a:lnTo>
                  <a:lnTo>
                    <a:pt x="255" y="602"/>
                  </a:lnTo>
                  <a:lnTo>
                    <a:pt x="263" y="606"/>
                  </a:lnTo>
                  <a:lnTo>
                    <a:pt x="272" y="611"/>
                  </a:lnTo>
                  <a:lnTo>
                    <a:pt x="279" y="614"/>
                  </a:lnTo>
                  <a:lnTo>
                    <a:pt x="288" y="618"/>
                  </a:lnTo>
                  <a:lnTo>
                    <a:pt x="296" y="622"/>
                  </a:lnTo>
                  <a:lnTo>
                    <a:pt x="303" y="625"/>
                  </a:lnTo>
                  <a:lnTo>
                    <a:pt x="310" y="628"/>
                  </a:lnTo>
                  <a:lnTo>
                    <a:pt x="316" y="631"/>
                  </a:lnTo>
                  <a:lnTo>
                    <a:pt x="323" y="632"/>
                  </a:lnTo>
                  <a:lnTo>
                    <a:pt x="330" y="636"/>
                  </a:lnTo>
                  <a:lnTo>
                    <a:pt x="336" y="637"/>
                  </a:lnTo>
                  <a:lnTo>
                    <a:pt x="341" y="639"/>
                  </a:lnTo>
                  <a:lnTo>
                    <a:pt x="348" y="642"/>
                  </a:lnTo>
                  <a:lnTo>
                    <a:pt x="354" y="643"/>
                  </a:lnTo>
                  <a:lnTo>
                    <a:pt x="359" y="643"/>
                  </a:lnTo>
                  <a:lnTo>
                    <a:pt x="365" y="644"/>
                  </a:lnTo>
                  <a:lnTo>
                    <a:pt x="370" y="644"/>
                  </a:lnTo>
                  <a:lnTo>
                    <a:pt x="376" y="647"/>
                  </a:lnTo>
                  <a:lnTo>
                    <a:pt x="381" y="647"/>
                  </a:lnTo>
                  <a:lnTo>
                    <a:pt x="387" y="647"/>
                  </a:lnTo>
                  <a:lnTo>
                    <a:pt x="392" y="649"/>
                  </a:lnTo>
                  <a:lnTo>
                    <a:pt x="398" y="650"/>
                  </a:lnTo>
                  <a:lnTo>
                    <a:pt x="402" y="650"/>
                  </a:lnTo>
                  <a:lnTo>
                    <a:pt x="407" y="651"/>
                  </a:lnTo>
                  <a:lnTo>
                    <a:pt x="413" y="651"/>
                  </a:lnTo>
                  <a:lnTo>
                    <a:pt x="420" y="653"/>
                  </a:lnTo>
                  <a:lnTo>
                    <a:pt x="420" y="646"/>
                  </a:lnTo>
                  <a:lnTo>
                    <a:pt x="420" y="640"/>
                  </a:lnTo>
                  <a:lnTo>
                    <a:pt x="420" y="635"/>
                  </a:lnTo>
                  <a:lnTo>
                    <a:pt x="421" y="629"/>
                  </a:lnTo>
                  <a:lnTo>
                    <a:pt x="421" y="624"/>
                  </a:lnTo>
                  <a:lnTo>
                    <a:pt x="422" y="618"/>
                  </a:lnTo>
                  <a:lnTo>
                    <a:pt x="424" y="614"/>
                  </a:lnTo>
                  <a:lnTo>
                    <a:pt x="426" y="610"/>
                  </a:lnTo>
                  <a:lnTo>
                    <a:pt x="429" y="602"/>
                  </a:lnTo>
                  <a:lnTo>
                    <a:pt x="433" y="595"/>
                  </a:lnTo>
                  <a:lnTo>
                    <a:pt x="439" y="588"/>
                  </a:lnTo>
                  <a:lnTo>
                    <a:pt x="444" y="582"/>
                  </a:lnTo>
                  <a:lnTo>
                    <a:pt x="448" y="577"/>
                  </a:lnTo>
                  <a:lnTo>
                    <a:pt x="454" y="574"/>
                  </a:lnTo>
                  <a:lnTo>
                    <a:pt x="458" y="570"/>
                  </a:lnTo>
                  <a:lnTo>
                    <a:pt x="465" y="569"/>
                  </a:lnTo>
                  <a:lnTo>
                    <a:pt x="469" y="566"/>
                  </a:lnTo>
                  <a:lnTo>
                    <a:pt x="475" y="566"/>
                  </a:lnTo>
                  <a:lnTo>
                    <a:pt x="480" y="566"/>
                  </a:lnTo>
                  <a:lnTo>
                    <a:pt x="486" y="567"/>
                  </a:lnTo>
                  <a:lnTo>
                    <a:pt x="490" y="569"/>
                  </a:lnTo>
                  <a:lnTo>
                    <a:pt x="495" y="571"/>
                  </a:lnTo>
                  <a:lnTo>
                    <a:pt x="498" y="574"/>
                  </a:lnTo>
                  <a:lnTo>
                    <a:pt x="502" y="578"/>
                  </a:lnTo>
                  <a:lnTo>
                    <a:pt x="505" y="582"/>
                  </a:lnTo>
                  <a:lnTo>
                    <a:pt x="509" y="588"/>
                  </a:lnTo>
                  <a:lnTo>
                    <a:pt x="510" y="593"/>
                  </a:lnTo>
                  <a:lnTo>
                    <a:pt x="512" y="600"/>
                  </a:lnTo>
                  <a:lnTo>
                    <a:pt x="512" y="606"/>
                  </a:lnTo>
                  <a:lnTo>
                    <a:pt x="512" y="614"/>
                  </a:lnTo>
                  <a:lnTo>
                    <a:pt x="512" y="618"/>
                  </a:lnTo>
                  <a:lnTo>
                    <a:pt x="512" y="622"/>
                  </a:lnTo>
                  <a:lnTo>
                    <a:pt x="510" y="626"/>
                  </a:lnTo>
                  <a:lnTo>
                    <a:pt x="510" y="632"/>
                  </a:lnTo>
                  <a:lnTo>
                    <a:pt x="509" y="636"/>
                  </a:lnTo>
                  <a:lnTo>
                    <a:pt x="506" y="640"/>
                  </a:lnTo>
                  <a:lnTo>
                    <a:pt x="505" y="644"/>
                  </a:lnTo>
                  <a:lnTo>
                    <a:pt x="503" y="651"/>
                  </a:lnTo>
                  <a:lnTo>
                    <a:pt x="501" y="655"/>
                  </a:lnTo>
                  <a:lnTo>
                    <a:pt x="498" y="661"/>
                  </a:lnTo>
                  <a:lnTo>
                    <a:pt x="495" y="666"/>
                  </a:lnTo>
                  <a:lnTo>
                    <a:pt x="494" y="673"/>
                  </a:lnTo>
                  <a:lnTo>
                    <a:pt x="499" y="673"/>
                  </a:lnTo>
                  <a:lnTo>
                    <a:pt x="506" y="675"/>
                  </a:lnTo>
                  <a:lnTo>
                    <a:pt x="512" y="676"/>
                  </a:lnTo>
                  <a:lnTo>
                    <a:pt x="520" y="677"/>
                  </a:lnTo>
                  <a:lnTo>
                    <a:pt x="527" y="679"/>
                  </a:lnTo>
                  <a:lnTo>
                    <a:pt x="534" y="680"/>
                  </a:lnTo>
                  <a:lnTo>
                    <a:pt x="541" y="682"/>
                  </a:lnTo>
                  <a:lnTo>
                    <a:pt x="547" y="684"/>
                  </a:lnTo>
                  <a:lnTo>
                    <a:pt x="554" y="686"/>
                  </a:lnTo>
                  <a:lnTo>
                    <a:pt x="560" y="688"/>
                  </a:lnTo>
                  <a:lnTo>
                    <a:pt x="567" y="691"/>
                  </a:lnTo>
                  <a:lnTo>
                    <a:pt x="574" y="694"/>
                  </a:lnTo>
                  <a:lnTo>
                    <a:pt x="579" y="697"/>
                  </a:lnTo>
                  <a:lnTo>
                    <a:pt x="586" y="701"/>
                  </a:lnTo>
                  <a:lnTo>
                    <a:pt x="591" y="704"/>
                  </a:lnTo>
                  <a:lnTo>
                    <a:pt x="598" y="709"/>
                  </a:lnTo>
                  <a:lnTo>
                    <a:pt x="598" y="713"/>
                  </a:lnTo>
                  <a:lnTo>
                    <a:pt x="600" y="719"/>
                  </a:lnTo>
                  <a:lnTo>
                    <a:pt x="600" y="723"/>
                  </a:lnTo>
                  <a:lnTo>
                    <a:pt x="601" y="728"/>
                  </a:lnTo>
                  <a:lnTo>
                    <a:pt x="602" y="733"/>
                  </a:lnTo>
                  <a:lnTo>
                    <a:pt x="602" y="737"/>
                  </a:lnTo>
                  <a:lnTo>
                    <a:pt x="604" y="742"/>
                  </a:lnTo>
                  <a:lnTo>
                    <a:pt x="605" y="748"/>
                  </a:lnTo>
                  <a:lnTo>
                    <a:pt x="605" y="752"/>
                  </a:lnTo>
                  <a:lnTo>
                    <a:pt x="607" y="756"/>
                  </a:lnTo>
                  <a:lnTo>
                    <a:pt x="607" y="760"/>
                  </a:lnTo>
                  <a:lnTo>
                    <a:pt x="608" y="766"/>
                  </a:lnTo>
                  <a:lnTo>
                    <a:pt x="608" y="770"/>
                  </a:lnTo>
                  <a:lnTo>
                    <a:pt x="609" y="775"/>
                  </a:lnTo>
                  <a:lnTo>
                    <a:pt x="611" y="779"/>
                  </a:lnTo>
                  <a:lnTo>
                    <a:pt x="612" y="784"/>
                  </a:lnTo>
                  <a:lnTo>
                    <a:pt x="612" y="792"/>
                  </a:lnTo>
                  <a:lnTo>
                    <a:pt x="615" y="800"/>
                  </a:lnTo>
                  <a:lnTo>
                    <a:pt x="616" y="808"/>
                  </a:lnTo>
                  <a:lnTo>
                    <a:pt x="618" y="818"/>
                  </a:lnTo>
                  <a:lnTo>
                    <a:pt x="619" y="826"/>
                  </a:lnTo>
                  <a:lnTo>
                    <a:pt x="620" y="835"/>
                  </a:lnTo>
                  <a:lnTo>
                    <a:pt x="623" y="843"/>
                  </a:lnTo>
                  <a:lnTo>
                    <a:pt x="626" y="852"/>
                  </a:lnTo>
                  <a:lnTo>
                    <a:pt x="627" y="859"/>
                  </a:lnTo>
                  <a:lnTo>
                    <a:pt x="629" y="868"/>
                  </a:lnTo>
                  <a:lnTo>
                    <a:pt x="631" y="876"/>
                  </a:lnTo>
                  <a:lnTo>
                    <a:pt x="636" y="884"/>
                  </a:lnTo>
                  <a:lnTo>
                    <a:pt x="637" y="892"/>
                  </a:lnTo>
                  <a:lnTo>
                    <a:pt x="641" y="902"/>
                  </a:lnTo>
                  <a:lnTo>
                    <a:pt x="644" y="910"/>
                  </a:lnTo>
                  <a:lnTo>
                    <a:pt x="648" y="919"/>
                  </a:lnTo>
                  <a:lnTo>
                    <a:pt x="652" y="927"/>
                  </a:lnTo>
                  <a:lnTo>
                    <a:pt x="656" y="936"/>
                  </a:lnTo>
                  <a:lnTo>
                    <a:pt x="659" y="942"/>
                  </a:lnTo>
                  <a:lnTo>
                    <a:pt x="662" y="946"/>
                  </a:lnTo>
                  <a:lnTo>
                    <a:pt x="664" y="952"/>
                  </a:lnTo>
                  <a:lnTo>
                    <a:pt x="666" y="957"/>
                  </a:lnTo>
                  <a:lnTo>
                    <a:pt x="669" y="961"/>
                  </a:lnTo>
                  <a:lnTo>
                    <a:pt x="671" y="965"/>
                  </a:lnTo>
                  <a:lnTo>
                    <a:pt x="674" y="971"/>
                  </a:lnTo>
                  <a:lnTo>
                    <a:pt x="678" y="975"/>
                  </a:lnTo>
                  <a:lnTo>
                    <a:pt x="681" y="981"/>
                  </a:lnTo>
                  <a:lnTo>
                    <a:pt x="685" y="986"/>
                  </a:lnTo>
                  <a:lnTo>
                    <a:pt x="688" y="992"/>
                  </a:lnTo>
                  <a:lnTo>
                    <a:pt x="692" y="997"/>
                  </a:lnTo>
                  <a:lnTo>
                    <a:pt x="696" y="998"/>
                  </a:lnTo>
                  <a:lnTo>
                    <a:pt x="700" y="1001"/>
                  </a:lnTo>
                  <a:lnTo>
                    <a:pt x="704" y="1004"/>
                  </a:lnTo>
                  <a:lnTo>
                    <a:pt x="708" y="1007"/>
                  </a:lnTo>
                  <a:lnTo>
                    <a:pt x="715" y="1009"/>
                  </a:lnTo>
                  <a:lnTo>
                    <a:pt x="722" y="1014"/>
                  </a:lnTo>
                  <a:lnTo>
                    <a:pt x="728" y="1018"/>
                  </a:lnTo>
                  <a:lnTo>
                    <a:pt x="733" y="1022"/>
                  </a:lnTo>
                  <a:lnTo>
                    <a:pt x="739" y="1027"/>
                  </a:lnTo>
                  <a:lnTo>
                    <a:pt x="746" y="1036"/>
                  </a:lnTo>
                  <a:lnTo>
                    <a:pt x="737" y="1037"/>
                  </a:lnTo>
                  <a:lnTo>
                    <a:pt x="733" y="1040"/>
                  </a:lnTo>
                  <a:lnTo>
                    <a:pt x="729" y="1043"/>
                  </a:lnTo>
                  <a:lnTo>
                    <a:pt x="728" y="1047"/>
                  </a:lnTo>
                  <a:lnTo>
                    <a:pt x="726" y="1051"/>
                  </a:lnTo>
                  <a:lnTo>
                    <a:pt x="726" y="1055"/>
                  </a:lnTo>
                  <a:lnTo>
                    <a:pt x="726" y="1059"/>
                  </a:lnTo>
                  <a:lnTo>
                    <a:pt x="729" y="1065"/>
                  </a:lnTo>
                  <a:lnTo>
                    <a:pt x="730" y="1073"/>
                  </a:lnTo>
                  <a:lnTo>
                    <a:pt x="735" y="1080"/>
                  </a:lnTo>
                  <a:lnTo>
                    <a:pt x="737" y="1087"/>
                  </a:lnTo>
                  <a:lnTo>
                    <a:pt x="737" y="1091"/>
                  </a:lnTo>
                  <a:lnTo>
                    <a:pt x="730" y="1089"/>
                  </a:lnTo>
                  <a:lnTo>
                    <a:pt x="725" y="1088"/>
                  </a:lnTo>
                  <a:lnTo>
                    <a:pt x="718" y="1087"/>
                  </a:lnTo>
                  <a:lnTo>
                    <a:pt x="713" y="1084"/>
                  </a:lnTo>
                  <a:lnTo>
                    <a:pt x="706" y="1081"/>
                  </a:lnTo>
                  <a:lnTo>
                    <a:pt x="700" y="1078"/>
                  </a:lnTo>
                  <a:lnTo>
                    <a:pt x="693" y="1074"/>
                  </a:lnTo>
                  <a:lnTo>
                    <a:pt x="688" y="1071"/>
                  </a:lnTo>
                  <a:lnTo>
                    <a:pt x="681" y="1066"/>
                  </a:lnTo>
                  <a:lnTo>
                    <a:pt x="674" y="1062"/>
                  </a:lnTo>
                  <a:lnTo>
                    <a:pt x="667" y="1056"/>
                  </a:lnTo>
                  <a:lnTo>
                    <a:pt x="662" y="1052"/>
                  </a:lnTo>
                  <a:lnTo>
                    <a:pt x="655" y="1047"/>
                  </a:lnTo>
                  <a:lnTo>
                    <a:pt x="649" y="1043"/>
                  </a:lnTo>
                  <a:lnTo>
                    <a:pt x="642" y="1037"/>
                  </a:lnTo>
                  <a:lnTo>
                    <a:pt x="637" y="1032"/>
                  </a:lnTo>
                  <a:lnTo>
                    <a:pt x="631" y="1026"/>
                  </a:lnTo>
                  <a:lnTo>
                    <a:pt x="624" y="1019"/>
                  </a:lnTo>
                  <a:lnTo>
                    <a:pt x="619" y="1014"/>
                  </a:lnTo>
                  <a:lnTo>
                    <a:pt x="613" y="1007"/>
                  </a:lnTo>
                  <a:lnTo>
                    <a:pt x="608" y="1000"/>
                  </a:lnTo>
                  <a:lnTo>
                    <a:pt x="602" y="994"/>
                  </a:lnTo>
                  <a:lnTo>
                    <a:pt x="598" y="987"/>
                  </a:lnTo>
                  <a:lnTo>
                    <a:pt x="593" y="982"/>
                  </a:lnTo>
                  <a:lnTo>
                    <a:pt x="587" y="975"/>
                  </a:lnTo>
                  <a:lnTo>
                    <a:pt x="583" y="970"/>
                  </a:lnTo>
                  <a:lnTo>
                    <a:pt x="578" y="963"/>
                  </a:lnTo>
                  <a:lnTo>
                    <a:pt x="574" y="957"/>
                  </a:lnTo>
                  <a:lnTo>
                    <a:pt x="568" y="952"/>
                  </a:lnTo>
                  <a:lnTo>
                    <a:pt x="565" y="946"/>
                  </a:lnTo>
                  <a:lnTo>
                    <a:pt x="561" y="941"/>
                  </a:lnTo>
                  <a:lnTo>
                    <a:pt x="558" y="935"/>
                  </a:lnTo>
                  <a:lnTo>
                    <a:pt x="558" y="941"/>
                  </a:lnTo>
                  <a:lnTo>
                    <a:pt x="558" y="947"/>
                  </a:lnTo>
                  <a:lnTo>
                    <a:pt x="558" y="950"/>
                  </a:lnTo>
                  <a:lnTo>
                    <a:pt x="558" y="954"/>
                  </a:lnTo>
                  <a:lnTo>
                    <a:pt x="558" y="959"/>
                  </a:lnTo>
                  <a:lnTo>
                    <a:pt x="558" y="964"/>
                  </a:lnTo>
                  <a:lnTo>
                    <a:pt x="558" y="968"/>
                  </a:lnTo>
                  <a:lnTo>
                    <a:pt x="558" y="974"/>
                  </a:lnTo>
                  <a:lnTo>
                    <a:pt x="558" y="978"/>
                  </a:lnTo>
                  <a:lnTo>
                    <a:pt x="560" y="983"/>
                  </a:lnTo>
                  <a:lnTo>
                    <a:pt x="560" y="989"/>
                  </a:lnTo>
                  <a:lnTo>
                    <a:pt x="560" y="996"/>
                  </a:lnTo>
                  <a:lnTo>
                    <a:pt x="560" y="1001"/>
                  </a:lnTo>
                  <a:lnTo>
                    <a:pt x="560" y="1008"/>
                  </a:lnTo>
                  <a:lnTo>
                    <a:pt x="560" y="1015"/>
                  </a:lnTo>
                  <a:lnTo>
                    <a:pt x="560" y="1022"/>
                  </a:lnTo>
                  <a:lnTo>
                    <a:pt x="560" y="1027"/>
                  </a:lnTo>
                  <a:lnTo>
                    <a:pt x="560" y="1036"/>
                  </a:lnTo>
                  <a:lnTo>
                    <a:pt x="560" y="1043"/>
                  </a:lnTo>
                  <a:lnTo>
                    <a:pt x="561" y="1049"/>
                  </a:lnTo>
                  <a:lnTo>
                    <a:pt x="561" y="1056"/>
                  </a:lnTo>
                  <a:lnTo>
                    <a:pt x="563" y="1065"/>
                  </a:lnTo>
                  <a:lnTo>
                    <a:pt x="563" y="1071"/>
                  </a:lnTo>
                  <a:lnTo>
                    <a:pt x="563" y="1080"/>
                  </a:lnTo>
                  <a:lnTo>
                    <a:pt x="563" y="1087"/>
                  </a:lnTo>
                  <a:lnTo>
                    <a:pt x="563" y="1095"/>
                  </a:lnTo>
                  <a:lnTo>
                    <a:pt x="563" y="1103"/>
                  </a:lnTo>
                  <a:lnTo>
                    <a:pt x="564" y="1111"/>
                  </a:lnTo>
                  <a:lnTo>
                    <a:pt x="564" y="1120"/>
                  </a:lnTo>
                  <a:lnTo>
                    <a:pt x="564" y="1128"/>
                  </a:lnTo>
                  <a:lnTo>
                    <a:pt x="564" y="1135"/>
                  </a:lnTo>
                  <a:lnTo>
                    <a:pt x="564" y="1143"/>
                  </a:lnTo>
                  <a:lnTo>
                    <a:pt x="564" y="1151"/>
                  </a:lnTo>
                  <a:lnTo>
                    <a:pt x="564" y="1160"/>
                  </a:lnTo>
                  <a:lnTo>
                    <a:pt x="564" y="1167"/>
                  </a:lnTo>
                  <a:lnTo>
                    <a:pt x="565" y="1175"/>
                  </a:lnTo>
                  <a:lnTo>
                    <a:pt x="565" y="1183"/>
                  </a:lnTo>
                  <a:lnTo>
                    <a:pt x="567" y="1191"/>
                  </a:lnTo>
                  <a:lnTo>
                    <a:pt x="567" y="1198"/>
                  </a:lnTo>
                  <a:lnTo>
                    <a:pt x="567" y="1206"/>
                  </a:lnTo>
                  <a:lnTo>
                    <a:pt x="567" y="1213"/>
                  </a:lnTo>
                  <a:lnTo>
                    <a:pt x="567" y="1222"/>
                  </a:lnTo>
                  <a:lnTo>
                    <a:pt x="567" y="1230"/>
                  </a:lnTo>
                  <a:lnTo>
                    <a:pt x="568" y="1237"/>
                  </a:lnTo>
                  <a:lnTo>
                    <a:pt x="568" y="1245"/>
                  </a:lnTo>
                  <a:lnTo>
                    <a:pt x="568" y="1252"/>
                  </a:lnTo>
                  <a:lnTo>
                    <a:pt x="568" y="1259"/>
                  </a:lnTo>
                  <a:lnTo>
                    <a:pt x="568" y="1266"/>
                  </a:lnTo>
                  <a:lnTo>
                    <a:pt x="568" y="1273"/>
                  </a:lnTo>
                  <a:lnTo>
                    <a:pt x="569" y="1280"/>
                  </a:lnTo>
                  <a:lnTo>
                    <a:pt x="569" y="1285"/>
                  </a:lnTo>
                  <a:lnTo>
                    <a:pt x="571" y="1292"/>
                  </a:lnTo>
                  <a:lnTo>
                    <a:pt x="571" y="1299"/>
                  </a:lnTo>
                  <a:lnTo>
                    <a:pt x="572" y="1306"/>
                  </a:lnTo>
                  <a:lnTo>
                    <a:pt x="572" y="1310"/>
                  </a:lnTo>
                  <a:lnTo>
                    <a:pt x="572" y="1317"/>
                  </a:lnTo>
                  <a:lnTo>
                    <a:pt x="572" y="1321"/>
                  </a:lnTo>
                  <a:lnTo>
                    <a:pt x="572" y="1326"/>
                  </a:lnTo>
                  <a:lnTo>
                    <a:pt x="572" y="1332"/>
                  </a:lnTo>
                  <a:lnTo>
                    <a:pt x="574" y="1337"/>
                  </a:lnTo>
                  <a:lnTo>
                    <a:pt x="575" y="1342"/>
                  </a:lnTo>
                  <a:lnTo>
                    <a:pt x="575" y="1347"/>
                  </a:lnTo>
                  <a:lnTo>
                    <a:pt x="571" y="1350"/>
                  </a:lnTo>
                  <a:lnTo>
                    <a:pt x="568" y="1358"/>
                  </a:lnTo>
                  <a:lnTo>
                    <a:pt x="567" y="1362"/>
                  </a:lnTo>
                  <a:lnTo>
                    <a:pt x="564" y="1366"/>
                  </a:lnTo>
                  <a:lnTo>
                    <a:pt x="563" y="1373"/>
                  </a:lnTo>
                  <a:lnTo>
                    <a:pt x="563" y="1379"/>
                  </a:lnTo>
                  <a:lnTo>
                    <a:pt x="560" y="1383"/>
                  </a:lnTo>
                  <a:lnTo>
                    <a:pt x="558" y="1390"/>
                  </a:lnTo>
                  <a:lnTo>
                    <a:pt x="557" y="1394"/>
                  </a:lnTo>
                  <a:lnTo>
                    <a:pt x="556" y="1399"/>
                  </a:lnTo>
                  <a:lnTo>
                    <a:pt x="553" y="1406"/>
                  </a:lnTo>
                  <a:lnTo>
                    <a:pt x="550" y="1410"/>
                  </a:lnTo>
                  <a:lnTo>
                    <a:pt x="549" y="1402"/>
                  </a:lnTo>
                  <a:lnTo>
                    <a:pt x="547" y="1394"/>
                  </a:lnTo>
                  <a:lnTo>
                    <a:pt x="546" y="1386"/>
                  </a:lnTo>
                  <a:lnTo>
                    <a:pt x="546" y="1379"/>
                  </a:lnTo>
                  <a:lnTo>
                    <a:pt x="545" y="1369"/>
                  </a:lnTo>
                  <a:lnTo>
                    <a:pt x="543" y="1362"/>
                  </a:lnTo>
                  <a:lnTo>
                    <a:pt x="543" y="1353"/>
                  </a:lnTo>
                  <a:lnTo>
                    <a:pt x="543" y="1346"/>
                  </a:lnTo>
                  <a:lnTo>
                    <a:pt x="542" y="1336"/>
                  </a:lnTo>
                  <a:lnTo>
                    <a:pt x="541" y="1326"/>
                  </a:lnTo>
                  <a:lnTo>
                    <a:pt x="539" y="1318"/>
                  </a:lnTo>
                  <a:lnTo>
                    <a:pt x="539" y="1310"/>
                  </a:lnTo>
                  <a:lnTo>
                    <a:pt x="539" y="1299"/>
                  </a:lnTo>
                  <a:lnTo>
                    <a:pt x="538" y="1291"/>
                  </a:lnTo>
                  <a:lnTo>
                    <a:pt x="538" y="1281"/>
                  </a:lnTo>
                  <a:lnTo>
                    <a:pt x="538" y="1273"/>
                  </a:lnTo>
                  <a:lnTo>
                    <a:pt x="538" y="1263"/>
                  </a:lnTo>
                  <a:lnTo>
                    <a:pt x="536" y="1253"/>
                  </a:lnTo>
                  <a:lnTo>
                    <a:pt x="535" y="1242"/>
                  </a:lnTo>
                  <a:lnTo>
                    <a:pt x="535" y="1234"/>
                  </a:lnTo>
                  <a:lnTo>
                    <a:pt x="535" y="1224"/>
                  </a:lnTo>
                  <a:lnTo>
                    <a:pt x="535" y="1215"/>
                  </a:lnTo>
                  <a:lnTo>
                    <a:pt x="535" y="1205"/>
                  </a:lnTo>
                  <a:lnTo>
                    <a:pt x="535" y="1195"/>
                  </a:lnTo>
                  <a:lnTo>
                    <a:pt x="534" y="1186"/>
                  </a:lnTo>
                  <a:lnTo>
                    <a:pt x="534" y="1176"/>
                  </a:lnTo>
                  <a:lnTo>
                    <a:pt x="534" y="1165"/>
                  </a:lnTo>
                  <a:lnTo>
                    <a:pt x="534" y="1156"/>
                  </a:lnTo>
                  <a:lnTo>
                    <a:pt x="534" y="1146"/>
                  </a:lnTo>
                  <a:lnTo>
                    <a:pt x="534" y="1136"/>
                  </a:lnTo>
                  <a:lnTo>
                    <a:pt x="534" y="1128"/>
                  </a:lnTo>
                  <a:lnTo>
                    <a:pt x="534" y="1118"/>
                  </a:lnTo>
                  <a:lnTo>
                    <a:pt x="534" y="1109"/>
                  </a:lnTo>
                  <a:lnTo>
                    <a:pt x="534" y="1099"/>
                  </a:lnTo>
                  <a:lnTo>
                    <a:pt x="534" y="1089"/>
                  </a:lnTo>
                  <a:lnTo>
                    <a:pt x="534" y="1080"/>
                  </a:lnTo>
                  <a:lnTo>
                    <a:pt x="534" y="1070"/>
                  </a:lnTo>
                  <a:lnTo>
                    <a:pt x="534" y="1062"/>
                  </a:lnTo>
                  <a:lnTo>
                    <a:pt x="534" y="1052"/>
                  </a:lnTo>
                  <a:lnTo>
                    <a:pt x="534" y="1044"/>
                  </a:lnTo>
                  <a:lnTo>
                    <a:pt x="534" y="1034"/>
                  </a:lnTo>
                  <a:lnTo>
                    <a:pt x="534" y="1026"/>
                  </a:lnTo>
                  <a:lnTo>
                    <a:pt x="534" y="1018"/>
                  </a:lnTo>
                  <a:lnTo>
                    <a:pt x="534" y="1009"/>
                  </a:lnTo>
                  <a:lnTo>
                    <a:pt x="534" y="1000"/>
                  </a:lnTo>
                  <a:lnTo>
                    <a:pt x="534" y="993"/>
                  </a:lnTo>
                  <a:lnTo>
                    <a:pt x="534" y="986"/>
                  </a:lnTo>
                  <a:lnTo>
                    <a:pt x="535" y="978"/>
                  </a:lnTo>
                  <a:lnTo>
                    <a:pt x="535" y="970"/>
                  </a:lnTo>
                  <a:lnTo>
                    <a:pt x="535" y="963"/>
                  </a:lnTo>
                  <a:lnTo>
                    <a:pt x="535" y="954"/>
                  </a:lnTo>
                  <a:lnTo>
                    <a:pt x="535" y="949"/>
                  </a:lnTo>
                  <a:lnTo>
                    <a:pt x="535" y="941"/>
                  </a:lnTo>
                  <a:lnTo>
                    <a:pt x="535" y="935"/>
                  </a:lnTo>
                  <a:lnTo>
                    <a:pt x="535" y="928"/>
                  </a:lnTo>
                  <a:lnTo>
                    <a:pt x="535" y="923"/>
                  </a:lnTo>
                  <a:lnTo>
                    <a:pt x="535" y="916"/>
                  </a:lnTo>
                  <a:lnTo>
                    <a:pt x="535" y="910"/>
                  </a:lnTo>
                  <a:lnTo>
                    <a:pt x="535" y="905"/>
                  </a:lnTo>
                  <a:lnTo>
                    <a:pt x="536" y="901"/>
                  </a:lnTo>
                  <a:lnTo>
                    <a:pt x="536" y="895"/>
                  </a:lnTo>
                  <a:lnTo>
                    <a:pt x="538" y="890"/>
                  </a:lnTo>
                  <a:lnTo>
                    <a:pt x="538" y="885"/>
                  </a:lnTo>
                  <a:lnTo>
                    <a:pt x="538" y="883"/>
                  </a:lnTo>
                  <a:lnTo>
                    <a:pt x="543" y="881"/>
                  </a:lnTo>
                  <a:lnTo>
                    <a:pt x="550" y="880"/>
                  </a:lnTo>
                  <a:lnTo>
                    <a:pt x="556" y="879"/>
                  </a:lnTo>
                  <a:lnTo>
                    <a:pt x="563" y="877"/>
                  </a:lnTo>
                  <a:lnTo>
                    <a:pt x="564" y="881"/>
                  </a:lnTo>
                  <a:lnTo>
                    <a:pt x="567" y="887"/>
                  </a:lnTo>
                  <a:lnTo>
                    <a:pt x="569" y="892"/>
                  </a:lnTo>
                  <a:lnTo>
                    <a:pt x="572" y="898"/>
                  </a:lnTo>
                  <a:lnTo>
                    <a:pt x="575" y="902"/>
                  </a:lnTo>
                  <a:lnTo>
                    <a:pt x="578" y="909"/>
                  </a:lnTo>
                  <a:lnTo>
                    <a:pt x="580" y="914"/>
                  </a:lnTo>
                  <a:lnTo>
                    <a:pt x="583" y="921"/>
                  </a:lnTo>
                  <a:lnTo>
                    <a:pt x="586" y="925"/>
                  </a:lnTo>
                  <a:lnTo>
                    <a:pt x="589" y="932"/>
                  </a:lnTo>
                  <a:lnTo>
                    <a:pt x="591" y="938"/>
                  </a:lnTo>
                  <a:lnTo>
                    <a:pt x="596" y="943"/>
                  </a:lnTo>
                  <a:lnTo>
                    <a:pt x="598" y="950"/>
                  </a:lnTo>
                  <a:lnTo>
                    <a:pt x="601" y="956"/>
                  </a:lnTo>
                  <a:lnTo>
                    <a:pt x="604" y="961"/>
                  </a:lnTo>
                  <a:lnTo>
                    <a:pt x="608" y="968"/>
                  </a:lnTo>
                  <a:lnTo>
                    <a:pt x="611" y="974"/>
                  </a:lnTo>
                  <a:lnTo>
                    <a:pt x="615" y="978"/>
                  </a:lnTo>
                  <a:lnTo>
                    <a:pt x="619" y="983"/>
                  </a:lnTo>
                  <a:lnTo>
                    <a:pt x="623" y="989"/>
                  </a:lnTo>
                  <a:lnTo>
                    <a:pt x="626" y="993"/>
                  </a:lnTo>
                  <a:lnTo>
                    <a:pt x="630" y="998"/>
                  </a:lnTo>
                  <a:lnTo>
                    <a:pt x="636" y="1003"/>
                  </a:lnTo>
                  <a:lnTo>
                    <a:pt x="640" y="1007"/>
                  </a:lnTo>
                  <a:lnTo>
                    <a:pt x="645" y="1011"/>
                  </a:lnTo>
                  <a:lnTo>
                    <a:pt x="649" y="1014"/>
                  </a:lnTo>
                  <a:lnTo>
                    <a:pt x="655" y="1018"/>
                  </a:lnTo>
                  <a:lnTo>
                    <a:pt x="660" y="1020"/>
                  </a:lnTo>
                  <a:lnTo>
                    <a:pt x="666" y="1022"/>
                  </a:lnTo>
                  <a:lnTo>
                    <a:pt x="673" y="1025"/>
                  </a:lnTo>
                  <a:lnTo>
                    <a:pt x="680" y="1026"/>
                  </a:lnTo>
                  <a:lnTo>
                    <a:pt x="688" y="1027"/>
                  </a:lnTo>
                  <a:lnTo>
                    <a:pt x="684" y="1023"/>
                  </a:lnTo>
                  <a:lnTo>
                    <a:pt x="680" y="1019"/>
                  </a:lnTo>
                  <a:lnTo>
                    <a:pt x="677" y="1014"/>
                  </a:lnTo>
                  <a:lnTo>
                    <a:pt x="674" y="1009"/>
                  </a:lnTo>
                  <a:lnTo>
                    <a:pt x="667" y="1000"/>
                  </a:lnTo>
                  <a:lnTo>
                    <a:pt x="663" y="992"/>
                  </a:lnTo>
                  <a:lnTo>
                    <a:pt x="658" y="983"/>
                  </a:lnTo>
                  <a:lnTo>
                    <a:pt x="652" y="975"/>
                  </a:lnTo>
                  <a:lnTo>
                    <a:pt x="648" y="965"/>
                  </a:lnTo>
                  <a:lnTo>
                    <a:pt x="644" y="957"/>
                  </a:lnTo>
                  <a:lnTo>
                    <a:pt x="641" y="953"/>
                  </a:lnTo>
                  <a:lnTo>
                    <a:pt x="638" y="947"/>
                  </a:lnTo>
                  <a:lnTo>
                    <a:pt x="636" y="943"/>
                  </a:lnTo>
                  <a:lnTo>
                    <a:pt x="633" y="939"/>
                  </a:lnTo>
                  <a:lnTo>
                    <a:pt x="631" y="934"/>
                  </a:lnTo>
                  <a:lnTo>
                    <a:pt x="629" y="930"/>
                  </a:lnTo>
                  <a:lnTo>
                    <a:pt x="627" y="925"/>
                  </a:lnTo>
                  <a:lnTo>
                    <a:pt x="626" y="921"/>
                  </a:lnTo>
                  <a:lnTo>
                    <a:pt x="623" y="916"/>
                  </a:lnTo>
                  <a:lnTo>
                    <a:pt x="622" y="910"/>
                  </a:lnTo>
                  <a:lnTo>
                    <a:pt x="620" y="906"/>
                  </a:lnTo>
                  <a:lnTo>
                    <a:pt x="619" y="902"/>
                  </a:lnTo>
                  <a:lnTo>
                    <a:pt x="616" y="898"/>
                  </a:lnTo>
                  <a:lnTo>
                    <a:pt x="615" y="892"/>
                  </a:lnTo>
                  <a:lnTo>
                    <a:pt x="612" y="888"/>
                  </a:lnTo>
                  <a:lnTo>
                    <a:pt x="612" y="884"/>
                  </a:lnTo>
                  <a:lnTo>
                    <a:pt x="609" y="879"/>
                  </a:lnTo>
                  <a:lnTo>
                    <a:pt x="608" y="874"/>
                  </a:lnTo>
                  <a:lnTo>
                    <a:pt x="607" y="869"/>
                  </a:lnTo>
                  <a:lnTo>
                    <a:pt x="604" y="865"/>
                  </a:lnTo>
                  <a:lnTo>
                    <a:pt x="602" y="861"/>
                  </a:lnTo>
                  <a:lnTo>
                    <a:pt x="601" y="855"/>
                  </a:lnTo>
                  <a:lnTo>
                    <a:pt x="600" y="850"/>
                  </a:lnTo>
                  <a:lnTo>
                    <a:pt x="598" y="846"/>
                  </a:lnTo>
                  <a:lnTo>
                    <a:pt x="597" y="841"/>
                  </a:lnTo>
                  <a:lnTo>
                    <a:pt x="596" y="836"/>
                  </a:lnTo>
                  <a:lnTo>
                    <a:pt x="594" y="832"/>
                  </a:lnTo>
                  <a:lnTo>
                    <a:pt x="593" y="828"/>
                  </a:lnTo>
                  <a:lnTo>
                    <a:pt x="591" y="822"/>
                  </a:lnTo>
                  <a:lnTo>
                    <a:pt x="591" y="818"/>
                  </a:lnTo>
                  <a:lnTo>
                    <a:pt x="590" y="812"/>
                  </a:lnTo>
                  <a:lnTo>
                    <a:pt x="589" y="808"/>
                  </a:lnTo>
                  <a:lnTo>
                    <a:pt x="586" y="804"/>
                  </a:lnTo>
                  <a:lnTo>
                    <a:pt x="585" y="799"/>
                  </a:lnTo>
                  <a:lnTo>
                    <a:pt x="583" y="793"/>
                  </a:lnTo>
                  <a:lnTo>
                    <a:pt x="583" y="789"/>
                  </a:lnTo>
                  <a:lnTo>
                    <a:pt x="582" y="784"/>
                  </a:lnTo>
                  <a:lnTo>
                    <a:pt x="580" y="779"/>
                  </a:lnTo>
                  <a:lnTo>
                    <a:pt x="579" y="774"/>
                  </a:lnTo>
                  <a:lnTo>
                    <a:pt x="578" y="770"/>
                  </a:lnTo>
                  <a:lnTo>
                    <a:pt x="576" y="764"/>
                  </a:lnTo>
                  <a:lnTo>
                    <a:pt x="575" y="760"/>
                  </a:lnTo>
                  <a:lnTo>
                    <a:pt x="574" y="755"/>
                  </a:lnTo>
                  <a:lnTo>
                    <a:pt x="572" y="750"/>
                  </a:lnTo>
                  <a:lnTo>
                    <a:pt x="571" y="745"/>
                  </a:lnTo>
                  <a:lnTo>
                    <a:pt x="571" y="741"/>
                  </a:lnTo>
                  <a:lnTo>
                    <a:pt x="569" y="735"/>
                  </a:lnTo>
                  <a:lnTo>
                    <a:pt x="568" y="731"/>
                  </a:lnTo>
                  <a:lnTo>
                    <a:pt x="563" y="728"/>
                  </a:lnTo>
                  <a:lnTo>
                    <a:pt x="556" y="726"/>
                  </a:lnTo>
                  <a:lnTo>
                    <a:pt x="550" y="723"/>
                  </a:lnTo>
                  <a:lnTo>
                    <a:pt x="545" y="720"/>
                  </a:lnTo>
                  <a:lnTo>
                    <a:pt x="539" y="719"/>
                  </a:lnTo>
                  <a:lnTo>
                    <a:pt x="534" y="716"/>
                  </a:lnTo>
                  <a:lnTo>
                    <a:pt x="527" y="713"/>
                  </a:lnTo>
                  <a:lnTo>
                    <a:pt x="523" y="711"/>
                  </a:lnTo>
                  <a:lnTo>
                    <a:pt x="517" y="708"/>
                  </a:lnTo>
                  <a:lnTo>
                    <a:pt x="512" y="705"/>
                  </a:lnTo>
                  <a:lnTo>
                    <a:pt x="506" y="702"/>
                  </a:lnTo>
                  <a:lnTo>
                    <a:pt x="502" y="699"/>
                  </a:lnTo>
                  <a:lnTo>
                    <a:pt x="492" y="694"/>
                  </a:lnTo>
                  <a:lnTo>
                    <a:pt x="486" y="688"/>
                  </a:lnTo>
                  <a:lnTo>
                    <a:pt x="477" y="680"/>
                  </a:lnTo>
                  <a:lnTo>
                    <a:pt x="472" y="673"/>
                  </a:lnTo>
                  <a:lnTo>
                    <a:pt x="469" y="668"/>
                  </a:lnTo>
                  <a:lnTo>
                    <a:pt x="466" y="664"/>
                  </a:lnTo>
                  <a:lnTo>
                    <a:pt x="465" y="660"/>
                  </a:lnTo>
                  <a:lnTo>
                    <a:pt x="465" y="655"/>
                  </a:lnTo>
                  <a:lnTo>
                    <a:pt x="464" y="650"/>
                  </a:lnTo>
                  <a:lnTo>
                    <a:pt x="464" y="644"/>
                  </a:lnTo>
                  <a:lnTo>
                    <a:pt x="464" y="637"/>
                  </a:lnTo>
                  <a:lnTo>
                    <a:pt x="465" y="632"/>
                  </a:lnTo>
                  <a:lnTo>
                    <a:pt x="465" y="625"/>
                  </a:lnTo>
                  <a:lnTo>
                    <a:pt x="466" y="618"/>
                  </a:lnTo>
                  <a:lnTo>
                    <a:pt x="469" y="611"/>
                  </a:lnTo>
                  <a:lnTo>
                    <a:pt x="472" y="604"/>
                  </a:lnTo>
                  <a:lnTo>
                    <a:pt x="444" y="628"/>
                  </a:lnTo>
                  <a:lnTo>
                    <a:pt x="457" y="644"/>
                  </a:lnTo>
                  <a:lnTo>
                    <a:pt x="457" y="680"/>
                  </a:lnTo>
                  <a:lnTo>
                    <a:pt x="448" y="679"/>
                  </a:lnTo>
                  <a:lnTo>
                    <a:pt x="442" y="679"/>
                  </a:lnTo>
                  <a:lnTo>
                    <a:pt x="433" y="676"/>
                  </a:lnTo>
                  <a:lnTo>
                    <a:pt x="426" y="676"/>
                  </a:lnTo>
                  <a:lnTo>
                    <a:pt x="418" y="675"/>
                  </a:lnTo>
                  <a:lnTo>
                    <a:pt x="410" y="675"/>
                  </a:lnTo>
                  <a:lnTo>
                    <a:pt x="402" y="673"/>
                  </a:lnTo>
                  <a:lnTo>
                    <a:pt x="393" y="673"/>
                  </a:lnTo>
                  <a:lnTo>
                    <a:pt x="385" y="672"/>
                  </a:lnTo>
                  <a:lnTo>
                    <a:pt x="377" y="671"/>
                  </a:lnTo>
                  <a:lnTo>
                    <a:pt x="369" y="668"/>
                  </a:lnTo>
                  <a:lnTo>
                    <a:pt x="360" y="668"/>
                  </a:lnTo>
                  <a:lnTo>
                    <a:pt x="351" y="666"/>
                  </a:lnTo>
                  <a:lnTo>
                    <a:pt x="343" y="664"/>
                  </a:lnTo>
                  <a:lnTo>
                    <a:pt x="334" y="662"/>
                  </a:lnTo>
                  <a:lnTo>
                    <a:pt x="326" y="662"/>
                  </a:lnTo>
                  <a:lnTo>
                    <a:pt x="316" y="660"/>
                  </a:lnTo>
                  <a:lnTo>
                    <a:pt x="308" y="658"/>
                  </a:lnTo>
                  <a:lnTo>
                    <a:pt x="300" y="655"/>
                  </a:lnTo>
                  <a:lnTo>
                    <a:pt x="292" y="654"/>
                  </a:lnTo>
                  <a:lnTo>
                    <a:pt x="282" y="651"/>
                  </a:lnTo>
                  <a:lnTo>
                    <a:pt x="274" y="650"/>
                  </a:lnTo>
                  <a:lnTo>
                    <a:pt x="266" y="647"/>
                  </a:lnTo>
                  <a:lnTo>
                    <a:pt x="257" y="644"/>
                  </a:lnTo>
                  <a:lnTo>
                    <a:pt x="248" y="642"/>
                  </a:lnTo>
                  <a:lnTo>
                    <a:pt x="239" y="639"/>
                  </a:lnTo>
                  <a:lnTo>
                    <a:pt x="233" y="636"/>
                  </a:lnTo>
                  <a:lnTo>
                    <a:pt x="226" y="635"/>
                  </a:lnTo>
                  <a:lnTo>
                    <a:pt x="217" y="631"/>
                  </a:lnTo>
                  <a:lnTo>
                    <a:pt x="209" y="628"/>
                  </a:lnTo>
                  <a:lnTo>
                    <a:pt x="202" y="626"/>
                  </a:lnTo>
                  <a:lnTo>
                    <a:pt x="195" y="624"/>
                  </a:lnTo>
                  <a:lnTo>
                    <a:pt x="190" y="626"/>
                  </a:lnTo>
                  <a:lnTo>
                    <a:pt x="186" y="631"/>
                  </a:lnTo>
                  <a:lnTo>
                    <a:pt x="182" y="633"/>
                  </a:lnTo>
                  <a:lnTo>
                    <a:pt x="179" y="636"/>
                  </a:lnTo>
                  <a:lnTo>
                    <a:pt x="175" y="643"/>
                  </a:lnTo>
                  <a:lnTo>
                    <a:pt x="173" y="649"/>
                  </a:lnTo>
                  <a:lnTo>
                    <a:pt x="173" y="653"/>
                  </a:lnTo>
                  <a:lnTo>
                    <a:pt x="177" y="657"/>
                  </a:lnTo>
                  <a:lnTo>
                    <a:pt x="182" y="660"/>
                  </a:lnTo>
                  <a:lnTo>
                    <a:pt x="187" y="664"/>
                  </a:lnTo>
                  <a:lnTo>
                    <a:pt x="193" y="665"/>
                  </a:lnTo>
                  <a:lnTo>
                    <a:pt x="201" y="668"/>
                  </a:lnTo>
                  <a:lnTo>
                    <a:pt x="209" y="668"/>
                  </a:lnTo>
                  <a:lnTo>
                    <a:pt x="217" y="669"/>
                  </a:lnTo>
                  <a:lnTo>
                    <a:pt x="226" y="669"/>
                  </a:lnTo>
                  <a:lnTo>
                    <a:pt x="235" y="669"/>
                  </a:lnTo>
                  <a:lnTo>
                    <a:pt x="244" y="668"/>
                  </a:lnTo>
                  <a:lnTo>
                    <a:pt x="252" y="668"/>
                  </a:lnTo>
                  <a:lnTo>
                    <a:pt x="259" y="675"/>
                  </a:lnTo>
                  <a:lnTo>
                    <a:pt x="266" y="680"/>
                  </a:lnTo>
                  <a:lnTo>
                    <a:pt x="274" y="686"/>
                  </a:lnTo>
                  <a:lnTo>
                    <a:pt x="282" y="691"/>
                  </a:lnTo>
                  <a:lnTo>
                    <a:pt x="290" y="695"/>
                  </a:lnTo>
                  <a:lnTo>
                    <a:pt x="299" y="699"/>
                  </a:lnTo>
                  <a:lnTo>
                    <a:pt x="303" y="701"/>
                  </a:lnTo>
                  <a:lnTo>
                    <a:pt x="308" y="702"/>
                  </a:lnTo>
                  <a:lnTo>
                    <a:pt x="312" y="704"/>
                  </a:lnTo>
                  <a:lnTo>
                    <a:pt x="318" y="706"/>
                  </a:lnTo>
                  <a:lnTo>
                    <a:pt x="322" y="708"/>
                  </a:lnTo>
                  <a:lnTo>
                    <a:pt x="327" y="709"/>
                  </a:lnTo>
                  <a:lnTo>
                    <a:pt x="332" y="709"/>
                  </a:lnTo>
                  <a:lnTo>
                    <a:pt x="336" y="712"/>
                  </a:lnTo>
                  <a:lnTo>
                    <a:pt x="340" y="712"/>
                  </a:lnTo>
                  <a:lnTo>
                    <a:pt x="345" y="715"/>
                  </a:lnTo>
                  <a:lnTo>
                    <a:pt x="349" y="715"/>
                  </a:lnTo>
                  <a:lnTo>
                    <a:pt x="355" y="716"/>
                  </a:lnTo>
                  <a:lnTo>
                    <a:pt x="359" y="717"/>
                  </a:lnTo>
                  <a:lnTo>
                    <a:pt x="365" y="719"/>
                  </a:lnTo>
                  <a:lnTo>
                    <a:pt x="369" y="720"/>
                  </a:lnTo>
                  <a:lnTo>
                    <a:pt x="373" y="722"/>
                  </a:lnTo>
                  <a:lnTo>
                    <a:pt x="377" y="723"/>
                  </a:lnTo>
                  <a:lnTo>
                    <a:pt x="382" y="724"/>
                  </a:lnTo>
                  <a:lnTo>
                    <a:pt x="387" y="727"/>
                  </a:lnTo>
                  <a:lnTo>
                    <a:pt x="392" y="730"/>
                  </a:lnTo>
                  <a:lnTo>
                    <a:pt x="393" y="737"/>
                  </a:lnTo>
                  <a:lnTo>
                    <a:pt x="395" y="745"/>
                  </a:lnTo>
                  <a:lnTo>
                    <a:pt x="396" y="753"/>
                  </a:lnTo>
                  <a:lnTo>
                    <a:pt x="399" y="763"/>
                  </a:lnTo>
                  <a:lnTo>
                    <a:pt x="400" y="771"/>
                  </a:lnTo>
                  <a:lnTo>
                    <a:pt x="403" y="779"/>
                  </a:lnTo>
                  <a:lnTo>
                    <a:pt x="406" y="788"/>
                  </a:lnTo>
                  <a:lnTo>
                    <a:pt x="409" y="797"/>
                  </a:lnTo>
                  <a:lnTo>
                    <a:pt x="410" y="806"/>
                  </a:lnTo>
                  <a:lnTo>
                    <a:pt x="413" y="814"/>
                  </a:lnTo>
                  <a:lnTo>
                    <a:pt x="413" y="819"/>
                  </a:lnTo>
                  <a:lnTo>
                    <a:pt x="414" y="822"/>
                  </a:lnTo>
                  <a:lnTo>
                    <a:pt x="414" y="828"/>
                  </a:lnTo>
                  <a:lnTo>
                    <a:pt x="417" y="833"/>
                  </a:lnTo>
                  <a:lnTo>
                    <a:pt x="418" y="841"/>
                  </a:lnTo>
                  <a:lnTo>
                    <a:pt x="420" y="850"/>
                  </a:lnTo>
                  <a:lnTo>
                    <a:pt x="420" y="854"/>
                  </a:lnTo>
                  <a:lnTo>
                    <a:pt x="421" y="859"/>
                  </a:lnTo>
                  <a:lnTo>
                    <a:pt x="421" y="865"/>
                  </a:lnTo>
                  <a:lnTo>
                    <a:pt x="422" y="869"/>
                  </a:lnTo>
                  <a:lnTo>
                    <a:pt x="424" y="877"/>
                  </a:lnTo>
                  <a:lnTo>
                    <a:pt x="425" y="887"/>
                  </a:lnTo>
                  <a:lnTo>
                    <a:pt x="425" y="895"/>
                  </a:lnTo>
                  <a:lnTo>
                    <a:pt x="425" y="905"/>
                  </a:lnTo>
                  <a:lnTo>
                    <a:pt x="425" y="913"/>
                  </a:lnTo>
                  <a:lnTo>
                    <a:pt x="425" y="921"/>
                  </a:lnTo>
                  <a:lnTo>
                    <a:pt x="424" y="925"/>
                  </a:lnTo>
                  <a:lnTo>
                    <a:pt x="424" y="931"/>
                  </a:lnTo>
                  <a:lnTo>
                    <a:pt x="422" y="935"/>
                  </a:lnTo>
                  <a:lnTo>
                    <a:pt x="422" y="941"/>
                  </a:lnTo>
                  <a:lnTo>
                    <a:pt x="421" y="949"/>
                  </a:lnTo>
                  <a:lnTo>
                    <a:pt x="420" y="957"/>
                  </a:lnTo>
                  <a:lnTo>
                    <a:pt x="417" y="965"/>
                  </a:lnTo>
                  <a:lnTo>
                    <a:pt x="414" y="974"/>
                  </a:lnTo>
                  <a:lnTo>
                    <a:pt x="410" y="981"/>
                  </a:lnTo>
                  <a:lnTo>
                    <a:pt x="407" y="989"/>
                  </a:lnTo>
                  <a:lnTo>
                    <a:pt x="402" y="997"/>
                  </a:lnTo>
                  <a:lnTo>
                    <a:pt x="398" y="1005"/>
                  </a:lnTo>
                  <a:lnTo>
                    <a:pt x="393" y="1005"/>
                  </a:lnTo>
                  <a:lnTo>
                    <a:pt x="388" y="1005"/>
                  </a:lnTo>
                  <a:lnTo>
                    <a:pt x="387" y="998"/>
                  </a:lnTo>
                  <a:lnTo>
                    <a:pt x="385" y="992"/>
                  </a:lnTo>
                  <a:lnTo>
                    <a:pt x="385" y="985"/>
                  </a:lnTo>
                  <a:lnTo>
                    <a:pt x="385" y="978"/>
                  </a:lnTo>
                  <a:lnTo>
                    <a:pt x="385" y="970"/>
                  </a:lnTo>
                  <a:lnTo>
                    <a:pt x="388" y="964"/>
                  </a:lnTo>
                  <a:lnTo>
                    <a:pt x="392" y="959"/>
                  </a:lnTo>
                  <a:lnTo>
                    <a:pt x="398" y="956"/>
                  </a:lnTo>
                  <a:lnTo>
                    <a:pt x="396" y="949"/>
                  </a:lnTo>
                  <a:lnTo>
                    <a:pt x="396" y="942"/>
                  </a:lnTo>
                  <a:lnTo>
                    <a:pt x="395" y="935"/>
                  </a:lnTo>
                  <a:lnTo>
                    <a:pt x="395" y="930"/>
                  </a:lnTo>
                  <a:lnTo>
                    <a:pt x="393" y="921"/>
                  </a:lnTo>
                  <a:lnTo>
                    <a:pt x="392" y="916"/>
                  </a:lnTo>
                  <a:lnTo>
                    <a:pt x="392" y="909"/>
                  </a:lnTo>
                  <a:lnTo>
                    <a:pt x="391" y="902"/>
                  </a:lnTo>
                  <a:lnTo>
                    <a:pt x="389" y="895"/>
                  </a:lnTo>
                  <a:lnTo>
                    <a:pt x="388" y="888"/>
                  </a:lnTo>
                  <a:lnTo>
                    <a:pt x="385" y="881"/>
                  </a:lnTo>
                  <a:lnTo>
                    <a:pt x="385" y="874"/>
                  </a:lnTo>
                  <a:lnTo>
                    <a:pt x="384" y="869"/>
                  </a:lnTo>
                  <a:lnTo>
                    <a:pt x="381" y="862"/>
                  </a:lnTo>
                  <a:lnTo>
                    <a:pt x="380" y="855"/>
                  </a:lnTo>
                  <a:lnTo>
                    <a:pt x="380" y="848"/>
                  </a:lnTo>
                  <a:lnTo>
                    <a:pt x="377" y="841"/>
                  </a:lnTo>
                  <a:lnTo>
                    <a:pt x="376" y="835"/>
                  </a:lnTo>
                  <a:lnTo>
                    <a:pt x="373" y="828"/>
                  </a:lnTo>
                  <a:lnTo>
                    <a:pt x="373" y="821"/>
                  </a:lnTo>
                  <a:lnTo>
                    <a:pt x="370" y="814"/>
                  </a:lnTo>
                  <a:lnTo>
                    <a:pt x="369" y="807"/>
                  </a:lnTo>
                  <a:lnTo>
                    <a:pt x="367" y="800"/>
                  </a:lnTo>
                  <a:lnTo>
                    <a:pt x="367" y="793"/>
                  </a:lnTo>
                  <a:lnTo>
                    <a:pt x="365" y="786"/>
                  </a:lnTo>
                  <a:lnTo>
                    <a:pt x="363" y="779"/>
                  </a:lnTo>
                  <a:lnTo>
                    <a:pt x="362" y="773"/>
                  </a:lnTo>
                  <a:lnTo>
                    <a:pt x="360" y="766"/>
                  </a:lnTo>
                  <a:lnTo>
                    <a:pt x="359" y="760"/>
                  </a:lnTo>
                  <a:lnTo>
                    <a:pt x="359" y="753"/>
                  </a:lnTo>
                  <a:lnTo>
                    <a:pt x="356" y="748"/>
                  </a:lnTo>
                  <a:lnTo>
                    <a:pt x="356" y="741"/>
                  </a:lnTo>
                  <a:lnTo>
                    <a:pt x="349" y="739"/>
                  </a:lnTo>
                  <a:lnTo>
                    <a:pt x="344" y="738"/>
                  </a:lnTo>
                  <a:lnTo>
                    <a:pt x="340" y="737"/>
                  </a:lnTo>
                  <a:lnTo>
                    <a:pt x="334" y="735"/>
                  </a:lnTo>
                  <a:lnTo>
                    <a:pt x="329" y="733"/>
                  </a:lnTo>
                  <a:lnTo>
                    <a:pt x="325" y="733"/>
                  </a:lnTo>
                  <a:lnTo>
                    <a:pt x="321" y="730"/>
                  </a:lnTo>
                  <a:lnTo>
                    <a:pt x="316" y="728"/>
                  </a:lnTo>
                  <a:lnTo>
                    <a:pt x="308" y="724"/>
                  </a:lnTo>
                  <a:lnTo>
                    <a:pt x="300" y="722"/>
                  </a:lnTo>
                  <a:lnTo>
                    <a:pt x="294" y="719"/>
                  </a:lnTo>
                  <a:lnTo>
                    <a:pt x="288" y="715"/>
                  </a:lnTo>
                  <a:lnTo>
                    <a:pt x="282" y="711"/>
                  </a:lnTo>
                  <a:lnTo>
                    <a:pt x="275" y="706"/>
                  </a:lnTo>
                  <a:lnTo>
                    <a:pt x="270" y="702"/>
                  </a:lnTo>
                  <a:lnTo>
                    <a:pt x="266" y="699"/>
                  </a:lnTo>
                  <a:lnTo>
                    <a:pt x="259" y="694"/>
                  </a:lnTo>
                  <a:lnTo>
                    <a:pt x="255" y="691"/>
                  </a:lnTo>
                  <a:lnTo>
                    <a:pt x="249" y="687"/>
                  </a:lnTo>
                  <a:lnTo>
                    <a:pt x="244" y="683"/>
                  </a:lnTo>
                  <a:lnTo>
                    <a:pt x="238" y="683"/>
                  </a:lnTo>
                  <a:lnTo>
                    <a:pt x="231" y="683"/>
                  </a:lnTo>
                  <a:lnTo>
                    <a:pt x="223" y="683"/>
                  </a:lnTo>
                  <a:lnTo>
                    <a:pt x="217" y="683"/>
                  </a:lnTo>
                  <a:lnTo>
                    <a:pt x="209" y="683"/>
                  </a:lnTo>
                  <a:lnTo>
                    <a:pt x="201" y="683"/>
                  </a:lnTo>
                  <a:lnTo>
                    <a:pt x="194" y="682"/>
                  </a:lnTo>
                  <a:lnTo>
                    <a:pt x="187" y="682"/>
                  </a:lnTo>
                  <a:lnTo>
                    <a:pt x="179" y="679"/>
                  </a:lnTo>
                  <a:lnTo>
                    <a:pt x="173" y="677"/>
                  </a:lnTo>
                  <a:lnTo>
                    <a:pt x="166" y="675"/>
                  </a:lnTo>
                  <a:lnTo>
                    <a:pt x="162" y="672"/>
                  </a:lnTo>
                  <a:lnTo>
                    <a:pt x="157" y="666"/>
                  </a:lnTo>
                  <a:lnTo>
                    <a:pt x="154" y="662"/>
                  </a:lnTo>
                  <a:lnTo>
                    <a:pt x="153" y="657"/>
                  </a:lnTo>
                  <a:lnTo>
                    <a:pt x="153" y="651"/>
                  </a:lnTo>
                  <a:lnTo>
                    <a:pt x="149" y="651"/>
                  </a:lnTo>
                  <a:lnTo>
                    <a:pt x="146" y="655"/>
                  </a:lnTo>
                  <a:lnTo>
                    <a:pt x="143" y="660"/>
                  </a:lnTo>
                  <a:lnTo>
                    <a:pt x="142" y="665"/>
                  </a:lnTo>
                  <a:lnTo>
                    <a:pt x="140" y="671"/>
                  </a:lnTo>
                  <a:lnTo>
                    <a:pt x="139" y="679"/>
                  </a:lnTo>
                  <a:lnTo>
                    <a:pt x="139" y="686"/>
                  </a:lnTo>
                  <a:lnTo>
                    <a:pt x="139" y="694"/>
                  </a:lnTo>
                  <a:lnTo>
                    <a:pt x="138" y="701"/>
                  </a:lnTo>
                  <a:lnTo>
                    <a:pt x="138" y="709"/>
                  </a:lnTo>
                  <a:lnTo>
                    <a:pt x="138" y="717"/>
                  </a:lnTo>
                  <a:lnTo>
                    <a:pt x="139" y="726"/>
                  </a:lnTo>
                  <a:lnTo>
                    <a:pt x="139" y="733"/>
                  </a:lnTo>
                  <a:lnTo>
                    <a:pt x="140" y="739"/>
                  </a:lnTo>
                  <a:lnTo>
                    <a:pt x="140" y="744"/>
                  </a:lnTo>
                  <a:lnTo>
                    <a:pt x="140" y="749"/>
                  </a:lnTo>
                  <a:lnTo>
                    <a:pt x="39" y="737"/>
                  </a:lnTo>
                  <a:lnTo>
                    <a:pt x="37" y="733"/>
                  </a:lnTo>
                  <a:lnTo>
                    <a:pt x="37" y="727"/>
                  </a:lnTo>
                  <a:lnTo>
                    <a:pt x="36" y="720"/>
                  </a:lnTo>
                  <a:lnTo>
                    <a:pt x="36" y="716"/>
                  </a:lnTo>
                  <a:lnTo>
                    <a:pt x="36" y="708"/>
                  </a:lnTo>
                  <a:lnTo>
                    <a:pt x="36" y="701"/>
                  </a:lnTo>
                  <a:lnTo>
                    <a:pt x="34" y="693"/>
                  </a:lnTo>
                  <a:lnTo>
                    <a:pt x="34" y="683"/>
                  </a:lnTo>
                  <a:lnTo>
                    <a:pt x="33" y="673"/>
                  </a:lnTo>
                  <a:lnTo>
                    <a:pt x="33" y="664"/>
                  </a:lnTo>
                  <a:lnTo>
                    <a:pt x="32" y="651"/>
                  </a:lnTo>
                  <a:lnTo>
                    <a:pt x="32" y="642"/>
                  </a:lnTo>
                  <a:lnTo>
                    <a:pt x="30" y="628"/>
                  </a:lnTo>
                  <a:lnTo>
                    <a:pt x="30" y="615"/>
                  </a:lnTo>
                  <a:lnTo>
                    <a:pt x="29" y="602"/>
                  </a:lnTo>
                  <a:lnTo>
                    <a:pt x="28" y="588"/>
                  </a:lnTo>
                  <a:lnTo>
                    <a:pt x="28" y="573"/>
                  </a:lnTo>
                  <a:lnTo>
                    <a:pt x="26" y="559"/>
                  </a:lnTo>
                  <a:lnTo>
                    <a:pt x="25" y="542"/>
                  </a:lnTo>
                  <a:lnTo>
                    <a:pt x="25" y="527"/>
                  </a:lnTo>
                  <a:lnTo>
                    <a:pt x="23" y="511"/>
                  </a:lnTo>
                  <a:lnTo>
                    <a:pt x="23" y="496"/>
                  </a:lnTo>
                  <a:lnTo>
                    <a:pt x="22" y="479"/>
                  </a:lnTo>
                  <a:lnTo>
                    <a:pt x="21" y="463"/>
                  </a:lnTo>
                  <a:lnTo>
                    <a:pt x="19" y="446"/>
                  </a:lnTo>
                  <a:lnTo>
                    <a:pt x="19" y="429"/>
                  </a:lnTo>
                  <a:lnTo>
                    <a:pt x="17" y="412"/>
                  </a:lnTo>
                  <a:lnTo>
                    <a:pt x="17" y="395"/>
                  </a:lnTo>
                  <a:lnTo>
                    <a:pt x="15" y="377"/>
                  </a:lnTo>
                  <a:lnTo>
                    <a:pt x="15" y="361"/>
                  </a:lnTo>
                  <a:lnTo>
                    <a:pt x="14" y="344"/>
                  </a:lnTo>
                  <a:lnTo>
                    <a:pt x="14" y="326"/>
                  </a:lnTo>
                  <a:lnTo>
                    <a:pt x="11" y="308"/>
                  </a:lnTo>
                  <a:lnTo>
                    <a:pt x="11" y="292"/>
                  </a:lnTo>
                  <a:lnTo>
                    <a:pt x="8" y="275"/>
                  </a:lnTo>
                  <a:lnTo>
                    <a:pt x="8" y="259"/>
                  </a:lnTo>
                  <a:lnTo>
                    <a:pt x="7" y="242"/>
                  </a:lnTo>
                  <a:lnTo>
                    <a:pt x="7" y="227"/>
                  </a:lnTo>
                  <a:lnTo>
                    <a:pt x="6" y="210"/>
                  </a:lnTo>
                  <a:lnTo>
                    <a:pt x="4" y="194"/>
                  </a:lnTo>
                  <a:lnTo>
                    <a:pt x="4" y="179"/>
                  </a:lnTo>
                  <a:lnTo>
                    <a:pt x="4" y="165"/>
                  </a:lnTo>
                  <a:lnTo>
                    <a:pt x="3" y="150"/>
                  </a:lnTo>
                  <a:lnTo>
                    <a:pt x="3" y="137"/>
                  </a:lnTo>
                  <a:lnTo>
                    <a:pt x="3" y="124"/>
                  </a:lnTo>
                  <a:lnTo>
                    <a:pt x="3" y="111"/>
                  </a:lnTo>
                  <a:lnTo>
                    <a:pt x="1" y="99"/>
                  </a:lnTo>
                  <a:lnTo>
                    <a:pt x="0" y="88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1" name="Freeform 93">
              <a:extLst>
                <a:ext uri="{FF2B5EF4-FFF2-40B4-BE49-F238E27FC236}">
                  <a16:creationId xmlns:a16="http://schemas.microsoft.com/office/drawing/2014/main" id="{3711E4C9-40A1-43D0-A06F-CD8625908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052"/>
              <a:ext cx="58" cy="46"/>
            </a:xfrm>
            <a:custGeom>
              <a:avLst/>
              <a:gdLst>
                <a:gd name="T0" fmla="*/ 48 w 58"/>
                <a:gd name="T1" fmla="*/ 28 h 46"/>
                <a:gd name="T2" fmla="*/ 58 w 58"/>
                <a:gd name="T3" fmla="*/ 35 h 46"/>
                <a:gd name="T4" fmla="*/ 48 w 58"/>
                <a:gd name="T5" fmla="*/ 46 h 46"/>
                <a:gd name="T6" fmla="*/ 34 w 58"/>
                <a:gd name="T7" fmla="*/ 33 h 46"/>
                <a:gd name="T8" fmla="*/ 1 w 58"/>
                <a:gd name="T9" fmla="*/ 21 h 46"/>
                <a:gd name="T10" fmla="*/ 0 w 58"/>
                <a:gd name="T11" fmla="*/ 3 h 46"/>
                <a:gd name="T12" fmla="*/ 30 w 58"/>
                <a:gd name="T13" fmla="*/ 0 h 46"/>
                <a:gd name="T14" fmla="*/ 48 w 58"/>
                <a:gd name="T15" fmla="*/ 28 h 46"/>
                <a:gd name="T16" fmla="*/ 48 w 58"/>
                <a:gd name="T17" fmla="*/ 2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6">
                  <a:moveTo>
                    <a:pt x="48" y="28"/>
                  </a:moveTo>
                  <a:lnTo>
                    <a:pt x="58" y="35"/>
                  </a:lnTo>
                  <a:lnTo>
                    <a:pt x="48" y="46"/>
                  </a:lnTo>
                  <a:lnTo>
                    <a:pt x="34" y="33"/>
                  </a:lnTo>
                  <a:lnTo>
                    <a:pt x="1" y="21"/>
                  </a:lnTo>
                  <a:lnTo>
                    <a:pt x="0" y="3"/>
                  </a:lnTo>
                  <a:lnTo>
                    <a:pt x="30" y="0"/>
                  </a:lnTo>
                  <a:lnTo>
                    <a:pt x="48" y="28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2" name="Freeform 94">
              <a:extLst>
                <a:ext uri="{FF2B5EF4-FFF2-40B4-BE49-F238E27FC236}">
                  <a16:creationId xmlns:a16="http://schemas.microsoft.com/office/drawing/2014/main" id="{C5589E9F-0E60-454C-B52E-AEF8557F4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" y="2536"/>
              <a:ext cx="45" cy="43"/>
            </a:xfrm>
            <a:custGeom>
              <a:avLst/>
              <a:gdLst>
                <a:gd name="T0" fmla="*/ 11 w 45"/>
                <a:gd name="T1" fmla="*/ 0 h 43"/>
                <a:gd name="T2" fmla="*/ 12 w 45"/>
                <a:gd name="T3" fmla="*/ 0 h 43"/>
                <a:gd name="T4" fmla="*/ 19 w 45"/>
                <a:gd name="T5" fmla="*/ 0 h 43"/>
                <a:gd name="T6" fmla="*/ 26 w 45"/>
                <a:gd name="T7" fmla="*/ 0 h 43"/>
                <a:gd name="T8" fmla="*/ 33 w 45"/>
                <a:gd name="T9" fmla="*/ 1 h 43"/>
                <a:gd name="T10" fmla="*/ 37 w 45"/>
                <a:gd name="T11" fmla="*/ 4 h 43"/>
                <a:gd name="T12" fmla="*/ 41 w 45"/>
                <a:gd name="T13" fmla="*/ 8 h 43"/>
                <a:gd name="T14" fmla="*/ 44 w 45"/>
                <a:gd name="T15" fmla="*/ 10 h 43"/>
                <a:gd name="T16" fmla="*/ 45 w 45"/>
                <a:gd name="T17" fmla="*/ 12 h 43"/>
                <a:gd name="T18" fmla="*/ 23 w 45"/>
                <a:gd name="T19" fmla="*/ 12 h 43"/>
                <a:gd name="T20" fmla="*/ 33 w 45"/>
                <a:gd name="T21" fmla="*/ 43 h 43"/>
                <a:gd name="T22" fmla="*/ 11 w 45"/>
                <a:gd name="T23" fmla="*/ 30 h 43"/>
                <a:gd name="T24" fmla="*/ 0 w 45"/>
                <a:gd name="T25" fmla="*/ 10 h 43"/>
                <a:gd name="T26" fmla="*/ 11 w 45"/>
                <a:gd name="T27" fmla="*/ 0 h 43"/>
                <a:gd name="T28" fmla="*/ 11 w 45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3">
                  <a:moveTo>
                    <a:pt x="11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37" y="4"/>
                  </a:lnTo>
                  <a:lnTo>
                    <a:pt x="41" y="8"/>
                  </a:lnTo>
                  <a:lnTo>
                    <a:pt x="44" y="10"/>
                  </a:lnTo>
                  <a:lnTo>
                    <a:pt x="45" y="12"/>
                  </a:lnTo>
                  <a:lnTo>
                    <a:pt x="23" y="12"/>
                  </a:lnTo>
                  <a:lnTo>
                    <a:pt x="33" y="43"/>
                  </a:lnTo>
                  <a:lnTo>
                    <a:pt x="11" y="30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3" name="Freeform 95">
              <a:extLst>
                <a:ext uri="{FF2B5EF4-FFF2-40B4-BE49-F238E27FC236}">
                  <a16:creationId xmlns:a16="http://schemas.microsoft.com/office/drawing/2014/main" id="{E8BCB265-91CF-46EB-91C6-2DD0187A5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" y="3073"/>
              <a:ext cx="1242" cy="135"/>
            </a:xfrm>
            <a:custGeom>
              <a:avLst/>
              <a:gdLst>
                <a:gd name="T0" fmla="*/ 1241 w 1242"/>
                <a:gd name="T1" fmla="*/ 26 h 135"/>
                <a:gd name="T2" fmla="*/ 1232 w 1242"/>
                <a:gd name="T3" fmla="*/ 32 h 135"/>
                <a:gd name="T4" fmla="*/ 1221 w 1242"/>
                <a:gd name="T5" fmla="*/ 40 h 135"/>
                <a:gd name="T6" fmla="*/ 1210 w 1242"/>
                <a:gd name="T7" fmla="*/ 46 h 135"/>
                <a:gd name="T8" fmla="*/ 1199 w 1242"/>
                <a:gd name="T9" fmla="*/ 54 h 135"/>
                <a:gd name="T10" fmla="*/ 1187 w 1242"/>
                <a:gd name="T11" fmla="*/ 61 h 135"/>
                <a:gd name="T12" fmla="*/ 1173 w 1242"/>
                <a:gd name="T13" fmla="*/ 69 h 135"/>
                <a:gd name="T14" fmla="*/ 1157 w 1242"/>
                <a:gd name="T15" fmla="*/ 77 h 135"/>
                <a:gd name="T16" fmla="*/ 1140 w 1242"/>
                <a:gd name="T17" fmla="*/ 86 h 135"/>
                <a:gd name="T18" fmla="*/ 1126 w 1242"/>
                <a:gd name="T19" fmla="*/ 91 h 135"/>
                <a:gd name="T20" fmla="*/ 1117 w 1242"/>
                <a:gd name="T21" fmla="*/ 94 h 135"/>
                <a:gd name="T22" fmla="*/ 1107 w 1242"/>
                <a:gd name="T23" fmla="*/ 98 h 135"/>
                <a:gd name="T24" fmla="*/ 1096 w 1242"/>
                <a:gd name="T25" fmla="*/ 101 h 135"/>
                <a:gd name="T26" fmla="*/ 1086 w 1242"/>
                <a:gd name="T27" fmla="*/ 104 h 135"/>
                <a:gd name="T28" fmla="*/ 1075 w 1242"/>
                <a:gd name="T29" fmla="*/ 106 h 135"/>
                <a:gd name="T30" fmla="*/ 1066 w 1242"/>
                <a:gd name="T31" fmla="*/ 109 h 135"/>
                <a:gd name="T32" fmla="*/ 1053 w 1242"/>
                <a:gd name="T33" fmla="*/ 112 h 135"/>
                <a:gd name="T34" fmla="*/ 1042 w 1242"/>
                <a:gd name="T35" fmla="*/ 115 h 135"/>
                <a:gd name="T36" fmla="*/ 1031 w 1242"/>
                <a:gd name="T37" fmla="*/ 116 h 135"/>
                <a:gd name="T38" fmla="*/ 1019 w 1242"/>
                <a:gd name="T39" fmla="*/ 117 h 135"/>
                <a:gd name="T40" fmla="*/ 1004 w 1242"/>
                <a:gd name="T41" fmla="*/ 119 h 135"/>
                <a:gd name="T42" fmla="*/ 985 w 1242"/>
                <a:gd name="T43" fmla="*/ 119 h 135"/>
                <a:gd name="T44" fmla="*/ 959 w 1242"/>
                <a:gd name="T45" fmla="*/ 122 h 135"/>
                <a:gd name="T46" fmla="*/ 932 w 1242"/>
                <a:gd name="T47" fmla="*/ 122 h 135"/>
                <a:gd name="T48" fmla="*/ 901 w 1242"/>
                <a:gd name="T49" fmla="*/ 123 h 135"/>
                <a:gd name="T50" fmla="*/ 868 w 1242"/>
                <a:gd name="T51" fmla="*/ 123 h 135"/>
                <a:gd name="T52" fmla="*/ 832 w 1242"/>
                <a:gd name="T53" fmla="*/ 126 h 135"/>
                <a:gd name="T54" fmla="*/ 795 w 1242"/>
                <a:gd name="T55" fmla="*/ 126 h 135"/>
                <a:gd name="T56" fmla="*/ 754 w 1242"/>
                <a:gd name="T57" fmla="*/ 126 h 135"/>
                <a:gd name="T58" fmla="*/ 711 w 1242"/>
                <a:gd name="T59" fmla="*/ 127 h 135"/>
                <a:gd name="T60" fmla="*/ 668 w 1242"/>
                <a:gd name="T61" fmla="*/ 127 h 135"/>
                <a:gd name="T62" fmla="*/ 624 w 1242"/>
                <a:gd name="T63" fmla="*/ 128 h 135"/>
                <a:gd name="T64" fmla="*/ 579 w 1242"/>
                <a:gd name="T65" fmla="*/ 130 h 135"/>
                <a:gd name="T66" fmla="*/ 535 w 1242"/>
                <a:gd name="T67" fmla="*/ 130 h 135"/>
                <a:gd name="T68" fmla="*/ 490 w 1242"/>
                <a:gd name="T69" fmla="*/ 131 h 135"/>
                <a:gd name="T70" fmla="*/ 444 w 1242"/>
                <a:gd name="T71" fmla="*/ 131 h 135"/>
                <a:gd name="T72" fmla="*/ 399 w 1242"/>
                <a:gd name="T73" fmla="*/ 131 h 135"/>
                <a:gd name="T74" fmla="*/ 355 w 1242"/>
                <a:gd name="T75" fmla="*/ 131 h 135"/>
                <a:gd name="T76" fmla="*/ 312 w 1242"/>
                <a:gd name="T77" fmla="*/ 131 h 135"/>
                <a:gd name="T78" fmla="*/ 271 w 1242"/>
                <a:gd name="T79" fmla="*/ 133 h 135"/>
                <a:gd name="T80" fmla="*/ 231 w 1242"/>
                <a:gd name="T81" fmla="*/ 133 h 135"/>
                <a:gd name="T82" fmla="*/ 194 w 1242"/>
                <a:gd name="T83" fmla="*/ 134 h 135"/>
                <a:gd name="T84" fmla="*/ 158 w 1242"/>
                <a:gd name="T85" fmla="*/ 134 h 135"/>
                <a:gd name="T86" fmla="*/ 125 w 1242"/>
                <a:gd name="T87" fmla="*/ 134 h 135"/>
                <a:gd name="T88" fmla="*/ 95 w 1242"/>
                <a:gd name="T89" fmla="*/ 134 h 135"/>
                <a:gd name="T90" fmla="*/ 70 w 1242"/>
                <a:gd name="T91" fmla="*/ 134 h 135"/>
                <a:gd name="T92" fmla="*/ 48 w 1242"/>
                <a:gd name="T93" fmla="*/ 134 h 135"/>
                <a:gd name="T94" fmla="*/ 29 w 1242"/>
                <a:gd name="T95" fmla="*/ 135 h 135"/>
                <a:gd name="T96" fmla="*/ 14 w 1242"/>
                <a:gd name="T97" fmla="*/ 135 h 135"/>
                <a:gd name="T98" fmla="*/ 0 w 1242"/>
                <a:gd name="T99" fmla="*/ 135 h 135"/>
                <a:gd name="T100" fmla="*/ 1242 w 1242"/>
                <a:gd name="T101" fmla="*/ 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2" h="135">
                  <a:moveTo>
                    <a:pt x="1242" y="26"/>
                  </a:moveTo>
                  <a:lnTo>
                    <a:pt x="1241" y="26"/>
                  </a:lnTo>
                  <a:lnTo>
                    <a:pt x="1238" y="29"/>
                  </a:lnTo>
                  <a:lnTo>
                    <a:pt x="1232" y="32"/>
                  </a:lnTo>
                  <a:lnTo>
                    <a:pt x="1225" y="38"/>
                  </a:lnTo>
                  <a:lnTo>
                    <a:pt x="1221" y="40"/>
                  </a:lnTo>
                  <a:lnTo>
                    <a:pt x="1216" y="43"/>
                  </a:lnTo>
                  <a:lnTo>
                    <a:pt x="1210" y="46"/>
                  </a:lnTo>
                  <a:lnTo>
                    <a:pt x="1206" y="50"/>
                  </a:lnTo>
                  <a:lnTo>
                    <a:pt x="1199" y="54"/>
                  </a:lnTo>
                  <a:lnTo>
                    <a:pt x="1194" y="58"/>
                  </a:lnTo>
                  <a:lnTo>
                    <a:pt x="1187" y="61"/>
                  </a:lnTo>
                  <a:lnTo>
                    <a:pt x="1181" y="66"/>
                  </a:lnTo>
                  <a:lnTo>
                    <a:pt x="1173" y="69"/>
                  </a:lnTo>
                  <a:lnTo>
                    <a:pt x="1165" y="73"/>
                  </a:lnTo>
                  <a:lnTo>
                    <a:pt x="1157" y="77"/>
                  </a:lnTo>
                  <a:lnTo>
                    <a:pt x="1148" y="82"/>
                  </a:lnTo>
                  <a:lnTo>
                    <a:pt x="1140" y="86"/>
                  </a:lnTo>
                  <a:lnTo>
                    <a:pt x="1132" y="90"/>
                  </a:lnTo>
                  <a:lnTo>
                    <a:pt x="1126" y="91"/>
                  </a:lnTo>
                  <a:lnTo>
                    <a:pt x="1121" y="93"/>
                  </a:lnTo>
                  <a:lnTo>
                    <a:pt x="1117" y="94"/>
                  </a:lnTo>
                  <a:lnTo>
                    <a:pt x="1113" y="97"/>
                  </a:lnTo>
                  <a:lnTo>
                    <a:pt x="1107" y="98"/>
                  </a:lnTo>
                  <a:lnTo>
                    <a:pt x="1102" y="100"/>
                  </a:lnTo>
                  <a:lnTo>
                    <a:pt x="1096" y="101"/>
                  </a:lnTo>
                  <a:lnTo>
                    <a:pt x="1092" y="102"/>
                  </a:lnTo>
                  <a:lnTo>
                    <a:pt x="1086" y="104"/>
                  </a:lnTo>
                  <a:lnTo>
                    <a:pt x="1081" y="105"/>
                  </a:lnTo>
                  <a:lnTo>
                    <a:pt x="1075" y="106"/>
                  </a:lnTo>
                  <a:lnTo>
                    <a:pt x="1071" y="109"/>
                  </a:lnTo>
                  <a:lnTo>
                    <a:pt x="1066" y="109"/>
                  </a:lnTo>
                  <a:lnTo>
                    <a:pt x="1059" y="111"/>
                  </a:lnTo>
                  <a:lnTo>
                    <a:pt x="1053" y="112"/>
                  </a:lnTo>
                  <a:lnTo>
                    <a:pt x="1048" y="113"/>
                  </a:lnTo>
                  <a:lnTo>
                    <a:pt x="1042" y="115"/>
                  </a:lnTo>
                  <a:lnTo>
                    <a:pt x="1038" y="115"/>
                  </a:lnTo>
                  <a:lnTo>
                    <a:pt x="1031" y="116"/>
                  </a:lnTo>
                  <a:lnTo>
                    <a:pt x="1027" y="117"/>
                  </a:lnTo>
                  <a:lnTo>
                    <a:pt x="1019" y="117"/>
                  </a:lnTo>
                  <a:lnTo>
                    <a:pt x="1012" y="119"/>
                  </a:lnTo>
                  <a:lnTo>
                    <a:pt x="1004" y="119"/>
                  </a:lnTo>
                  <a:lnTo>
                    <a:pt x="994" y="119"/>
                  </a:lnTo>
                  <a:lnTo>
                    <a:pt x="985" y="119"/>
                  </a:lnTo>
                  <a:lnTo>
                    <a:pt x="972" y="120"/>
                  </a:lnTo>
                  <a:lnTo>
                    <a:pt x="959" y="122"/>
                  </a:lnTo>
                  <a:lnTo>
                    <a:pt x="946" y="122"/>
                  </a:lnTo>
                  <a:lnTo>
                    <a:pt x="932" y="122"/>
                  </a:lnTo>
                  <a:lnTo>
                    <a:pt x="917" y="123"/>
                  </a:lnTo>
                  <a:lnTo>
                    <a:pt x="901" y="123"/>
                  </a:lnTo>
                  <a:lnTo>
                    <a:pt x="886" y="123"/>
                  </a:lnTo>
                  <a:lnTo>
                    <a:pt x="868" y="123"/>
                  </a:lnTo>
                  <a:lnTo>
                    <a:pt x="851" y="124"/>
                  </a:lnTo>
                  <a:lnTo>
                    <a:pt x="832" y="126"/>
                  </a:lnTo>
                  <a:lnTo>
                    <a:pt x="814" y="126"/>
                  </a:lnTo>
                  <a:lnTo>
                    <a:pt x="795" y="126"/>
                  </a:lnTo>
                  <a:lnTo>
                    <a:pt x="774" y="126"/>
                  </a:lnTo>
                  <a:lnTo>
                    <a:pt x="754" y="126"/>
                  </a:lnTo>
                  <a:lnTo>
                    <a:pt x="733" y="127"/>
                  </a:lnTo>
                  <a:lnTo>
                    <a:pt x="711" y="127"/>
                  </a:lnTo>
                  <a:lnTo>
                    <a:pt x="690" y="127"/>
                  </a:lnTo>
                  <a:lnTo>
                    <a:pt x="668" y="127"/>
                  </a:lnTo>
                  <a:lnTo>
                    <a:pt x="646" y="128"/>
                  </a:lnTo>
                  <a:lnTo>
                    <a:pt x="624" y="128"/>
                  </a:lnTo>
                  <a:lnTo>
                    <a:pt x="601" y="128"/>
                  </a:lnTo>
                  <a:lnTo>
                    <a:pt x="579" y="130"/>
                  </a:lnTo>
                  <a:lnTo>
                    <a:pt x="557" y="130"/>
                  </a:lnTo>
                  <a:lnTo>
                    <a:pt x="535" y="130"/>
                  </a:lnTo>
                  <a:lnTo>
                    <a:pt x="512" y="130"/>
                  </a:lnTo>
                  <a:lnTo>
                    <a:pt x="490" y="131"/>
                  </a:lnTo>
                  <a:lnTo>
                    <a:pt x="468" y="131"/>
                  </a:lnTo>
                  <a:lnTo>
                    <a:pt x="444" y="131"/>
                  </a:lnTo>
                  <a:lnTo>
                    <a:pt x="422" y="131"/>
                  </a:lnTo>
                  <a:lnTo>
                    <a:pt x="399" y="131"/>
                  </a:lnTo>
                  <a:lnTo>
                    <a:pt x="377" y="131"/>
                  </a:lnTo>
                  <a:lnTo>
                    <a:pt x="355" y="131"/>
                  </a:lnTo>
                  <a:lnTo>
                    <a:pt x="333" y="131"/>
                  </a:lnTo>
                  <a:lnTo>
                    <a:pt x="312" y="131"/>
                  </a:lnTo>
                  <a:lnTo>
                    <a:pt x="291" y="133"/>
                  </a:lnTo>
                  <a:lnTo>
                    <a:pt x="271" y="133"/>
                  </a:lnTo>
                  <a:lnTo>
                    <a:pt x="250" y="133"/>
                  </a:lnTo>
                  <a:lnTo>
                    <a:pt x="231" y="133"/>
                  </a:lnTo>
                  <a:lnTo>
                    <a:pt x="212" y="134"/>
                  </a:lnTo>
                  <a:lnTo>
                    <a:pt x="194" y="134"/>
                  </a:lnTo>
                  <a:lnTo>
                    <a:pt x="176" y="134"/>
                  </a:lnTo>
                  <a:lnTo>
                    <a:pt x="158" y="134"/>
                  </a:lnTo>
                  <a:lnTo>
                    <a:pt x="143" y="134"/>
                  </a:lnTo>
                  <a:lnTo>
                    <a:pt x="125" y="134"/>
                  </a:lnTo>
                  <a:lnTo>
                    <a:pt x="110" y="134"/>
                  </a:lnTo>
                  <a:lnTo>
                    <a:pt x="95" y="134"/>
                  </a:lnTo>
                  <a:lnTo>
                    <a:pt x="82" y="134"/>
                  </a:lnTo>
                  <a:lnTo>
                    <a:pt x="70" y="134"/>
                  </a:lnTo>
                  <a:lnTo>
                    <a:pt x="58" y="134"/>
                  </a:lnTo>
                  <a:lnTo>
                    <a:pt x="48" y="134"/>
                  </a:lnTo>
                  <a:lnTo>
                    <a:pt x="38" y="135"/>
                  </a:lnTo>
                  <a:lnTo>
                    <a:pt x="29" y="135"/>
                  </a:lnTo>
                  <a:lnTo>
                    <a:pt x="21" y="135"/>
                  </a:lnTo>
                  <a:lnTo>
                    <a:pt x="14" y="135"/>
                  </a:lnTo>
                  <a:lnTo>
                    <a:pt x="10" y="135"/>
                  </a:lnTo>
                  <a:lnTo>
                    <a:pt x="0" y="135"/>
                  </a:lnTo>
                  <a:lnTo>
                    <a:pt x="407" y="0"/>
                  </a:lnTo>
                  <a:lnTo>
                    <a:pt x="1242" y="26"/>
                  </a:lnTo>
                  <a:lnTo>
                    <a:pt x="1242" y="26"/>
                  </a:lnTo>
                  <a:close/>
                </a:path>
              </a:pathLst>
            </a:custGeom>
            <a:solidFill>
              <a:srgbClr val="CCC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4" name="Freeform 96">
              <a:extLst>
                <a:ext uri="{FF2B5EF4-FFF2-40B4-BE49-F238E27FC236}">
                  <a16:creationId xmlns:a16="http://schemas.microsoft.com/office/drawing/2014/main" id="{664E0B87-7CBE-452D-BC74-A1A75C264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2619"/>
              <a:ext cx="103" cy="201"/>
            </a:xfrm>
            <a:custGeom>
              <a:avLst/>
              <a:gdLst>
                <a:gd name="T0" fmla="*/ 63 w 103"/>
                <a:gd name="T1" fmla="*/ 0 h 201"/>
                <a:gd name="T2" fmla="*/ 0 w 103"/>
                <a:gd name="T3" fmla="*/ 63 h 201"/>
                <a:gd name="T4" fmla="*/ 14 w 103"/>
                <a:gd name="T5" fmla="*/ 85 h 201"/>
                <a:gd name="T6" fmla="*/ 2 w 103"/>
                <a:gd name="T7" fmla="*/ 197 h 201"/>
                <a:gd name="T8" fmla="*/ 36 w 103"/>
                <a:gd name="T9" fmla="*/ 201 h 201"/>
                <a:gd name="T10" fmla="*/ 103 w 103"/>
                <a:gd name="T11" fmla="*/ 23 h 201"/>
                <a:gd name="T12" fmla="*/ 63 w 103"/>
                <a:gd name="T13" fmla="*/ 0 h 201"/>
                <a:gd name="T14" fmla="*/ 63 w 103"/>
                <a:gd name="T1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201">
                  <a:moveTo>
                    <a:pt x="63" y="0"/>
                  </a:moveTo>
                  <a:lnTo>
                    <a:pt x="0" y="63"/>
                  </a:lnTo>
                  <a:lnTo>
                    <a:pt x="14" y="85"/>
                  </a:lnTo>
                  <a:lnTo>
                    <a:pt x="2" y="197"/>
                  </a:lnTo>
                  <a:lnTo>
                    <a:pt x="36" y="201"/>
                  </a:lnTo>
                  <a:lnTo>
                    <a:pt x="103" y="23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5" name="Freeform 97">
              <a:extLst>
                <a:ext uri="{FF2B5EF4-FFF2-40B4-BE49-F238E27FC236}">
                  <a16:creationId xmlns:a16="http://schemas.microsoft.com/office/drawing/2014/main" id="{99272B65-D875-47B9-9762-16577D664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084"/>
              <a:ext cx="513" cy="464"/>
            </a:xfrm>
            <a:custGeom>
              <a:avLst/>
              <a:gdLst>
                <a:gd name="T0" fmla="*/ 399 w 513"/>
                <a:gd name="T1" fmla="*/ 157 h 464"/>
                <a:gd name="T2" fmla="*/ 400 w 513"/>
                <a:gd name="T3" fmla="*/ 170 h 464"/>
                <a:gd name="T4" fmla="*/ 403 w 513"/>
                <a:gd name="T5" fmla="*/ 189 h 464"/>
                <a:gd name="T6" fmla="*/ 406 w 513"/>
                <a:gd name="T7" fmla="*/ 211 h 464"/>
                <a:gd name="T8" fmla="*/ 411 w 513"/>
                <a:gd name="T9" fmla="*/ 238 h 464"/>
                <a:gd name="T10" fmla="*/ 415 w 513"/>
                <a:gd name="T11" fmla="*/ 263 h 464"/>
                <a:gd name="T12" fmla="*/ 421 w 513"/>
                <a:gd name="T13" fmla="*/ 291 h 464"/>
                <a:gd name="T14" fmla="*/ 428 w 513"/>
                <a:gd name="T15" fmla="*/ 316 h 464"/>
                <a:gd name="T16" fmla="*/ 434 w 513"/>
                <a:gd name="T17" fmla="*/ 339 h 464"/>
                <a:gd name="T18" fmla="*/ 441 w 513"/>
                <a:gd name="T19" fmla="*/ 356 h 464"/>
                <a:gd name="T20" fmla="*/ 454 w 513"/>
                <a:gd name="T21" fmla="*/ 378 h 464"/>
                <a:gd name="T22" fmla="*/ 470 w 513"/>
                <a:gd name="T23" fmla="*/ 401 h 464"/>
                <a:gd name="T24" fmla="*/ 488 w 513"/>
                <a:gd name="T25" fmla="*/ 423 h 464"/>
                <a:gd name="T26" fmla="*/ 502 w 513"/>
                <a:gd name="T27" fmla="*/ 437 h 464"/>
                <a:gd name="T28" fmla="*/ 513 w 513"/>
                <a:gd name="T29" fmla="*/ 449 h 464"/>
                <a:gd name="T30" fmla="*/ 492 w 513"/>
                <a:gd name="T31" fmla="*/ 458 h 464"/>
                <a:gd name="T32" fmla="*/ 479 w 513"/>
                <a:gd name="T33" fmla="*/ 448 h 464"/>
                <a:gd name="T34" fmla="*/ 463 w 513"/>
                <a:gd name="T35" fmla="*/ 434 h 464"/>
                <a:gd name="T36" fmla="*/ 445 w 513"/>
                <a:gd name="T37" fmla="*/ 416 h 464"/>
                <a:gd name="T38" fmla="*/ 429 w 513"/>
                <a:gd name="T39" fmla="*/ 400 h 464"/>
                <a:gd name="T40" fmla="*/ 412 w 513"/>
                <a:gd name="T41" fmla="*/ 378 h 464"/>
                <a:gd name="T42" fmla="*/ 397 w 513"/>
                <a:gd name="T43" fmla="*/ 357 h 464"/>
                <a:gd name="T44" fmla="*/ 384 w 513"/>
                <a:gd name="T45" fmla="*/ 339 h 464"/>
                <a:gd name="T46" fmla="*/ 375 w 513"/>
                <a:gd name="T47" fmla="*/ 324 h 464"/>
                <a:gd name="T48" fmla="*/ 363 w 513"/>
                <a:gd name="T49" fmla="*/ 380 h 464"/>
                <a:gd name="T50" fmla="*/ 340 w 513"/>
                <a:gd name="T51" fmla="*/ 372 h 464"/>
                <a:gd name="T52" fmla="*/ 318 w 513"/>
                <a:gd name="T53" fmla="*/ 369 h 464"/>
                <a:gd name="T54" fmla="*/ 294 w 513"/>
                <a:gd name="T55" fmla="*/ 369 h 464"/>
                <a:gd name="T56" fmla="*/ 271 w 513"/>
                <a:gd name="T57" fmla="*/ 373 h 464"/>
                <a:gd name="T58" fmla="*/ 249 w 513"/>
                <a:gd name="T59" fmla="*/ 380 h 464"/>
                <a:gd name="T60" fmla="*/ 216 w 513"/>
                <a:gd name="T61" fmla="*/ 160 h 464"/>
                <a:gd name="T62" fmla="*/ 206 w 513"/>
                <a:gd name="T63" fmla="*/ 157 h 464"/>
                <a:gd name="T64" fmla="*/ 187 w 513"/>
                <a:gd name="T65" fmla="*/ 149 h 464"/>
                <a:gd name="T66" fmla="*/ 170 w 513"/>
                <a:gd name="T67" fmla="*/ 142 h 464"/>
                <a:gd name="T68" fmla="*/ 157 w 513"/>
                <a:gd name="T69" fmla="*/ 135 h 464"/>
                <a:gd name="T70" fmla="*/ 143 w 513"/>
                <a:gd name="T71" fmla="*/ 130 h 464"/>
                <a:gd name="T72" fmla="*/ 128 w 513"/>
                <a:gd name="T73" fmla="*/ 121 h 464"/>
                <a:gd name="T74" fmla="*/ 113 w 513"/>
                <a:gd name="T75" fmla="*/ 114 h 464"/>
                <a:gd name="T76" fmla="*/ 99 w 513"/>
                <a:gd name="T77" fmla="*/ 106 h 464"/>
                <a:gd name="T78" fmla="*/ 84 w 513"/>
                <a:gd name="T79" fmla="*/ 97 h 464"/>
                <a:gd name="T80" fmla="*/ 69 w 513"/>
                <a:gd name="T81" fmla="*/ 84 h 464"/>
                <a:gd name="T82" fmla="*/ 47 w 513"/>
                <a:gd name="T83" fmla="*/ 65 h 464"/>
                <a:gd name="T84" fmla="*/ 25 w 513"/>
                <a:gd name="T85" fmla="*/ 40 h 464"/>
                <a:gd name="T86" fmla="*/ 8 w 513"/>
                <a:gd name="T87" fmla="*/ 21 h 464"/>
                <a:gd name="T88" fmla="*/ 0 w 513"/>
                <a:gd name="T89" fmla="*/ 11 h 464"/>
                <a:gd name="T90" fmla="*/ 18 w 513"/>
                <a:gd name="T91" fmla="*/ 4 h 464"/>
                <a:gd name="T92" fmla="*/ 40 w 513"/>
                <a:gd name="T93" fmla="*/ 19 h 464"/>
                <a:gd name="T94" fmla="*/ 52 w 513"/>
                <a:gd name="T95" fmla="*/ 28 h 464"/>
                <a:gd name="T96" fmla="*/ 67 w 513"/>
                <a:gd name="T97" fmla="*/ 37 h 464"/>
                <a:gd name="T98" fmla="*/ 81 w 513"/>
                <a:gd name="T99" fmla="*/ 47 h 464"/>
                <a:gd name="T100" fmla="*/ 96 w 513"/>
                <a:gd name="T101" fmla="*/ 57 h 464"/>
                <a:gd name="T102" fmla="*/ 120 w 513"/>
                <a:gd name="T103" fmla="*/ 72 h 464"/>
                <a:gd name="T104" fmla="*/ 137 w 513"/>
                <a:gd name="T105" fmla="*/ 80 h 464"/>
                <a:gd name="T106" fmla="*/ 153 w 513"/>
                <a:gd name="T107" fmla="*/ 83 h 464"/>
                <a:gd name="T108" fmla="*/ 169 w 513"/>
                <a:gd name="T109" fmla="*/ 86 h 464"/>
                <a:gd name="T110" fmla="*/ 187 w 513"/>
                <a:gd name="T111" fmla="*/ 90 h 464"/>
                <a:gd name="T112" fmla="*/ 206 w 513"/>
                <a:gd name="T113" fmla="*/ 92 h 464"/>
                <a:gd name="T114" fmla="*/ 223 w 513"/>
                <a:gd name="T115" fmla="*/ 94 h 464"/>
                <a:gd name="T116" fmla="*/ 241 w 513"/>
                <a:gd name="T117" fmla="*/ 97 h 464"/>
                <a:gd name="T118" fmla="*/ 257 w 513"/>
                <a:gd name="T119" fmla="*/ 99 h 464"/>
                <a:gd name="T120" fmla="*/ 269 w 513"/>
                <a:gd name="T121" fmla="*/ 101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3" h="464">
                  <a:moveTo>
                    <a:pt x="399" y="150"/>
                  </a:moveTo>
                  <a:lnTo>
                    <a:pt x="399" y="153"/>
                  </a:lnTo>
                  <a:lnTo>
                    <a:pt x="399" y="157"/>
                  </a:lnTo>
                  <a:lnTo>
                    <a:pt x="399" y="160"/>
                  </a:lnTo>
                  <a:lnTo>
                    <a:pt x="400" y="165"/>
                  </a:lnTo>
                  <a:lnTo>
                    <a:pt x="400" y="170"/>
                  </a:lnTo>
                  <a:lnTo>
                    <a:pt x="403" y="176"/>
                  </a:lnTo>
                  <a:lnTo>
                    <a:pt x="403" y="182"/>
                  </a:lnTo>
                  <a:lnTo>
                    <a:pt x="403" y="189"/>
                  </a:lnTo>
                  <a:lnTo>
                    <a:pt x="404" y="197"/>
                  </a:lnTo>
                  <a:lnTo>
                    <a:pt x="406" y="204"/>
                  </a:lnTo>
                  <a:lnTo>
                    <a:pt x="406" y="211"/>
                  </a:lnTo>
                  <a:lnTo>
                    <a:pt x="408" y="221"/>
                  </a:lnTo>
                  <a:lnTo>
                    <a:pt x="408" y="229"/>
                  </a:lnTo>
                  <a:lnTo>
                    <a:pt x="411" y="238"/>
                  </a:lnTo>
                  <a:lnTo>
                    <a:pt x="412" y="247"/>
                  </a:lnTo>
                  <a:lnTo>
                    <a:pt x="414" y="255"/>
                  </a:lnTo>
                  <a:lnTo>
                    <a:pt x="415" y="263"/>
                  </a:lnTo>
                  <a:lnTo>
                    <a:pt x="418" y="273"/>
                  </a:lnTo>
                  <a:lnTo>
                    <a:pt x="419" y="281"/>
                  </a:lnTo>
                  <a:lnTo>
                    <a:pt x="421" y="291"/>
                  </a:lnTo>
                  <a:lnTo>
                    <a:pt x="423" y="299"/>
                  </a:lnTo>
                  <a:lnTo>
                    <a:pt x="425" y="307"/>
                  </a:lnTo>
                  <a:lnTo>
                    <a:pt x="428" y="316"/>
                  </a:lnTo>
                  <a:lnTo>
                    <a:pt x="429" y="324"/>
                  </a:lnTo>
                  <a:lnTo>
                    <a:pt x="432" y="331"/>
                  </a:lnTo>
                  <a:lnTo>
                    <a:pt x="434" y="339"/>
                  </a:lnTo>
                  <a:lnTo>
                    <a:pt x="437" y="345"/>
                  </a:lnTo>
                  <a:lnTo>
                    <a:pt x="440" y="351"/>
                  </a:lnTo>
                  <a:lnTo>
                    <a:pt x="441" y="356"/>
                  </a:lnTo>
                  <a:lnTo>
                    <a:pt x="444" y="361"/>
                  </a:lnTo>
                  <a:lnTo>
                    <a:pt x="450" y="369"/>
                  </a:lnTo>
                  <a:lnTo>
                    <a:pt x="454" y="378"/>
                  </a:lnTo>
                  <a:lnTo>
                    <a:pt x="461" y="386"/>
                  </a:lnTo>
                  <a:lnTo>
                    <a:pt x="466" y="394"/>
                  </a:lnTo>
                  <a:lnTo>
                    <a:pt x="470" y="401"/>
                  </a:lnTo>
                  <a:lnTo>
                    <a:pt x="477" y="408"/>
                  </a:lnTo>
                  <a:lnTo>
                    <a:pt x="483" y="415"/>
                  </a:lnTo>
                  <a:lnTo>
                    <a:pt x="488" y="423"/>
                  </a:lnTo>
                  <a:lnTo>
                    <a:pt x="492" y="427"/>
                  </a:lnTo>
                  <a:lnTo>
                    <a:pt x="498" y="433"/>
                  </a:lnTo>
                  <a:lnTo>
                    <a:pt x="502" y="437"/>
                  </a:lnTo>
                  <a:lnTo>
                    <a:pt x="506" y="441"/>
                  </a:lnTo>
                  <a:lnTo>
                    <a:pt x="510" y="446"/>
                  </a:lnTo>
                  <a:lnTo>
                    <a:pt x="513" y="449"/>
                  </a:lnTo>
                  <a:lnTo>
                    <a:pt x="499" y="464"/>
                  </a:lnTo>
                  <a:lnTo>
                    <a:pt x="496" y="462"/>
                  </a:lnTo>
                  <a:lnTo>
                    <a:pt x="492" y="458"/>
                  </a:lnTo>
                  <a:lnTo>
                    <a:pt x="487" y="455"/>
                  </a:lnTo>
                  <a:lnTo>
                    <a:pt x="484" y="452"/>
                  </a:lnTo>
                  <a:lnTo>
                    <a:pt x="479" y="448"/>
                  </a:lnTo>
                  <a:lnTo>
                    <a:pt x="474" y="444"/>
                  </a:lnTo>
                  <a:lnTo>
                    <a:pt x="469" y="440"/>
                  </a:lnTo>
                  <a:lnTo>
                    <a:pt x="463" y="434"/>
                  </a:lnTo>
                  <a:lnTo>
                    <a:pt x="458" y="429"/>
                  </a:lnTo>
                  <a:lnTo>
                    <a:pt x="452" y="423"/>
                  </a:lnTo>
                  <a:lnTo>
                    <a:pt x="445" y="416"/>
                  </a:lnTo>
                  <a:lnTo>
                    <a:pt x="440" y="411"/>
                  </a:lnTo>
                  <a:lnTo>
                    <a:pt x="434" y="405"/>
                  </a:lnTo>
                  <a:lnTo>
                    <a:pt x="429" y="400"/>
                  </a:lnTo>
                  <a:lnTo>
                    <a:pt x="423" y="391"/>
                  </a:lnTo>
                  <a:lnTo>
                    <a:pt x="417" y="385"/>
                  </a:lnTo>
                  <a:lnTo>
                    <a:pt x="412" y="378"/>
                  </a:lnTo>
                  <a:lnTo>
                    <a:pt x="407" y="371"/>
                  </a:lnTo>
                  <a:lnTo>
                    <a:pt x="403" y="364"/>
                  </a:lnTo>
                  <a:lnTo>
                    <a:pt x="397" y="357"/>
                  </a:lnTo>
                  <a:lnTo>
                    <a:pt x="392" y="350"/>
                  </a:lnTo>
                  <a:lnTo>
                    <a:pt x="389" y="345"/>
                  </a:lnTo>
                  <a:lnTo>
                    <a:pt x="384" y="339"/>
                  </a:lnTo>
                  <a:lnTo>
                    <a:pt x="381" y="334"/>
                  </a:lnTo>
                  <a:lnTo>
                    <a:pt x="378" y="328"/>
                  </a:lnTo>
                  <a:lnTo>
                    <a:pt x="375" y="324"/>
                  </a:lnTo>
                  <a:lnTo>
                    <a:pt x="373" y="318"/>
                  </a:lnTo>
                  <a:lnTo>
                    <a:pt x="371" y="317"/>
                  </a:lnTo>
                  <a:lnTo>
                    <a:pt x="363" y="380"/>
                  </a:lnTo>
                  <a:lnTo>
                    <a:pt x="355" y="376"/>
                  </a:lnTo>
                  <a:lnTo>
                    <a:pt x="348" y="375"/>
                  </a:lnTo>
                  <a:lnTo>
                    <a:pt x="340" y="372"/>
                  </a:lnTo>
                  <a:lnTo>
                    <a:pt x="333" y="372"/>
                  </a:lnTo>
                  <a:lnTo>
                    <a:pt x="324" y="369"/>
                  </a:lnTo>
                  <a:lnTo>
                    <a:pt x="318" y="369"/>
                  </a:lnTo>
                  <a:lnTo>
                    <a:pt x="311" y="369"/>
                  </a:lnTo>
                  <a:lnTo>
                    <a:pt x="302" y="369"/>
                  </a:lnTo>
                  <a:lnTo>
                    <a:pt x="294" y="369"/>
                  </a:lnTo>
                  <a:lnTo>
                    <a:pt x="286" y="369"/>
                  </a:lnTo>
                  <a:lnTo>
                    <a:pt x="279" y="371"/>
                  </a:lnTo>
                  <a:lnTo>
                    <a:pt x="271" y="373"/>
                  </a:lnTo>
                  <a:lnTo>
                    <a:pt x="263" y="375"/>
                  </a:lnTo>
                  <a:lnTo>
                    <a:pt x="256" y="378"/>
                  </a:lnTo>
                  <a:lnTo>
                    <a:pt x="249" y="380"/>
                  </a:lnTo>
                  <a:lnTo>
                    <a:pt x="242" y="383"/>
                  </a:lnTo>
                  <a:lnTo>
                    <a:pt x="217" y="161"/>
                  </a:lnTo>
                  <a:lnTo>
                    <a:pt x="216" y="160"/>
                  </a:lnTo>
                  <a:lnTo>
                    <a:pt x="214" y="159"/>
                  </a:lnTo>
                  <a:lnTo>
                    <a:pt x="210" y="157"/>
                  </a:lnTo>
                  <a:lnTo>
                    <a:pt x="206" y="157"/>
                  </a:lnTo>
                  <a:lnTo>
                    <a:pt x="201" y="154"/>
                  </a:lnTo>
                  <a:lnTo>
                    <a:pt x="194" y="152"/>
                  </a:lnTo>
                  <a:lnTo>
                    <a:pt x="187" y="149"/>
                  </a:lnTo>
                  <a:lnTo>
                    <a:pt x="180" y="146"/>
                  </a:lnTo>
                  <a:lnTo>
                    <a:pt x="176" y="143"/>
                  </a:lnTo>
                  <a:lnTo>
                    <a:pt x="170" y="142"/>
                  </a:lnTo>
                  <a:lnTo>
                    <a:pt x="166" y="141"/>
                  </a:lnTo>
                  <a:lnTo>
                    <a:pt x="162" y="138"/>
                  </a:lnTo>
                  <a:lnTo>
                    <a:pt x="157" y="135"/>
                  </a:lnTo>
                  <a:lnTo>
                    <a:pt x="153" y="134"/>
                  </a:lnTo>
                  <a:lnTo>
                    <a:pt x="147" y="132"/>
                  </a:lnTo>
                  <a:lnTo>
                    <a:pt x="143" y="130"/>
                  </a:lnTo>
                  <a:lnTo>
                    <a:pt x="137" y="127"/>
                  </a:lnTo>
                  <a:lnTo>
                    <a:pt x="133" y="124"/>
                  </a:lnTo>
                  <a:lnTo>
                    <a:pt x="128" y="121"/>
                  </a:lnTo>
                  <a:lnTo>
                    <a:pt x="124" y="119"/>
                  </a:lnTo>
                  <a:lnTo>
                    <a:pt x="118" y="117"/>
                  </a:lnTo>
                  <a:lnTo>
                    <a:pt x="113" y="114"/>
                  </a:lnTo>
                  <a:lnTo>
                    <a:pt x="109" y="112"/>
                  </a:lnTo>
                  <a:lnTo>
                    <a:pt x="103" y="109"/>
                  </a:lnTo>
                  <a:lnTo>
                    <a:pt x="99" y="106"/>
                  </a:lnTo>
                  <a:lnTo>
                    <a:pt x="93" y="102"/>
                  </a:lnTo>
                  <a:lnTo>
                    <a:pt x="88" y="99"/>
                  </a:lnTo>
                  <a:lnTo>
                    <a:pt x="84" y="97"/>
                  </a:lnTo>
                  <a:lnTo>
                    <a:pt x="78" y="92"/>
                  </a:lnTo>
                  <a:lnTo>
                    <a:pt x="73" y="88"/>
                  </a:lnTo>
                  <a:lnTo>
                    <a:pt x="69" y="84"/>
                  </a:lnTo>
                  <a:lnTo>
                    <a:pt x="65" y="81"/>
                  </a:lnTo>
                  <a:lnTo>
                    <a:pt x="55" y="72"/>
                  </a:lnTo>
                  <a:lnTo>
                    <a:pt x="47" y="65"/>
                  </a:lnTo>
                  <a:lnTo>
                    <a:pt x="38" y="57"/>
                  </a:lnTo>
                  <a:lnTo>
                    <a:pt x="31" y="48"/>
                  </a:lnTo>
                  <a:lnTo>
                    <a:pt x="25" y="40"/>
                  </a:lnTo>
                  <a:lnTo>
                    <a:pt x="19" y="33"/>
                  </a:lnTo>
                  <a:lnTo>
                    <a:pt x="14" y="26"/>
                  </a:lnTo>
                  <a:lnTo>
                    <a:pt x="8" y="21"/>
                  </a:lnTo>
                  <a:lnTo>
                    <a:pt x="5" y="17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8" y="4"/>
                  </a:lnTo>
                  <a:lnTo>
                    <a:pt x="25" y="8"/>
                  </a:lnTo>
                  <a:lnTo>
                    <a:pt x="31" y="13"/>
                  </a:lnTo>
                  <a:lnTo>
                    <a:pt x="40" y="19"/>
                  </a:lnTo>
                  <a:lnTo>
                    <a:pt x="44" y="21"/>
                  </a:lnTo>
                  <a:lnTo>
                    <a:pt x="48" y="25"/>
                  </a:lnTo>
                  <a:lnTo>
                    <a:pt x="52" y="28"/>
                  </a:lnTo>
                  <a:lnTo>
                    <a:pt x="58" y="32"/>
                  </a:lnTo>
                  <a:lnTo>
                    <a:pt x="62" y="35"/>
                  </a:lnTo>
                  <a:lnTo>
                    <a:pt x="67" y="37"/>
                  </a:lnTo>
                  <a:lnTo>
                    <a:pt x="71" y="41"/>
                  </a:lnTo>
                  <a:lnTo>
                    <a:pt x="77" y="44"/>
                  </a:lnTo>
                  <a:lnTo>
                    <a:pt x="81" y="47"/>
                  </a:lnTo>
                  <a:lnTo>
                    <a:pt x="87" y="50"/>
                  </a:lnTo>
                  <a:lnTo>
                    <a:pt x="91" y="54"/>
                  </a:lnTo>
                  <a:lnTo>
                    <a:pt x="96" y="57"/>
                  </a:lnTo>
                  <a:lnTo>
                    <a:pt x="104" y="62"/>
                  </a:lnTo>
                  <a:lnTo>
                    <a:pt x="113" y="68"/>
                  </a:lnTo>
                  <a:lnTo>
                    <a:pt x="120" y="72"/>
                  </a:lnTo>
                  <a:lnTo>
                    <a:pt x="125" y="76"/>
                  </a:lnTo>
                  <a:lnTo>
                    <a:pt x="131" y="77"/>
                  </a:lnTo>
                  <a:lnTo>
                    <a:pt x="137" y="80"/>
                  </a:lnTo>
                  <a:lnTo>
                    <a:pt x="142" y="80"/>
                  </a:lnTo>
                  <a:lnTo>
                    <a:pt x="147" y="81"/>
                  </a:lnTo>
                  <a:lnTo>
                    <a:pt x="153" y="83"/>
                  </a:lnTo>
                  <a:lnTo>
                    <a:pt x="158" y="84"/>
                  </a:lnTo>
                  <a:lnTo>
                    <a:pt x="162" y="86"/>
                  </a:lnTo>
                  <a:lnTo>
                    <a:pt x="169" y="86"/>
                  </a:lnTo>
                  <a:lnTo>
                    <a:pt x="175" y="87"/>
                  </a:lnTo>
                  <a:lnTo>
                    <a:pt x="181" y="88"/>
                  </a:lnTo>
                  <a:lnTo>
                    <a:pt x="187" y="90"/>
                  </a:lnTo>
                  <a:lnTo>
                    <a:pt x="194" y="90"/>
                  </a:lnTo>
                  <a:lnTo>
                    <a:pt x="199" y="91"/>
                  </a:lnTo>
                  <a:lnTo>
                    <a:pt x="206" y="92"/>
                  </a:lnTo>
                  <a:lnTo>
                    <a:pt x="212" y="92"/>
                  </a:lnTo>
                  <a:lnTo>
                    <a:pt x="217" y="94"/>
                  </a:lnTo>
                  <a:lnTo>
                    <a:pt x="223" y="94"/>
                  </a:lnTo>
                  <a:lnTo>
                    <a:pt x="230" y="95"/>
                  </a:lnTo>
                  <a:lnTo>
                    <a:pt x="234" y="97"/>
                  </a:lnTo>
                  <a:lnTo>
                    <a:pt x="241" y="97"/>
                  </a:lnTo>
                  <a:lnTo>
                    <a:pt x="245" y="98"/>
                  </a:lnTo>
                  <a:lnTo>
                    <a:pt x="250" y="98"/>
                  </a:lnTo>
                  <a:lnTo>
                    <a:pt x="257" y="99"/>
                  </a:lnTo>
                  <a:lnTo>
                    <a:pt x="263" y="101"/>
                  </a:lnTo>
                  <a:lnTo>
                    <a:pt x="267" y="101"/>
                  </a:lnTo>
                  <a:lnTo>
                    <a:pt x="269" y="101"/>
                  </a:lnTo>
                  <a:lnTo>
                    <a:pt x="399" y="150"/>
                  </a:lnTo>
                  <a:lnTo>
                    <a:pt x="399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6" name="Freeform 98">
              <a:extLst>
                <a:ext uri="{FF2B5EF4-FFF2-40B4-BE49-F238E27FC236}">
                  <a16:creationId xmlns:a16="http://schemas.microsoft.com/office/drawing/2014/main" id="{E7666CBE-7C5B-450D-9056-1ED8AAE43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" y="2255"/>
              <a:ext cx="377" cy="817"/>
            </a:xfrm>
            <a:custGeom>
              <a:avLst/>
              <a:gdLst>
                <a:gd name="T0" fmla="*/ 377 w 377"/>
                <a:gd name="T1" fmla="*/ 196 h 817"/>
                <a:gd name="T2" fmla="*/ 349 w 377"/>
                <a:gd name="T3" fmla="*/ 202 h 817"/>
                <a:gd name="T4" fmla="*/ 335 w 377"/>
                <a:gd name="T5" fmla="*/ 814 h 817"/>
                <a:gd name="T6" fmla="*/ 256 w 377"/>
                <a:gd name="T7" fmla="*/ 817 h 817"/>
                <a:gd name="T8" fmla="*/ 75 w 377"/>
                <a:gd name="T9" fmla="*/ 138 h 817"/>
                <a:gd name="T10" fmla="*/ 0 w 377"/>
                <a:gd name="T11" fmla="*/ 5 h 817"/>
                <a:gd name="T12" fmla="*/ 322 w 377"/>
                <a:gd name="T13" fmla="*/ 0 h 817"/>
                <a:gd name="T14" fmla="*/ 377 w 377"/>
                <a:gd name="T15" fmla="*/ 196 h 817"/>
                <a:gd name="T16" fmla="*/ 377 w 377"/>
                <a:gd name="T17" fmla="*/ 196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817">
                  <a:moveTo>
                    <a:pt x="377" y="196"/>
                  </a:moveTo>
                  <a:lnTo>
                    <a:pt x="349" y="202"/>
                  </a:lnTo>
                  <a:lnTo>
                    <a:pt x="335" y="814"/>
                  </a:lnTo>
                  <a:lnTo>
                    <a:pt x="256" y="817"/>
                  </a:lnTo>
                  <a:lnTo>
                    <a:pt x="75" y="138"/>
                  </a:lnTo>
                  <a:lnTo>
                    <a:pt x="0" y="5"/>
                  </a:lnTo>
                  <a:lnTo>
                    <a:pt x="322" y="0"/>
                  </a:lnTo>
                  <a:lnTo>
                    <a:pt x="377" y="196"/>
                  </a:lnTo>
                  <a:lnTo>
                    <a:pt x="377" y="196"/>
                  </a:lnTo>
                  <a:close/>
                </a:path>
              </a:pathLst>
            </a:custGeom>
            <a:solidFill>
              <a:srgbClr val="DEE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7" name="Freeform 99">
              <a:extLst>
                <a:ext uri="{FF2B5EF4-FFF2-40B4-BE49-F238E27FC236}">
                  <a16:creationId xmlns:a16="http://schemas.microsoft.com/office/drawing/2014/main" id="{A8FE2E87-4EE9-4A41-AA66-789BA8007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2936"/>
              <a:ext cx="396" cy="283"/>
            </a:xfrm>
            <a:custGeom>
              <a:avLst/>
              <a:gdLst>
                <a:gd name="T0" fmla="*/ 105 w 396"/>
                <a:gd name="T1" fmla="*/ 0 h 283"/>
                <a:gd name="T2" fmla="*/ 0 w 396"/>
                <a:gd name="T3" fmla="*/ 256 h 283"/>
                <a:gd name="T4" fmla="*/ 4 w 396"/>
                <a:gd name="T5" fmla="*/ 263 h 283"/>
                <a:gd name="T6" fmla="*/ 11 w 396"/>
                <a:gd name="T7" fmla="*/ 265 h 283"/>
                <a:gd name="T8" fmla="*/ 18 w 396"/>
                <a:gd name="T9" fmla="*/ 267 h 283"/>
                <a:gd name="T10" fmla="*/ 24 w 396"/>
                <a:gd name="T11" fmla="*/ 268 h 283"/>
                <a:gd name="T12" fmla="*/ 33 w 396"/>
                <a:gd name="T13" fmla="*/ 268 h 283"/>
                <a:gd name="T14" fmla="*/ 40 w 396"/>
                <a:gd name="T15" fmla="*/ 268 h 283"/>
                <a:gd name="T16" fmla="*/ 50 w 396"/>
                <a:gd name="T17" fmla="*/ 268 h 283"/>
                <a:gd name="T18" fmla="*/ 59 w 396"/>
                <a:gd name="T19" fmla="*/ 270 h 283"/>
                <a:gd name="T20" fmla="*/ 72 w 396"/>
                <a:gd name="T21" fmla="*/ 271 h 283"/>
                <a:gd name="T22" fmla="*/ 83 w 396"/>
                <a:gd name="T23" fmla="*/ 271 h 283"/>
                <a:gd name="T24" fmla="*/ 97 w 396"/>
                <a:gd name="T25" fmla="*/ 272 h 283"/>
                <a:gd name="T26" fmla="*/ 110 w 396"/>
                <a:gd name="T27" fmla="*/ 272 h 283"/>
                <a:gd name="T28" fmla="*/ 125 w 396"/>
                <a:gd name="T29" fmla="*/ 275 h 283"/>
                <a:gd name="T30" fmla="*/ 139 w 396"/>
                <a:gd name="T31" fmla="*/ 275 h 283"/>
                <a:gd name="T32" fmla="*/ 154 w 396"/>
                <a:gd name="T33" fmla="*/ 276 h 283"/>
                <a:gd name="T34" fmla="*/ 171 w 396"/>
                <a:gd name="T35" fmla="*/ 276 h 283"/>
                <a:gd name="T36" fmla="*/ 187 w 396"/>
                <a:gd name="T37" fmla="*/ 279 h 283"/>
                <a:gd name="T38" fmla="*/ 202 w 396"/>
                <a:gd name="T39" fmla="*/ 279 h 283"/>
                <a:gd name="T40" fmla="*/ 218 w 396"/>
                <a:gd name="T41" fmla="*/ 279 h 283"/>
                <a:gd name="T42" fmla="*/ 233 w 396"/>
                <a:gd name="T43" fmla="*/ 281 h 283"/>
                <a:gd name="T44" fmla="*/ 248 w 396"/>
                <a:gd name="T45" fmla="*/ 281 h 283"/>
                <a:gd name="T46" fmla="*/ 262 w 396"/>
                <a:gd name="T47" fmla="*/ 281 h 283"/>
                <a:gd name="T48" fmla="*/ 275 w 396"/>
                <a:gd name="T49" fmla="*/ 282 h 283"/>
                <a:gd name="T50" fmla="*/ 288 w 396"/>
                <a:gd name="T51" fmla="*/ 283 h 283"/>
                <a:gd name="T52" fmla="*/ 302 w 396"/>
                <a:gd name="T53" fmla="*/ 283 h 283"/>
                <a:gd name="T54" fmla="*/ 313 w 396"/>
                <a:gd name="T55" fmla="*/ 283 h 283"/>
                <a:gd name="T56" fmla="*/ 322 w 396"/>
                <a:gd name="T57" fmla="*/ 283 h 283"/>
                <a:gd name="T58" fmla="*/ 339 w 396"/>
                <a:gd name="T59" fmla="*/ 283 h 283"/>
                <a:gd name="T60" fmla="*/ 350 w 396"/>
                <a:gd name="T61" fmla="*/ 282 h 283"/>
                <a:gd name="T62" fmla="*/ 354 w 396"/>
                <a:gd name="T63" fmla="*/ 281 h 283"/>
                <a:gd name="T64" fmla="*/ 354 w 396"/>
                <a:gd name="T65" fmla="*/ 275 h 283"/>
                <a:gd name="T66" fmla="*/ 355 w 396"/>
                <a:gd name="T67" fmla="*/ 267 h 283"/>
                <a:gd name="T68" fmla="*/ 357 w 396"/>
                <a:gd name="T69" fmla="*/ 254 h 283"/>
                <a:gd name="T70" fmla="*/ 359 w 396"/>
                <a:gd name="T71" fmla="*/ 241 h 283"/>
                <a:gd name="T72" fmla="*/ 362 w 396"/>
                <a:gd name="T73" fmla="*/ 224 h 283"/>
                <a:gd name="T74" fmla="*/ 366 w 396"/>
                <a:gd name="T75" fmla="*/ 206 h 283"/>
                <a:gd name="T76" fmla="*/ 368 w 396"/>
                <a:gd name="T77" fmla="*/ 197 h 283"/>
                <a:gd name="T78" fmla="*/ 369 w 396"/>
                <a:gd name="T79" fmla="*/ 187 h 283"/>
                <a:gd name="T80" fmla="*/ 372 w 396"/>
                <a:gd name="T81" fmla="*/ 179 h 283"/>
                <a:gd name="T82" fmla="*/ 374 w 396"/>
                <a:gd name="T83" fmla="*/ 169 h 283"/>
                <a:gd name="T84" fmla="*/ 376 w 396"/>
                <a:gd name="T85" fmla="*/ 159 h 283"/>
                <a:gd name="T86" fmla="*/ 377 w 396"/>
                <a:gd name="T87" fmla="*/ 150 h 283"/>
                <a:gd name="T88" fmla="*/ 381 w 396"/>
                <a:gd name="T89" fmla="*/ 132 h 283"/>
                <a:gd name="T90" fmla="*/ 385 w 396"/>
                <a:gd name="T91" fmla="*/ 114 h 283"/>
                <a:gd name="T92" fmla="*/ 390 w 396"/>
                <a:gd name="T93" fmla="*/ 100 h 283"/>
                <a:gd name="T94" fmla="*/ 391 w 396"/>
                <a:gd name="T95" fmla="*/ 86 h 283"/>
                <a:gd name="T96" fmla="*/ 394 w 396"/>
                <a:gd name="T97" fmla="*/ 77 h 283"/>
                <a:gd name="T98" fmla="*/ 396 w 396"/>
                <a:gd name="T99" fmla="*/ 70 h 283"/>
                <a:gd name="T100" fmla="*/ 275 w 396"/>
                <a:gd name="T101" fmla="*/ 2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6" h="283">
                  <a:moveTo>
                    <a:pt x="275" y="22"/>
                  </a:moveTo>
                  <a:lnTo>
                    <a:pt x="105" y="0"/>
                  </a:lnTo>
                  <a:lnTo>
                    <a:pt x="2" y="252"/>
                  </a:lnTo>
                  <a:lnTo>
                    <a:pt x="0" y="256"/>
                  </a:lnTo>
                  <a:lnTo>
                    <a:pt x="2" y="260"/>
                  </a:lnTo>
                  <a:lnTo>
                    <a:pt x="4" y="263"/>
                  </a:lnTo>
                  <a:lnTo>
                    <a:pt x="9" y="264"/>
                  </a:lnTo>
                  <a:lnTo>
                    <a:pt x="11" y="265"/>
                  </a:lnTo>
                  <a:lnTo>
                    <a:pt x="15" y="267"/>
                  </a:lnTo>
                  <a:lnTo>
                    <a:pt x="18" y="267"/>
                  </a:lnTo>
                  <a:lnTo>
                    <a:pt x="20" y="268"/>
                  </a:lnTo>
                  <a:lnTo>
                    <a:pt x="24" y="268"/>
                  </a:lnTo>
                  <a:lnTo>
                    <a:pt x="28" y="268"/>
                  </a:lnTo>
                  <a:lnTo>
                    <a:pt x="33" y="268"/>
                  </a:lnTo>
                  <a:lnTo>
                    <a:pt x="36" y="268"/>
                  </a:lnTo>
                  <a:lnTo>
                    <a:pt x="40" y="268"/>
                  </a:lnTo>
                  <a:lnTo>
                    <a:pt x="46" y="268"/>
                  </a:lnTo>
                  <a:lnTo>
                    <a:pt x="50" y="268"/>
                  </a:lnTo>
                  <a:lnTo>
                    <a:pt x="54" y="268"/>
                  </a:lnTo>
                  <a:lnTo>
                    <a:pt x="59" y="270"/>
                  </a:lnTo>
                  <a:lnTo>
                    <a:pt x="65" y="271"/>
                  </a:lnTo>
                  <a:lnTo>
                    <a:pt x="72" y="271"/>
                  </a:lnTo>
                  <a:lnTo>
                    <a:pt x="77" y="271"/>
                  </a:lnTo>
                  <a:lnTo>
                    <a:pt x="83" y="271"/>
                  </a:lnTo>
                  <a:lnTo>
                    <a:pt x="90" y="271"/>
                  </a:lnTo>
                  <a:lnTo>
                    <a:pt x="97" y="272"/>
                  </a:lnTo>
                  <a:lnTo>
                    <a:pt x="103" y="272"/>
                  </a:lnTo>
                  <a:lnTo>
                    <a:pt x="110" y="272"/>
                  </a:lnTo>
                  <a:lnTo>
                    <a:pt x="117" y="274"/>
                  </a:lnTo>
                  <a:lnTo>
                    <a:pt x="125" y="275"/>
                  </a:lnTo>
                  <a:lnTo>
                    <a:pt x="132" y="275"/>
                  </a:lnTo>
                  <a:lnTo>
                    <a:pt x="139" y="275"/>
                  </a:lnTo>
                  <a:lnTo>
                    <a:pt x="147" y="275"/>
                  </a:lnTo>
                  <a:lnTo>
                    <a:pt x="154" y="276"/>
                  </a:lnTo>
                  <a:lnTo>
                    <a:pt x="163" y="276"/>
                  </a:lnTo>
                  <a:lnTo>
                    <a:pt x="171" y="276"/>
                  </a:lnTo>
                  <a:lnTo>
                    <a:pt x="179" y="278"/>
                  </a:lnTo>
                  <a:lnTo>
                    <a:pt x="187" y="279"/>
                  </a:lnTo>
                  <a:lnTo>
                    <a:pt x="194" y="279"/>
                  </a:lnTo>
                  <a:lnTo>
                    <a:pt x="202" y="279"/>
                  </a:lnTo>
                  <a:lnTo>
                    <a:pt x="209" y="279"/>
                  </a:lnTo>
                  <a:lnTo>
                    <a:pt x="218" y="279"/>
                  </a:lnTo>
                  <a:lnTo>
                    <a:pt x="225" y="279"/>
                  </a:lnTo>
                  <a:lnTo>
                    <a:pt x="233" y="281"/>
                  </a:lnTo>
                  <a:lnTo>
                    <a:pt x="240" y="281"/>
                  </a:lnTo>
                  <a:lnTo>
                    <a:pt x="248" y="281"/>
                  </a:lnTo>
                  <a:lnTo>
                    <a:pt x="255" y="281"/>
                  </a:lnTo>
                  <a:lnTo>
                    <a:pt x="262" y="281"/>
                  </a:lnTo>
                  <a:lnTo>
                    <a:pt x="269" y="281"/>
                  </a:lnTo>
                  <a:lnTo>
                    <a:pt x="275" y="282"/>
                  </a:lnTo>
                  <a:lnTo>
                    <a:pt x="281" y="282"/>
                  </a:lnTo>
                  <a:lnTo>
                    <a:pt x="288" y="283"/>
                  </a:lnTo>
                  <a:lnTo>
                    <a:pt x="295" y="283"/>
                  </a:lnTo>
                  <a:lnTo>
                    <a:pt x="302" y="283"/>
                  </a:lnTo>
                  <a:lnTo>
                    <a:pt x="306" y="283"/>
                  </a:lnTo>
                  <a:lnTo>
                    <a:pt x="313" y="283"/>
                  </a:lnTo>
                  <a:lnTo>
                    <a:pt x="317" y="283"/>
                  </a:lnTo>
                  <a:lnTo>
                    <a:pt x="322" y="283"/>
                  </a:lnTo>
                  <a:lnTo>
                    <a:pt x="330" y="283"/>
                  </a:lnTo>
                  <a:lnTo>
                    <a:pt x="339" y="283"/>
                  </a:lnTo>
                  <a:lnTo>
                    <a:pt x="346" y="282"/>
                  </a:lnTo>
                  <a:lnTo>
                    <a:pt x="350" y="282"/>
                  </a:lnTo>
                  <a:lnTo>
                    <a:pt x="352" y="281"/>
                  </a:lnTo>
                  <a:lnTo>
                    <a:pt x="354" y="281"/>
                  </a:lnTo>
                  <a:lnTo>
                    <a:pt x="354" y="276"/>
                  </a:lnTo>
                  <a:lnTo>
                    <a:pt x="354" y="275"/>
                  </a:lnTo>
                  <a:lnTo>
                    <a:pt x="354" y="271"/>
                  </a:lnTo>
                  <a:lnTo>
                    <a:pt x="355" y="267"/>
                  </a:lnTo>
                  <a:lnTo>
                    <a:pt x="355" y="260"/>
                  </a:lnTo>
                  <a:lnTo>
                    <a:pt x="357" y="254"/>
                  </a:lnTo>
                  <a:lnTo>
                    <a:pt x="358" y="248"/>
                  </a:lnTo>
                  <a:lnTo>
                    <a:pt x="359" y="241"/>
                  </a:lnTo>
                  <a:lnTo>
                    <a:pt x="361" y="232"/>
                  </a:lnTo>
                  <a:lnTo>
                    <a:pt x="362" y="224"/>
                  </a:lnTo>
                  <a:lnTo>
                    <a:pt x="363" y="214"/>
                  </a:lnTo>
                  <a:lnTo>
                    <a:pt x="366" y="206"/>
                  </a:lnTo>
                  <a:lnTo>
                    <a:pt x="366" y="202"/>
                  </a:lnTo>
                  <a:lnTo>
                    <a:pt x="368" y="197"/>
                  </a:lnTo>
                  <a:lnTo>
                    <a:pt x="368" y="191"/>
                  </a:lnTo>
                  <a:lnTo>
                    <a:pt x="369" y="187"/>
                  </a:lnTo>
                  <a:lnTo>
                    <a:pt x="370" y="183"/>
                  </a:lnTo>
                  <a:lnTo>
                    <a:pt x="372" y="179"/>
                  </a:lnTo>
                  <a:lnTo>
                    <a:pt x="373" y="173"/>
                  </a:lnTo>
                  <a:lnTo>
                    <a:pt x="374" y="169"/>
                  </a:lnTo>
                  <a:lnTo>
                    <a:pt x="374" y="163"/>
                  </a:lnTo>
                  <a:lnTo>
                    <a:pt x="376" y="159"/>
                  </a:lnTo>
                  <a:lnTo>
                    <a:pt x="376" y="154"/>
                  </a:lnTo>
                  <a:lnTo>
                    <a:pt x="377" y="150"/>
                  </a:lnTo>
                  <a:lnTo>
                    <a:pt x="379" y="140"/>
                  </a:lnTo>
                  <a:lnTo>
                    <a:pt x="381" y="132"/>
                  </a:lnTo>
                  <a:lnTo>
                    <a:pt x="383" y="122"/>
                  </a:lnTo>
                  <a:lnTo>
                    <a:pt x="385" y="114"/>
                  </a:lnTo>
                  <a:lnTo>
                    <a:pt x="387" y="107"/>
                  </a:lnTo>
                  <a:lnTo>
                    <a:pt x="390" y="100"/>
                  </a:lnTo>
                  <a:lnTo>
                    <a:pt x="390" y="93"/>
                  </a:lnTo>
                  <a:lnTo>
                    <a:pt x="391" y="86"/>
                  </a:lnTo>
                  <a:lnTo>
                    <a:pt x="392" y="81"/>
                  </a:lnTo>
                  <a:lnTo>
                    <a:pt x="394" y="77"/>
                  </a:lnTo>
                  <a:lnTo>
                    <a:pt x="395" y="71"/>
                  </a:lnTo>
                  <a:lnTo>
                    <a:pt x="396" y="70"/>
                  </a:lnTo>
                  <a:lnTo>
                    <a:pt x="275" y="22"/>
                  </a:lnTo>
                  <a:lnTo>
                    <a:pt x="275" y="22"/>
                  </a:lnTo>
                  <a:close/>
                </a:path>
              </a:pathLst>
            </a:custGeom>
            <a:solidFill>
              <a:srgbClr val="C7E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8" name="Freeform 100">
              <a:extLst>
                <a:ext uri="{FF2B5EF4-FFF2-40B4-BE49-F238E27FC236}">
                  <a16:creationId xmlns:a16="http://schemas.microsoft.com/office/drawing/2014/main" id="{46B4F574-5911-4F34-8B73-4555F695C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2992"/>
              <a:ext cx="285" cy="227"/>
            </a:xfrm>
            <a:custGeom>
              <a:avLst/>
              <a:gdLst>
                <a:gd name="T0" fmla="*/ 265 w 285"/>
                <a:gd name="T1" fmla="*/ 18 h 227"/>
                <a:gd name="T2" fmla="*/ 104 w 285"/>
                <a:gd name="T3" fmla="*/ 63 h 227"/>
                <a:gd name="T4" fmla="*/ 100 w 285"/>
                <a:gd name="T5" fmla="*/ 70 h 227"/>
                <a:gd name="T6" fmla="*/ 96 w 285"/>
                <a:gd name="T7" fmla="*/ 81 h 227"/>
                <a:gd name="T8" fmla="*/ 88 w 285"/>
                <a:gd name="T9" fmla="*/ 91 h 227"/>
                <a:gd name="T10" fmla="*/ 80 w 285"/>
                <a:gd name="T11" fmla="*/ 102 h 227"/>
                <a:gd name="T12" fmla="*/ 69 w 285"/>
                <a:gd name="T13" fmla="*/ 113 h 227"/>
                <a:gd name="T14" fmla="*/ 59 w 285"/>
                <a:gd name="T15" fmla="*/ 124 h 227"/>
                <a:gd name="T16" fmla="*/ 47 w 285"/>
                <a:gd name="T17" fmla="*/ 135 h 227"/>
                <a:gd name="T18" fmla="*/ 37 w 285"/>
                <a:gd name="T19" fmla="*/ 146 h 227"/>
                <a:gd name="T20" fmla="*/ 26 w 285"/>
                <a:gd name="T21" fmla="*/ 156 h 227"/>
                <a:gd name="T22" fmla="*/ 18 w 285"/>
                <a:gd name="T23" fmla="*/ 167 h 227"/>
                <a:gd name="T24" fmla="*/ 9 w 285"/>
                <a:gd name="T25" fmla="*/ 175 h 227"/>
                <a:gd name="T26" fmla="*/ 4 w 285"/>
                <a:gd name="T27" fmla="*/ 185 h 227"/>
                <a:gd name="T28" fmla="*/ 0 w 285"/>
                <a:gd name="T29" fmla="*/ 198 h 227"/>
                <a:gd name="T30" fmla="*/ 9 w 285"/>
                <a:gd name="T31" fmla="*/ 207 h 227"/>
                <a:gd name="T32" fmla="*/ 18 w 285"/>
                <a:gd name="T33" fmla="*/ 208 h 227"/>
                <a:gd name="T34" fmla="*/ 30 w 285"/>
                <a:gd name="T35" fmla="*/ 211 h 227"/>
                <a:gd name="T36" fmla="*/ 37 w 285"/>
                <a:gd name="T37" fmla="*/ 211 h 227"/>
                <a:gd name="T38" fmla="*/ 47 w 285"/>
                <a:gd name="T39" fmla="*/ 212 h 227"/>
                <a:gd name="T40" fmla="*/ 55 w 285"/>
                <a:gd name="T41" fmla="*/ 212 h 227"/>
                <a:gd name="T42" fmla="*/ 66 w 285"/>
                <a:gd name="T43" fmla="*/ 214 h 227"/>
                <a:gd name="T44" fmla="*/ 75 w 285"/>
                <a:gd name="T45" fmla="*/ 214 h 227"/>
                <a:gd name="T46" fmla="*/ 86 w 285"/>
                <a:gd name="T47" fmla="*/ 215 h 227"/>
                <a:gd name="T48" fmla="*/ 97 w 285"/>
                <a:gd name="T49" fmla="*/ 215 h 227"/>
                <a:gd name="T50" fmla="*/ 110 w 285"/>
                <a:gd name="T51" fmla="*/ 216 h 227"/>
                <a:gd name="T52" fmla="*/ 121 w 285"/>
                <a:gd name="T53" fmla="*/ 218 h 227"/>
                <a:gd name="T54" fmla="*/ 133 w 285"/>
                <a:gd name="T55" fmla="*/ 219 h 227"/>
                <a:gd name="T56" fmla="*/ 147 w 285"/>
                <a:gd name="T57" fmla="*/ 219 h 227"/>
                <a:gd name="T58" fmla="*/ 159 w 285"/>
                <a:gd name="T59" fmla="*/ 220 h 227"/>
                <a:gd name="T60" fmla="*/ 170 w 285"/>
                <a:gd name="T61" fmla="*/ 220 h 227"/>
                <a:gd name="T62" fmla="*/ 181 w 285"/>
                <a:gd name="T63" fmla="*/ 222 h 227"/>
                <a:gd name="T64" fmla="*/ 194 w 285"/>
                <a:gd name="T65" fmla="*/ 222 h 227"/>
                <a:gd name="T66" fmla="*/ 205 w 285"/>
                <a:gd name="T67" fmla="*/ 223 h 227"/>
                <a:gd name="T68" fmla="*/ 216 w 285"/>
                <a:gd name="T69" fmla="*/ 223 h 227"/>
                <a:gd name="T70" fmla="*/ 227 w 285"/>
                <a:gd name="T71" fmla="*/ 223 h 227"/>
                <a:gd name="T72" fmla="*/ 236 w 285"/>
                <a:gd name="T73" fmla="*/ 225 h 227"/>
                <a:gd name="T74" fmla="*/ 246 w 285"/>
                <a:gd name="T75" fmla="*/ 225 h 227"/>
                <a:gd name="T76" fmla="*/ 261 w 285"/>
                <a:gd name="T77" fmla="*/ 226 h 227"/>
                <a:gd name="T78" fmla="*/ 274 w 285"/>
                <a:gd name="T79" fmla="*/ 227 h 227"/>
                <a:gd name="T80" fmla="*/ 282 w 285"/>
                <a:gd name="T81" fmla="*/ 227 h 227"/>
                <a:gd name="T82" fmla="*/ 285 w 285"/>
                <a:gd name="T83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5" h="227">
                  <a:moveTo>
                    <a:pt x="285" y="227"/>
                  </a:moveTo>
                  <a:lnTo>
                    <a:pt x="265" y="18"/>
                  </a:lnTo>
                  <a:lnTo>
                    <a:pt x="108" y="0"/>
                  </a:lnTo>
                  <a:lnTo>
                    <a:pt x="104" y="63"/>
                  </a:lnTo>
                  <a:lnTo>
                    <a:pt x="103" y="66"/>
                  </a:lnTo>
                  <a:lnTo>
                    <a:pt x="100" y="70"/>
                  </a:lnTo>
                  <a:lnTo>
                    <a:pt x="99" y="76"/>
                  </a:lnTo>
                  <a:lnTo>
                    <a:pt x="96" y="81"/>
                  </a:lnTo>
                  <a:lnTo>
                    <a:pt x="92" y="85"/>
                  </a:lnTo>
                  <a:lnTo>
                    <a:pt x="88" y="91"/>
                  </a:lnTo>
                  <a:lnTo>
                    <a:pt x="84" y="95"/>
                  </a:lnTo>
                  <a:lnTo>
                    <a:pt x="80" y="102"/>
                  </a:lnTo>
                  <a:lnTo>
                    <a:pt x="74" y="106"/>
                  </a:lnTo>
                  <a:lnTo>
                    <a:pt x="69" y="113"/>
                  </a:lnTo>
                  <a:lnTo>
                    <a:pt x="63" y="119"/>
                  </a:lnTo>
                  <a:lnTo>
                    <a:pt x="59" y="124"/>
                  </a:lnTo>
                  <a:lnTo>
                    <a:pt x="52" y="130"/>
                  </a:lnTo>
                  <a:lnTo>
                    <a:pt x="47" y="135"/>
                  </a:lnTo>
                  <a:lnTo>
                    <a:pt x="42" y="141"/>
                  </a:lnTo>
                  <a:lnTo>
                    <a:pt x="37" y="146"/>
                  </a:lnTo>
                  <a:lnTo>
                    <a:pt x="31" y="152"/>
                  </a:lnTo>
                  <a:lnTo>
                    <a:pt x="26" y="156"/>
                  </a:lnTo>
                  <a:lnTo>
                    <a:pt x="22" y="161"/>
                  </a:lnTo>
                  <a:lnTo>
                    <a:pt x="18" y="167"/>
                  </a:lnTo>
                  <a:lnTo>
                    <a:pt x="12" y="171"/>
                  </a:lnTo>
                  <a:lnTo>
                    <a:pt x="9" y="175"/>
                  </a:lnTo>
                  <a:lnTo>
                    <a:pt x="7" y="179"/>
                  </a:lnTo>
                  <a:lnTo>
                    <a:pt x="4" y="185"/>
                  </a:lnTo>
                  <a:lnTo>
                    <a:pt x="0" y="192"/>
                  </a:lnTo>
                  <a:lnTo>
                    <a:pt x="0" y="198"/>
                  </a:lnTo>
                  <a:lnTo>
                    <a:pt x="3" y="203"/>
                  </a:lnTo>
                  <a:lnTo>
                    <a:pt x="9" y="207"/>
                  </a:lnTo>
                  <a:lnTo>
                    <a:pt x="12" y="207"/>
                  </a:lnTo>
                  <a:lnTo>
                    <a:pt x="18" y="208"/>
                  </a:lnTo>
                  <a:lnTo>
                    <a:pt x="22" y="208"/>
                  </a:lnTo>
                  <a:lnTo>
                    <a:pt x="30" y="211"/>
                  </a:lnTo>
                  <a:lnTo>
                    <a:pt x="33" y="211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7" y="212"/>
                  </a:lnTo>
                  <a:lnTo>
                    <a:pt x="51" y="212"/>
                  </a:lnTo>
                  <a:lnTo>
                    <a:pt x="55" y="212"/>
                  </a:lnTo>
                  <a:lnTo>
                    <a:pt x="60" y="212"/>
                  </a:lnTo>
                  <a:lnTo>
                    <a:pt x="66" y="214"/>
                  </a:lnTo>
                  <a:lnTo>
                    <a:pt x="70" y="214"/>
                  </a:lnTo>
                  <a:lnTo>
                    <a:pt x="75" y="214"/>
                  </a:lnTo>
                  <a:lnTo>
                    <a:pt x="80" y="215"/>
                  </a:lnTo>
                  <a:lnTo>
                    <a:pt x="86" y="215"/>
                  </a:lnTo>
                  <a:lnTo>
                    <a:pt x="92" y="215"/>
                  </a:lnTo>
                  <a:lnTo>
                    <a:pt x="97" y="215"/>
                  </a:lnTo>
                  <a:lnTo>
                    <a:pt x="103" y="216"/>
                  </a:lnTo>
                  <a:lnTo>
                    <a:pt x="110" y="216"/>
                  </a:lnTo>
                  <a:lnTo>
                    <a:pt x="115" y="216"/>
                  </a:lnTo>
                  <a:lnTo>
                    <a:pt x="121" y="218"/>
                  </a:lnTo>
                  <a:lnTo>
                    <a:pt x="128" y="218"/>
                  </a:lnTo>
                  <a:lnTo>
                    <a:pt x="133" y="219"/>
                  </a:lnTo>
                  <a:lnTo>
                    <a:pt x="140" y="219"/>
                  </a:lnTo>
                  <a:lnTo>
                    <a:pt x="147" y="219"/>
                  </a:lnTo>
                  <a:lnTo>
                    <a:pt x="152" y="220"/>
                  </a:lnTo>
                  <a:lnTo>
                    <a:pt x="159" y="220"/>
                  </a:lnTo>
                  <a:lnTo>
                    <a:pt x="163" y="220"/>
                  </a:lnTo>
                  <a:lnTo>
                    <a:pt x="170" y="220"/>
                  </a:lnTo>
                  <a:lnTo>
                    <a:pt x="176" y="220"/>
                  </a:lnTo>
                  <a:lnTo>
                    <a:pt x="181" y="222"/>
                  </a:lnTo>
                  <a:lnTo>
                    <a:pt x="187" y="222"/>
                  </a:lnTo>
                  <a:lnTo>
                    <a:pt x="194" y="222"/>
                  </a:lnTo>
                  <a:lnTo>
                    <a:pt x="198" y="222"/>
                  </a:lnTo>
                  <a:lnTo>
                    <a:pt x="205" y="223"/>
                  </a:lnTo>
                  <a:lnTo>
                    <a:pt x="210" y="223"/>
                  </a:lnTo>
                  <a:lnTo>
                    <a:pt x="216" y="223"/>
                  </a:lnTo>
                  <a:lnTo>
                    <a:pt x="221" y="223"/>
                  </a:lnTo>
                  <a:lnTo>
                    <a:pt x="227" y="223"/>
                  </a:lnTo>
                  <a:lnTo>
                    <a:pt x="231" y="223"/>
                  </a:lnTo>
                  <a:lnTo>
                    <a:pt x="236" y="225"/>
                  </a:lnTo>
                  <a:lnTo>
                    <a:pt x="240" y="225"/>
                  </a:lnTo>
                  <a:lnTo>
                    <a:pt x="246" y="225"/>
                  </a:lnTo>
                  <a:lnTo>
                    <a:pt x="253" y="225"/>
                  </a:lnTo>
                  <a:lnTo>
                    <a:pt x="261" y="226"/>
                  </a:lnTo>
                  <a:lnTo>
                    <a:pt x="267" y="226"/>
                  </a:lnTo>
                  <a:lnTo>
                    <a:pt x="274" y="227"/>
                  </a:lnTo>
                  <a:lnTo>
                    <a:pt x="278" y="227"/>
                  </a:lnTo>
                  <a:lnTo>
                    <a:pt x="282" y="227"/>
                  </a:lnTo>
                  <a:lnTo>
                    <a:pt x="283" y="227"/>
                  </a:lnTo>
                  <a:lnTo>
                    <a:pt x="285" y="227"/>
                  </a:lnTo>
                  <a:lnTo>
                    <a:pt x="285" y="227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9" name="Freeform 101">
              <a:extLst>
                <a:ext uri="{FF2B5EF4-FFF2-40B4-BE49-F238E27FC236}">
                  <a16:creationId xmlns:a16="http://schemas.microsoft.com/office/drawing/2014/main" id="{FF970243-3425-4EC0-A27D-26565AC88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2795"/>
              <a:ext cx="632" cy="404"/>
            </a:xfrm>
            <a:custGeom>
              <a:avLst/>
              <a:gdLst>
                <a:gd name="T0" fmla="*/ 55 w 632"/>
                <a:gd name="T1" fmla="*/ 41 h 404"/>
                <a:gd name="T2" fmla="*/ 190 w 632"/>
                <a:gd name="T3" fmla="*/ 391 h 404"/>
                <a:gd name="T4" fmla="*/ 202 w 632"/>
                <a:gd name="T5" fmla="*/ 391 h 404"/>
                <a:gd name="T6" fmla="*/ 222 w 632"/>
                <a:gd name="T7" fmla="*/ 391 h 404"/>
                <a:gd name="T8" fmla="*/ 237 w 632"/>
                <a:gd name="T9" fmla="*/ 394 h 404"/>
                <a:gd name="T10" fmla="*/ 253 w 632"/>
                <a:gd name="T11" fmla="*/ 394 h 404"/>
                <a:gd name="T12" fmla="*/ 273 w 632"/>
                <a:gd name="T13" fmla="*/ 395 h 404"/>
                <a:gd name="T14" fmla="*/ 293 w 632"/>
                <a:gd name="T15" fmla="*/ 397 h 404"/>
                <a:gd name="T16" fmla="*/ 314 w 632"/>
                <a:gd name="T17" fmla="*/ 398 h 404"/>
                <a:gd name="T18" fmla="*/ 336 w 632"/>
                <a:gd name="T19" fmla="*/ 400 h 404"/>
                <a:gd name="T20" fmla="*/ 358 w 632"/>
                <a:gd name="T21" fmla="*/ 401 h 404"/>
                <a:gd name="T22" fmla="*/ 379 w 632"/>
                <a:gd name="T23" fmla="*/ 401 h 404"/>
                <a:gd name="T24" fmla="*/ 399 w 632"/>
                <a:gd name="T25" fmla="*/ 402 h 404"/>
                <a:gd name="T26" fmla="*/ 418 w 632"/>
                <a:gd name="T27" fmla="*/ 402 h 404"/>
                <a:gd name="T28" fmla="*/ 436 w 632"/>
                <a:gd name="T29" fmla="*/ 404 h 404"/>
                <a:gd name="T30" fmla="*/ 451 w 632"/>
                <a:gd name="T31" fmla="*/ 404 h 404"/>
                <a:gd name="T32" fmla="*/ 467 w 632"/>
                <a:gd name="T33" fmla="*/ 404 h 404"/>
                <a:gd name="T34" fmla="*/ 487 w 632"/>
                <a:gd name="T35" fmla="*/ 402 h 404"/>
                <a:gd name="T36" fmla="*/ 495 w 632"/>
                <a:gd name="T37" fmla="*/ 401 h 404"/>
                <a:gd name="T38" fmla="*/ 504 w 632"/>
                <a:gd name="T39" fmla="*/ 397 h 404"/>
                <a:gd name="T40" fmla="*/ 516 w 632"/>
                <a:gd name="T41" fmla="*/ 397 h 404"/>
                <a:gd name="T42" fmla="*/ 531 w 632"/>
                <a:gd name="T43" fmla="*/ 393 h 404"/>
                <a:gd name="T44" fmla="*/ 550 w 632"/>
                <a:gd name="T45" fmla="*/ 390 h 404"/>
                <a:gd name="T46" fmla="*/ 568 w 632"/>
                <a:gd name="T47" fmla="*/ 387 h 404"/>
                <a:gd name="T48" fmla="*/ 588 w 632"/>
                <a:gd name="T49" fmla="*/ 383 h 404"/>
                <a:gd name="T50" fmla="*/ 604 w 632"/>
                <a:gd name="T51" fmla="*/ 378 h 404"/>
                <a:gd name="T52" fmla="*/ 625 w 632"/>
                <a:gd name="T53" fmla="*/ 372 h 404"/>
                <a:gd name="T54" fmla="*/ 629 w 632"/>
                <a:gd name="T55" fmla="*/ 360 h 404"/>
                <a:gd name="T56" fmla="*/ 616 w 632"/>
                <a:gd name="T57" fmla="*/ 350 h 404"/>
                <a:gd name="T58" fmla="*/ 603 w 632"/>
                <a:gd name="T59" fmla="*/ 344 h 404"/>
                <a:gd name="T60" fmla="*/ 588 w 632"/>
                <a:gd name="T61" fmla="*/ 343 h 404"/>
                <a:gd name="T62" fmla="*/ 568 w 632"/>
                <a:gd name="T63" fmla="*/ 340 h 404"/>
                <a:gd name="T64" fmla="*/ 552 w 632"/>
                <a:gd name="T65" fmla="*/ 339 h 404"/>
                <a:gd name="T66" fmla="*/ 533 w 632"/>
                <a:gd name="T67" fmla="*/ 339 h 404"/>
                <a:gd name="T68" fmla="*/ 519 w 632"/>
                <a:gd name="T69" fmla="*/ 339 h 404"/>
                <a:gd name="T70" fmla="*/ 500 w 632"/>
                <a:gd name="T71" fmla="*/ 338 h 404"/>
                <a:gd name="T72" fmla="*/ 501 w 632"/>
                <a:gd name="T73" fmla="*/ 324 h 404"/>
                <a:gd name="T74" fmla="*/ 502 w 632"/>
                <a:gd name="T75" fmla="*/ 310 h 404"/>
                <a:gd name="T76" fmla="*/ 506 w 632"/>
                <a:gd name="T77" fmla="*/ 293 h 404"/>
                <a:gd name="T78" fmla="*/ 509 w 632"/>
                <a:gd name="T79" fmla="*/ 278 h 404"/>
                <a:gd name="T80" fmla="*/ 512 w 632"/>
                <a:gd name="T81" fmla="*/ 262 h 404"/>
                <a:gd name="T82" fmla="*/ 516 w 632"/>
                <a:gd name="T83" fmla="*/ 245 h 404"/>
                <a:gd name="T84" fmla="*/ 520 w 632"/>
                <a:gd name="T85" fmla="*/ 229 h 404"/>
                <a:gd name="T86" fmla="*/ 524 w 632"/>
                <a:gd name="T87" fmla="*/ 212 h 404"/>
                <a:gd name="T88" fmla="*/ 527 w 632"/>
                <a:gd name="T89" fmla="*/ 196 h 404"/>
                <a:gd name="T90" fmla="*/ 531 w 632"/>
                <a:gd name="T91" fmla="*/ 179 h 404"/>
                <a:gd name="T92" fmla="*/ 535 w 632"/>
                <a:gd name="T93" fmla="*/ 164 h 404"/>
                <a:gd name="T94" fmla="*/ 539 w 632"/>
                <a:gd name="T95" fmla="*/ 149 h 404"/>
                <a:gd name="T96" fmla="*/ 542 w 632"/>
                <a:gd name="T97" fmla="*/ 134 h 404"/>
                <a:gd name="T98" fmla="*/ 548 w 632"/>
                <a:gd name="T99" fmla="*/ 113 h 404"/>
                <a:gd name="T100" fmla="*/ 553 w 632"/>
                <a:gd name="T101" fmla="*/ 91 h 404"/>
                <a:gd name="T102" fmla="*/ 557 w 632"/>
                <a:gd name="T103" fmla="*/ 77 h 404"/>
                <a:gd name="T104" fmla="*/ 431 w 632"/>
                <a:gd name="T105" fmla="*/ 2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2" h="404">
                  <a:moveTo>
                    <a:pt x="431" y="23"/>
                  </a:moveTo>
                  <a:lnTo>
                    <a:pt x="280" y="0"/>
                  </a:lnTo>
                  <a:lnTo>
                    <a:pt x="55" y="41"/>
                  </a:lnTo>
                  <a:lnTo>
                    <a:pt x="0" y="72"/>
                  </a:lnTo>
                  <a:lnTo>
                    <a:pt x="98" y="263"/>
                  </a:lnTo>
                  <a:lnTo>
                    <a:pt x="190" y="391"/>
                  </a:lnTo>
                  <a:lnTo>
                    <a:pt x="193" y="391"/>
                  </a:lnTo>
                  <a:lnTo>
                    <a:pt x="197" y="391"/>
                  </a:lnTo>
                  <a:lnTo>
                    <a:pt x="202" y="391"/>
                  </a:lnTo>
                  <a:lnTo>
                    <a:pt x="209" y="391"/>
                  </a:lnTo>
                  <a:lnTo>
                    <a:pt x="218" y="391"/>
                  </a:lnTo>
                  <a:lnTo>
                    <a:pt x="222" y="391"/>
                  </a:lnTo>
                  <a:lnTo>
                    <a:pt x="227" y="393"/>
                  </a:lnTo>
                  <a:lnTo>
                    <a:pt x="231" y="393"/>
                  </a:lnTo>
                  <a:lnTo>
                    <a:pt x="237" y="394"/>
                  </a:lnTo>
                  <a:lnTo>
                    <a:pt x="242" y="394"/>
                  </a:lnTo>
                  <a:lnTo>
                    <a:pt x="248" y="394"/>
                  </a:lnTo>
                  <a:lnTo>
                    <a:pt x="253" y="394"/>
                  </a:lnTo>
                  <a:lnTo>
                    <a:pt x="260" y="395"/>
                  </a:lnTo>
                  <a:lnTo>
                    <a:pt x="266" y="395"/>
                  </a:lnTo>
                  <a:lnTo>
                    <a:pt x="273" y="395"/>
                  </a:lnTo>
                  <a:lnTo>
                    <a:pt x="280" y="395"/>
                  </a:lnTo>
                  <a:lnTo>
                    <a:pt x="286" y="397"/>
                  </a:lnTo>
                  <a:lnTo>
                    <a:pt x="293" y="397"/>
                  </a:lnTo>
                  <a:lnTo>
                    <a:pt x="300" y="397"/>
                  </a:lnTo>
                  <a:lnTo>
                    <a:pt x="307" y="397"/>
                  </a:lnTo>
                  <a:lnTo>
                    <a:pt x="314" y="398"/>
                  </a:lnTo>
                  <a:lnTo>
                    <a:pt x="321" y="398"/>
                  </a:lnTo>
                  <a:lnTo>
                    <a:pt x="329" y="400"/>
                  </a:lnTo>
                  <a:lnTo>
                    <a:pt x="336" y="400"/>
                  </a:lnTo>
                  <a:lnTo>
                    <a:pt x="344" y="401"/>
                  </a:lnTo>
                  <a:lnTo>
                    <a:pt x="350" y="401"/>
                  </a:lnTo>
                  <a:lnTo>
                    <a:pt x="358" y="401"/>
                  </a:lnTo>
                  <a:lnTo>
                    <a:pt x="365" y="401"/>
                  </a:lnTo>
                  <a:lnTo>
                    <a:pt x="372" y="401"/>
                  </a:lnTo>
                  <a:lnTo>
                    <a:pt x="379" y="401"/>
                  </a:lnTo>
                  <a:lnTo>
                    <a:pt x="385" y="401"/>
                  </a:lnTo>
                  <a:lnTo>
                    <a:pt x="391" y="401"/>
                  </a:lnTo>
                  <a:lnTo>
                    <a:pt x="399" y="402"/>
                  </a:lnTo>
                  <a:lnTo>
                    <a:pt x="405" y="402"/>
                  </a:lnTo>
                  <a:lnTo>
                    <a:pt x="412" y="402"/>
                  </a:lnTo>
                  <a:lnTo>
                    <a:pt x="418" y="402"/>
                  </a:lnTo>
                  <a:lnTo>
                    <a:pt x="425" y="404"/>
                  </a:lnTo>
                  <a:lnTo>
                    <a:pt x="431" y="404"/>
                  </a:lnTo>
                  <a:lnTo>
                    <a:pt x="436" y="404"/>
                  </a:lnTo>
                  <a:lnTo>
                    <a:pt x="442" y="404"/>
                  </a:lnTo>
                  <a:lnTo>
                    <a:pt x="447" y="404"/>
                  </a:lnTo>
                  <a:lnTo>
                    <a:pt x="451" y="404"/>
                  </a:lnTo>
                  <a:lnTo>
                    <a:pt x="457" y="404"/>
                  </a:lnTo>
                  <a:lnTo>
                    <a:pt x="462" y="404"/>
                  </a:lnTo>
                  <a:lnTo>
                    <a:pt x="467" y="404"/>
                  </a:lnTo>
                  <a:lnTo>
                    <a:pt x="475" y="404"/>
                  </a:lnTo>
                  <a:lnTo>
                    <a:pt x="483" y="404"/>
                  </a:lnTo>
                  <a:lnTo>
                    <a:pt x="487" y="402"/>
                  </a:lnTo>
                  <a:lnTo>
                    <a:pt x="491" y="402"/>
                  </a:lnTo>
                  <a:lnTo>
                    <a:pt x="494" y="401"/>
                  </a:lnTo>
                  <a:lnTo>
                    <a:pt x="495" y="401"/>
                  </a:lnTo>
                  <a:lnTo>
                    <a:pt x="497" y="400"/>
                  </a:lnTo>
                  <a:lnTo>
                    <a:pt x="501" y="398"/>
                  </a:lnTo>
                  <a:lnTo>
                    <a:pt x="504" y="397"/>
                  </a:lnTo>
                  <a:lnTo>
                    <a:pt x="508" y="397"/>
                  </a:lnTo>
                  <a:lnTo>
                    <a:pt x="512" y="397"/>
                  </a:lnTo>
                  <a:lnTo>
                    <a:pt x="516" y="397"/>
                  </a:lnTo>
                  <a:lnTo>
                    <a:pt x="520" y="395"/>
                  </a:lnTo>
                  <a:lnTo>
                    <a:pt x="526" y="394"/>
                  </a:lnTo>
                  <a:lnTo>
                    <a:pt x="531" y="393"/>
                  </a:lnTo>
                  <a:lnTo>
                    <a:pt x="537" y="393"/>
                  </a:lnTo>
                  <a:lnTo>
                    <a:pt x="544" y="391"/>
                  </a:lnTo>
                  <a:lnTo>
                    <a:pt x="550" y="390"/>
                  </a:lnTo>
                  <a:lnTo>
                    <a:pt x="556" y="389"/>
                  </a:lnTo>
                  <a:lnTo>
                    <a:pt x="563" y="389"/>
                  </a:lnTo>
                  <a:lnTo>
                    <a:pt x="568" y="387"/>
                  </a:lnTo>
                  <a:lnTo>
                    <a:pt x="575" y="384"/>
                  </a:lnTo>
                  <a:lnTo>
                    <a:pt x="581" y="383"/>
                  </a:lnTo>
                  <a:lnTo>
                    <a:pt x="588" y="383"/>
                  </a:lnTo>
                  <a:lnTo>
                    <a:pt x="593" y="380"/>
                  </a:lnTo>
                  <a:lnTo>
                    <a:pt x="599" y="380"/>
                  </a:lnTo>
                  <a:lnTo>
                    <a:pt x="604" y="378"/>
                  </a:lnTo>
                  <a:lnTo>
                    <a:pt x="610" y="378"/>
                  </a:lnTo>
                  <a:lnTo>
                    <a:pt x="618" y="375"/>
                  </a:lnTo>
                  <a:lnTo>
                    <a:pt x="625" y="372"/>
                  </a:lnTo>
                  <a:lnTo>
                    <a:pt x="629" y="369"/>
                  </a:lnTo>
                  <a:lnTo>
                    <a:pt x="632" y="366"/>
                  </a:lnTo>
                  <a:lnTo>
                    <a:pt x="629" y="360"/>
                  </a:lnTo>
                  <a:lnTo>
                    <a:pt x="625" y="355"/>
                  </a:lnTo>
                  <a:lnTo>
                    <a:pt x="621" y="353"/>
                  </a:lnTo>
                  <a:lnTo>
                    <a:pt x="616" y="350"/>
                  </a:lnTo>
                  <a:lnTo>
                    <a:pt x="612" y="349"/>
                  </a:lnTo>
                  <a:lnTo>
                    <a:pt x="608" y="347"/>
                  </a:lnTo>
                  <a:lnTo>
                    <a:pt x="603" y="344"/>
                  </a:lnTo>
                  <a:lnTo>
                    <a:pt x="597" y="344"/>
                  </a:lnTo>
                  <a:lnTo>
                    <a:pt x="592" y="343"/>
                  </a:lnTo>
                  <a:lnTo>
                    <a:pt x="588" y="343"/>
                  </a:lnTo>
                  <a:lnTo>
                    <a:pt x="581" y="342"/>
                  </a:lnTo>
                  <a:lnTo>
                    <a:pt x="575" y="340"/>
                  </a:lnTo>
                  <a:lnTo>
                    <a:pt x="568" y="340"/>
                  </a:lnTo>
                  <a:lnTo>
                    <a:pt x="564" y="340"/>
                  </a:lnTo>
                  <a:lnTo>
                    <a:pt x="557" y="340"/>
                  </a:lnTo>
                  <a:lnTo>
                    <a:pt x="552" y="339"/>
                  </a:lnTo>
                  <a:lnTo>
                    <a:pt x="545" y="339"/>
                  </a:lnTo>
                  <a:lnTo>
                    <a:pt x="539" y="339"/>
                  </a:lnTo>
                  <a:lnTo>
                    <a:pt x="533" y="339"/>
                  </a:lnTo>
                  <a:lnTo>
                    <a:pt x="527" y="339"/>
                  </a:lnTo>
                  <a:lnTo>
                    <a:pt x="523" y="339"/>
                  </a:lnTo>
                  <a:lnTo>
                    <a:pt x="519" y="339"/>
                  </a:lnTo>
                  <a:lnTo>
                    <a:pt x="511" y="339"/>
                  </a:lnTo>
                  <a:lnTo>
                    <a:pt x="504" y="339"/>
                  </a:lnTo>
                  <a:lnTo>
                    <a:pt x="500" y="338"/>
                  </a:lnTo>
                  <a:lnTo>
                    <a:pt x="500" y="332"/>
                  </a:lnTo>
                  <a:lnTo>
                    <a:pt x="500" y="328"/>
                  </a:lnTo>
                  <a:lnTo>
                    <a:pt x="501" y="324"/>
                  </a:lnTo>
                  <a:lnTo>
                    <a:pt x="502" y="320"/>
                  </a:lnTo>
                  <a:lnTo>
                    <a:pt x="502" y="314"/>
                  </a:lnTo>
                  <a:lnTo>
                    <a:pt x="502" y="310"/>
                  </a:lnTo>
                  <a:lnTo>
                    <a:pt x="504" y="304"/>
                  </a:lnTo>
                  <a:lnTo>
                    <a:pt x="505" y="299"/>
                  </a:lnTo>
                  <a:lnTo>
                    <a:pt x="506" y="293"/>
                  </a:lnTo>
                  <a:lnTo>
                    <a:pt x="506" y="288"/>
                  </a:lnTo>
                  <a:lnTo>
                    <a:pt x="508" y="284"/>
                  </a:lnTo>
                  <a:lnTo>
                    <a:pt x="509" y="278"/>
                  </a:lnTo>
                  <a:lnTo>
                    <a:pt x="511" y="273"/>
                  </a:lnTo>
                  <a:lnTo>
                    <a:pt x="512" y="267"/>
                  </a:lnTo>
                  <a:lnTo>
                    <a:pt x="512" y="262"/>
                  </a:lnTo>
                  <a:lnTo>
                    <a:pt x="515" y="256"/>
                  </a:lnTo>
                  <a:lnTo>
                    <a:pt x="515" y="251"/>
                  </a:lnTo>
                  <a:lnTo>
                    <a:pt x="516" y="245"/>
                  </a:lnTo>
                  <a:lnTo>
                    <a:pt x="517" y="240"/>
                  </a:lnTo>
                  <a:lnTo>
                    <a:pt x="519" y="234"/>
                  </a:lnTo>
                  <a:lnTo>
                    <a:pt x="520" y="229"/>
                  </a:lnTo>
                  <a:lnTo>
                    <a:pt x="522" y="223"/>
                  </a:lnTo>
                  <a:lnTo>
                    <a:pt x="523" y="218"/>
                  </a:lnTo>
                  <a:lnTo>
                    <a:pt x="524" y="212"/>
                  </a:lnTo>
                  <a:lnTo>
                    <a:pt x="524" y="207"/>
                  </a:lnTo>
                  <a:lnTo>
                    <a:pt x="527" y="200"/>
                  </a:lnTo>
                  <a:lnTo>
                    <a:pt x="527" y="196"/>
                  </a:lnTo>
                  <a:lnTo>
                    <a:pt x="528" y="190"/>
                  </a:lnTo>
                  <a:lnTo>
                    <a:pt x="530" y="185"/>
                  </a:lnTo>
                  <a:lnTo>
                    <a:pt x="531" y="179"/>
                  </a:lnTo>
                  <a:lnTo>
                    <a:pt x="533" y="175"/>
                  </a:lnTo>
                  <a:lnTo>
                    <a:pt x="535" y="169"/>
                  </a:lnTo>
                  <a:lnTo>
                    <a:pt x="535" y="164"/>
                  </a:lnTo>
                  <a:lnTo>
                    <a:pt x="537" y="158"/>
                  </a:lnTo>
                  <a:lnTo>
                    <a:pt x="537" y="154"/>
                  </a:lnTo>
                  <a:lnTo>
                    <a:pt x="539" y="149"/>
                  </a:lnTo>
                  <a:lnTo>
                    <a:pt x="539" y="145"/>
                  </a:lnTo>
                  <a:lnTo>
                    <a:pt x="541" y="139"/>
                  </a:lnTo>
                  <a:lnTo>
                    <a:pt x="542" y="134"/>
                  </a:lnTo>
                  <a:lnTo>
                    <a:pt x="544" y="130"/>
                  </a:lnTo>
                  <a:lnTo>
                    <a:pt x="545" y="121"/>
                  </a:lnTo>
                  <a:lnTo>
                    <a:pt x="548" y="113"/>
                  </a:lnTo>
                  <a:lnTo>
                    <a:pt x="550" y="105"/>
                  </a:lnTo>
                  <a:lnTo>
                    <a:pt x="552" y="98"/>
                  </a:lnTo>
                  <a:lnTo>
                    <a:pt x="553" y="91"/>
                  </a:lnTo>
                  <a:lnTo>
                    <a:pt x="555" y="85"/>
                  </a:lnTo>
                  <a:lnTo>
                    <a:pt x="556" y="81"/>
                  </a:lnTo>
                  <a:lnTo>
                    <a:pt x="557" y="77"/>
                  </a:lnTo>
                  <a:lnTo>
                    <a:pt x="559" y="72"/>
                  </a:lnTo>
                  <a:lnTo>
                    <a:pt x="560" y="70"/>
                  </a:lnTo>
                  <a:lnTo>
                    <a:pt x="431" y="23"/>
                  </a:lnTo>
                  <a:lnTo>
                    <a:pt x="431" y="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0" name="Freeform 102">
              <a:extLst>
                <a:ext uri="{FF2B5EF4-FFF2-40B4-BE49-F238E27FC236}">
                  <a16:creationId xmlns:a16="http://schemas.microsoft.com/office/drawing/2014/main" id="{649789C8-0B10-4E7D-9C73-C98B4B3A7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879"/>
              <a:ext cx="275" cy="318"/>
            </a:xfrm>
            <a:custGeom>
              <a:avLst/>
              <a:gdLst>
                <a:gd name="T0" fmla="*/ 268 w 275"/>
                <a:gd name="T1" fmla="*/ 18 h 318"/>
                <a:gd name="T2" fmla="*/ 275 w 275"/>
                <a:gd name="T3" fmla="*/ 318 h 318"/>
                <a:gd name="T4" fmla="*/ 0 w 275"/>
                <a:gd name="T5" fmla="*/ 305 h 318"/>
                <a:gd name="T6" fmla="*/ 47 w 275"/>
                <a:gd name="T7" fmla="*/ 0 h 318"/>
                <a:gd name="T8" fmla="*/ 268 w 275"/>
                <a:gd name="T9" fmla="*/ 18 h 318"/>
                <a:gd name="T10" fmla="*/ 268 w 275"/>
                <a:gd name="T11" fmla="*/ 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318">
                  <a:moveTo>
                    <a:pt x="268" y="18"/>
                  </a:moveTo>
                  <a:lnTo>
                    <a:pt x="275" y="318"/>
                  </a:lnTo>
                  <a:lnTo>
                    <a:pt x="0" y="305"/>
                  </a:lnTo>
                  <a:lnTo>
                    <a:pt x="47" y="0"/>
                  </a:lnTo>
                  <a:lnTo>
                    <a:pt x="268" y="18"/>
                  </a:lnTo>
                  <a:lnTo>
                    <a:pt x="268" y="18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1" name="Freeform 103">
              <a:extLst>
                <a:ext uri="{FF2B5EF4-FFF2-40B4-BE49-F238E27FC236}">
                  <a16:creationId xmlns:a16="http://schemas.microsoft.com/office/drawing/2014/main" id="{566AA428-BA41-4AAE-9CF6-F30988C1F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" y="2666"/>
              <a:ext cx="619" cy="518"/>
            </a:xfrm>
            <a:custGeom>
              <a:avLst/>
              <a:gdLst>
                <a:gd name="T0" fmla="*/ 235 w 619"/>
                <a:gd name="T1" fmla="*/ 0 h 518"/>
                <a:gd name="T2" fmla="*/ 196 w 619"/>
                <a:gd name="T3" fmla="*/ 1 h 518"/>
                <a:gd name="T4" fmla="*/ 158 w 619"/>
                <a:gd name="T5" fmla="*/ 5 h 518"/>
                <a:gd name="T6" fmla="*/ 124 w 619"/>
                <a:gd name="T7" fmla="*/ 11 h 518"/>
                <a:gd name="T8" fmla="*/ 92 w 619"/>
                <a:gd name="T9" fmla="*/ 19 h 518"/>
                <a:gd name="T10" fmla="*/ 65 w 619"/>
                <a:gd name="T11" fmla="*/ 26 h 518"/>
                <a:gd name="T12" fmla="*/ 26 w 619"/>
                <a:gd name="T13" fmla="*/ 39 h 518"/>
                <a:gd name="T14" fmla="*/ 2 w 619"/>
                <a:gd name="T15" fmla="*/ 49 h 518"/>
                <a:gd name="T16" fmla="*/ 145 w 619"/>
                <a:gd name="T17" fmla="*/ 489 h 518"/>
                <a:gd name="T18" fmla="*/ 175 w 619"/>
                <a:gd name="T19" fmla="*/ 493 h 518"/>
                <a:gd name="T20" fmla="*/ 204 w 619"/>
                <a:gd name="T21" fmla="*/ 497 h 518"/>
                <a:gd name="T22" fmla="*/ 238 w 619"/>
                <a:gd name="T23" fmla="*/ 501 h 518"/>
                <a:gd name="T24" fmla="*/ 274 w 619"/>
                <a:gd name="T25" fmla="*/ 507 h 518"/>
                <a:gd name="T26" fmla="*/ 310 w 619"/>
                <a:gd name="T27" fmla="*/ 511 h 518"/>
                <a:gd name="T28" fmla="*/ 343 w 619"/>
                <a:gd name="T29" fmla="*/ 513 h 518"/>
                <a:gd name="T30" fmla="*/ 381 w 619"/>
                <a:gd name="T31" fmla="*/ 518 h 518"/>
                <a:gd name="T32" fmla="*/ 399 w 619"/>
                <a:gd name="T33" fmla="*/ 512 h 518"/>
                <a:gd name="T34" fmla="*/ 396 w 619"/>
                <a:gd name="T35" fmla="*/ 482 h 518"/>
                <a:gd name="T36" fmla="*/ 395 w 619"/>
                <a:gd name="T37" fmla="*/ 438 h 518"/>
                <a:gd name="T38" fmla="*/ 394 w 619"/>
                <a:gd name="T39" fmla="*/ 407 h 518"/>
                <a:gd name="T40" fmla="*/ 394 w 619"/>
                <a:gd name="T41" fmla="*/ 378 h 518"/>
                <a:gd name="T42" fmla="*/ 396 w 619"/>
                <a:gd name="T43" fmla="*/ 351 h 518"/>
                <a:gd name="T44" fmla="*/ 399 w 619"/>
                <a:gd name="T45" fmla="*/ 321 h 518"/>
                <a:gd name="T46" fmla="*/ 409 w 619"/>
                <a:gd name="T47" fmla="*/ 285 h 518"/>
                <a:gd name="T48" fmla="*/ 416 w 619"/>
                <a:gd name="T49" fmla="*/ 315 h 518"/>
                <a:gd name="T50" fmla="*/ 425 w 619"/>
                <a:gd name="T51" fmla="*/ 359 h 518"/>
                <a:gd name="T52" fmla="*/ 436 w 619"/>
                <a:gd name="T53" fmla="*/ 395 h 518"/>
                <a:gd name="T54" fmla="*/ 450 w 619"/>
                <a:gd name="T55" fmla="*/ 433 h 518"/>
                <a:gd name="T56" fmla="*/ 469 w 619"/>
                <a:gd name="T57" fmla="*/ 480 h 518"/>
                <a:gd name="T58" fmla="*/ 490 w 619"/>
                <a:gd name="T59" fmla="*/ 502 h 518"/>
                <a:gd name="T60" fmla="*/ 520 w 619"/>
                <a:gd name="T61" fmla="*/ 505 h 518"/>
                <a:gd name="T62" fmla="*/ 555 w 619"/>
                <a:gd name="T63" fmla="*/ 505 h 518"/>
                <a:gd name="T64" fmla="*/ 588 w 619"/>
                <a:gd name="T65" fmla="*/ 501 h 518"/>
                <a:gd name="T66" fmla="*/ 615 w 619"/>
                <a:gd name="T67" fmla="*/ 494 h 518"/>
                <a:gd name="T68" fmla="*/ 603 w 619"/>
                <a:gd name="T69" fmla="*/ 469 h 518"/>
                <a:gd name="T70" fmla="*/ 566 w 619"/>
                <a:gd name="T71" fmla="*/ 436 h 518"/>
                <a:gd name="T72" fmla="*/ 537 w 619"/>
                <a:gd name="T73" fmla="*/ 417 h 518"/>
                <a:gd name="T74" fmla="*/ 508 w 619"/>
                <a:gd name="T75" fmla="*/ 407 h 518"/>
                <a:gd name="T76" fmla="*/ 509 w 619"/>
                <a:gd name="T77" fmla="*/ 378 h 518"/>
                <a:gd name="T78" fmla="*/ 515 w 619"/>
                <a:gd name="T79" fmla="*/ 341 h 518"/>
                <a:gd name="T80" fmla="*/ 520 w 619"/>
                <a:gd name="T81" fmla="*/ 303 h 518"/>
                <a:gd name="T82" fmla="*/ 520 w 619"/>
                <a:gd name="T83" fmla="*/ 263 h 518"/>
                <a:gd name="T84" fmla="*/ 520 w 619"/>
                <a:gd name="T85" fmla="*/ 223 h 518"/>
                <a:gd name="T86" fmla="*/ 519 w 619"/>
                <a:gd name="T87" fmla="*/ 187 h 518"/>
                <a:gd name="T88" fmla="*/ 516 w 619"/>
                <a:gd name="T89" fmla="*/ 152 h 518"/>
                <a:gd name="T90" fmla="*/ 513 w 619"/>
                <a:gd name="T91" fmla="*/ 125 h 518"/>
                <a:gd name="T92" fmla="*/ 510 w 619"/>
                <a:gd name="T93" fmla="*/ 89 h 518"/>
                <a:gd name="T94" fmla="*/ 488 w 619"/>
                <a:gd name="T95" fmla="*/ 71 h 518"/>
                <a:gd name="T96" fmla="*/ 453 w 619"/>
                <a:gd name="T97" fmla="*/ 50 h 518"/>
                <a:gd name="T98" fmla="*/ 407 w 619"/>
                <a:gd name="T99" fmla="*/ 28 h 518"/>
                <a:gd name="T100" fmla="*/ 376 w 619"/>
                <a:gd name="T101" fmla="*/ 19 h 518"/>
                <a:gd name="T102" fmla="*/ 341 w 619"/>
                <a:gd name="T103" fmla="*/ 9 h 518"/>
                <a:gd name="T104" fmla="*/ 304 w 619"/>
                <a:gd name="T105" fmla="*/ 2 h 518"/>
                <a:gd name="T106" fmla="*/ 271 w 619"/>
                <a:gd name="T107" fmla="*/ 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518">
                  <a:moveTo>
                    <a:pt x="271" y="1"/>
                  </a:moveTo>
                  <a:lnTo>
                    <a:pt x="264" y="0"/>
                  </a:lnTo>
                  <a:lnTo>
                    <a:pt x="257" y="0"/>
                  </a:lnTo>
                  <a:lnTo>
                    <a:pt x="249" y="0"/>
                  </a:lnTo>
                  <a:lnTo>
                    <a:pt x="242" y="0"/>
                  </a:lnTo>
                  <a:lnTo>
                    <a:pt x="235" y="0"/>
                  </a:lnTo>
                  <a:lnTo>
                    <a:pt x="229" y="0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09" y="0"/>
                  </a:lnTo>
                  <a:lnTo>
                    <a:pt x="202" y="0"/>
                  </a:lnTo>
                  <a:lnTo>
                    <a:pt x="196" y="1"/>
                  </a:lnTo>
                  <a:lnTo>
                    <a:pt x="190" y="1"/>
                  </a:lnTo>
                  <a:lnTo>
                    <a:pt x="183" y="1"/>
                  </a:lnTo>
                  <a:lnTo>
                    <a:pt x="178" y="2"/>
                  </a:lnTo>
                  <a:lnTo>
                    <a:pt x="171" y="4"/>
                  </a:lnTo>
                  <a:lnTo>
                    <a:pt x="165" y="5"/>
                  </a:lnTo>
                  <a:lnTo>
                    <a:pt x="158" y="5"/>
                  </a:lnTo>
                  <a:lnTo>
                    <a:pt x="153" y="5"/>
                  </a:lnTo>
                  <a:lnTo>
                    <a:pt x="146" y="6"/>
                  </a:lnTo>
                  <a:lnTo>
                    <a:pt x="141" y="8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4" y="11"/>
                  </a:lnTo>
                  <a:lnTo>
                    <a:pt x="118" y="12"/>
                  </a:lnTo>
                  <a:lnTo>
                    <a:pt x="113" y="13"/>
                  </a:lnTo>
                  <a:lnTo>
                    <a:pt x="107" y="15"/>
                  </a:lnTo>
                  <a:lnTo>
                    <a:pt x="103" y="16"/>
                  </a:lnTo>
                  <a:lnTo>
                    <a:pt x="98" y="17"/>
                  </a:lnTo>
                  <a:lnTo>
                    <a:pt x="92" y="19"/>
                  </a:lnTo>
                  <a:lnTo>
                    <a:pt x="88" y="20"/>
                  </a:lnTo>
                  <a:lnTo>
                    <a:pt x="83" y="20"/>
                  </a:lnTo>
                  <a:lnTo>
                    <a:pt x="79" y="23"/>
                  </a:lnTo>
                  <a:lnTo>
                    <a:pt x="74" y="24"/>
                  </a:lnTo>
                  <a:lnTo>
                    <a:pt x="69" y="24"/>
                  </a:lnTo>
                  <a:lnTo>
                    <a:pt x="65" y="26"/>
                  </a:lnTo>
                  <a:lnTo>
                    <a:pt x="61" y="27"/>
                  </a:lnTo>
                  <a:lnTo>
                    <a:pt x="52" y="30"/>
                  </a:lnTo>
                  <a:lnTo>
                    <a:pt x="46" y="33"/>
                  </a:lnTo>
                  <a:lnTo>
                    <a:pt x="37" y="35"/>
                  </a:lnTo>
                  <a:lnTo>
                    <a:pt x="32" y="37"/>
                  </a:lnTo>
                  <a:lnTo>
                    <a:pt x="26" y="39"/>
                  </a:lnTo>
                  <a:lnTo>
                    <a:pt x="21" y="42"/>
                  </a:lnTo>
                  <a:lnTo>
                    <a:pt x="15" y="44"/>
                  </a:lnTo>
                  <a:lnTo>
                    <a:pt x="11" y="45"/>
                  </a:lnTo>
                  <a:lnTo>
                    <a:pt x="7" y="46"/>
                  </a:lnTo>
                  <a:lnTo>
                    <a:pt x="6" y="48"/>
                  </a:lnTo>
                  <a:lnTo>
                    <a:pt x="2" y="49"/>
                  </a:lnTo>
                  <a:lnTo>
                    <a:pt x="0" y="52"/>
                  </a:lnTo>
                  <a:lnTo>
                    <a:pt x="11" y="208"/>
                  </a:lnTo>
                  <a:lnTo>
                    <a:pt x="80" y="256"/>
                  </a:lnTo>
                  <a:lnTo>
                    <a:pt x="141" y="489"/>
                  </a:lnTo>
                  <a:lnTo>
                    <a:pt x="143" y="489"/>
                  </a:lnTo>
                  <a:lnTo>
                    <a:pt x="145" y="489"/>
                  </a:lnTo>
                  <a:lnTo>
                    <a:pt x="152" y="490"/>
                  </a:lnTo>
                  <a:lnTo>
                    <a:pt x="156" y="490"/>
                  </a:lnTo>
                  <a:lnTo>
                    <a:pt x="163" y="491"/>
                  </a:lnTo>
                  <a:lnTo>
                    <a:pt x="165" y="491"/>
                  </a:lnTo>
                  <a:lnTo>
                    <a:pt x="169" y="493"/>
                  </a:lnTo>
                  <a:lnTo>
                    <a:pt x="175" y="493"/>
                  </a:lnTo>
                  <a:lnTo>
                    <a:pt x="180" y="494"/>
                  </a:lnTo>
                  <a:lnTo>
                    <a:pt x="185" y="494"/>
                  </a:lnTo>
                  <a:lnTo>
                    <a:pt x="189" y="495"/>
                  </a:lnTo>
                  <a:lnTo>
                    <a:pt x="194" y="495"/>
                  </a:lnTo>
                  <a:lnTo>
                    <a:pt x="198" y="497"/>
                  </a:lnTo>
                  <a:lnTo>
                    <a:pt x="204" y="497"/>
                  </a:lnTo>
                  <a:lnTo>
                    <a:pt x="209" y="497"/>
                  </a:lnTo>
                  <a:lnTo>
                    <a:pt x="216" y="498"/>
                  </a:lnTo>
                  <a:lnTo>
                    <a:pt x="222" y="500"/>
                  </a:lnTo>
                  <a:lnTo>
                    <a:pt x="226" y="500"/>
                  </a:lnTo>
                  <a:lnTo>
                    <a:pt x="233" y="501"/>
                  </a:lnTo>
                  <a:lnTo>
                    <a:pt x="238" y="501"/>
                  </a:lnTo>
                  <a:lnTo>
                    <a:pt x="245" y="502"/>
                  </a:lnTo>
                  <a:lnTo>
                    <a:pt x="251" y="504"/>
                  </a:lnTo>
                  <a:lnTo>
                    <a:pt x="257" y="504"/>
                  </a:lnTo>
                  <a:lnTo>
                    <a:pt x="263" y="505"/>
                  </a:lnTo>
                  <a:lnTo>
                    <a:pt x="270" y="507"/>
                  </a:lnTo>
                  <a:lnTo>
                    <a:pt x="274" y="507"/>
                  </a:lnTo>
                  <a:lnTo>
                    <a:pt x="281" y="507"/>
                  </a:lnTo>
                  <a:lnTo>
                    <a:pt x="286" y="508"/>
                  </a:lnTo>
                  <a:lnTo>
                    <a:pt x="293" y="509"/>
                  </a:lnTo>
                  <a:lnTo>
                    <a:pt x="299" y="509"/>
                  </a:lnTo>
                  <a:lnTo>
                    <a:pt x="304" y="511"/>
                  </a:lnTo>
                  <a:lnTo>
                    <a:pt x="310" y="511"/>
                  </a:lnTo>
                  <a:lnTo>
                    <a:pt x="317" y="512"/>
                  </a:lnTo>
                  <a:lnTo>
                    <a:pt x="322" y="512"/>
                  </a:lnTo>
                  <a:lnTo>
                    <a:pt x="328" y="513"/>
                  </a:lnTo>
                  <a:lnTo>
                    <a:pt x="332" y="513"/>
                  </a:lnTo>
                  <a:lnTo>
                    <a:pt x="339" y="513"/>
                  </a:lnTo>
                  <a:lnTo>
                    <a:pt x="343" y="513"/>
                  </a:lnTo>
                  <a:lnTo>
                    <a:pt x="348" y="515"/>
                  </a:lnTo>
                  <a:lnTo>
                    <a:pt x="352" y="516"/>
                  </a:lnTo>
                  <a:lnTo>
                    <a:pt x="358" y="516"/>
                  </a:lnTo>
                  <a:lnTo>
                    <a:pt x="366" y="516"/>
                  </a:lnTo>
                  <a:lnTo>
                    <a:pt x="374" y="518"/>
                  </a:lnTo>
                  <a:lnTo>
                    <a:pt x="381" y="518"/>
                  </a:lnTo>
                  <a:lnTo>
                    <a:pt x="388" y="518"/>
                  </a:lnTo>
                  <a:lnTo>
                    <a:pt x="392" y="518"/>
                  </a:lnTo>
                  <a:lnTo>
                    <a:pt x="396" y="518"/>
                  </a:lnTo>
                  <a:lnTo>
                    <a:pt x="398" y="516"/>
                  </a:lnTo>
                  <a:lnTo>
                    <a:pt x="399" y="516"/>
                  </a:lnTo>
                  <a:lnTo>
                    <a:pt x="399" y="512"/>
                  </a:lnTo>
                  <a:lnTo>
                    <a:pt x="398" y="507"/>
                  </a:lnTo>
                  <a:lnTo>
                    <a:pt x="396" y="502"/>
                  </a:lnTo>
                  <a:lnTo>
                    <a:pt x="396" y="498"/>
                  </a:lnTo>
                  <a:lnTo>
                    <a:pt x="396" y="493"/>
                  </a:lnTo>
                  <a:lnTo>
                    <a:pt x="396" y="489"/>
                  </a:lnTo>
                  <a:lnTo>
                    <a:pt x="396" y="482"/>
                  </a:lnTo>
                  <a:lnTo>
                    <a:pt x="395" y="476"/>
                  </a:lnTo>
                  <a:lnTo>
                    <a:pt x="395" y="468"/>
                  </a:lnTo>
                  <a:lnTo>
                    <a:pt x="395" y="461"/>
                  </a:lnTo>
                  <a:lnTo>
                    <a:pt x="395" y="453"/>
                  </a:lnTo>
                  <a:lnTo>
                    <a:pt x="395" y="446"/>
                  </a:lnTo>
                  <a:lnTo>
                    <a:pt x="395" y="438"/>
                  </a:lnTo>
                  <a:lnTo>
                    <a:pt x="395" y="429"/>
                  </a:lnTo>
                  <a:lnTo>
                    <a:pt x="394" y="425"/>
                  </a:lnTo>
                  <a:lnTo>
                    <a:pt x="394" y="421"/>
                  </a:lnTo>
                  <a:lnTo>
                    <a:pt x="394" y="416"/>
                  </a:lnTo>
                  <a:lnTo>
                    <a:pt x="394" y="411"/>
                  </a:lnTo>
                  <a:lnTo>
                    <a:pt x="394" y="407"/>
                  </a:lnTo>
                  <a:lnTo>
                    <a:pt x="394" y="403"/>
                  </a:lnTo>
                  <a:lnTo>
                    <a:pt x="394" y="398"/>
                  </a:lnTo>
                  <a:lnTo>
                    <a:pt x="394" y="394"/>
                  </a:lnTo>
                  <a:lnTo>
                    <a:pt x="394" y="388"/>
                  </a:lnTo>
                  <a:lnTo>
                    <a:pt x="394" y="384"/>
                  </a:lnTo>
                  <a:lnTo>
                    <a:pt x="394" y="378"/>
                  </a:lnTo>
                  <a:lnTo>
                    <a:pt x="395" y="374"/>
                  </a:lnTo>
                  <a:lnTo>
                    <a:pt x="395" y="369"/>
                  </a:lnTo>
                  <a:lnTo>
                    <a:pt x="395" y="365"/>
                  </a:lnTo>
                  <a:lnTo>
                    <a:pt x="395" y="359"/>
                  </a:lnTo>
                  <a:lnTo>
                    <a:pt x="396" y="355"/>
                  </a:lnTo>
                  <a:lnTo>
                    <a:pt x="396" y="351"/>
                  </a:lnTo>
                  <a:lnTo>
                    <a:pt x="396" y="345"/>
                  </a:lnTo>
                  <a:lnTo>
                    <a:pt x="396" y="340"/>
                  </a:lnTo>
                  <a:lnTo>
                    <a:pt x="398" y="336"/>
                  </a:lnTo>
                  <a:lnTo>
                    <a:pt x="398" y="330"/>
                  </a:lnTo>
                  <a:lnTo>
                    <a:pt x="399" y="326"/>
                  </a:lnTo>
                  <a:lnTo>
                    <a:pt x="399" y="321"/>
                  </a:lnTo>
                  <a:lnTo>
                    <a:pt x="400" y="318"/>
                  </a:lnTo>
                  <a:lnTo>
                    <a:pt x="402" y="308"/>
                  </a:lnTo>
                  <a:lnTo>
                    <a:pt x="403" y="300"/>
                  </a:lnTo>
                  <a:lnTo>
                    <a:pt x="406" y="290"/>
                  </a:lnTo>
                  <a:lnTo>
                    <a:pt x="409" y="283"/>
                  </a:lnTo>
                  <a:lnTo>
                    <a:pt x="409" y="285"/>
                  </a:lnTo>
                  <a:lnTo>
                    <a:pt x="409" y="290"/>
                  </a:lnTo>
                  <a:lnTo>
                    <a:pt x="409" y="293"/>
                  </a:lnTo>
                  <a:lnTo>
                    <a:pt x="411" y="298"/>
                  </a:lnTo>
                  <a:lnTo>
                    <a:pt x="411" y="303"/>
                  </a:lnTo>
                  <a:lnTo>
                    <a:pt x="414" y="310"/>
                  </a:lnTo>
                  <a:lnTo>
                    <a:pt x="416" y="315"/>
                  </a:lnTo>
                  <a:lnTo>
                    <a:pt x="417" y="322"/>
                  </a:lnTo>
                  <a:lnTo>
                    <a:pt x="418" y="329"/>
                  </a:lnTo>
                  <a:lnTo>
                    <a:pt x="421" y="338"/>
                  </a:lnTo>
                  <a:lnTo>
                    <a:pt x="422" y="345"/>
                  </a:lnTo>
                  <a:lnTo>
                    <a:pt x="425" y="355"/>
                  </a:lnTo>
                  <a:lnTo>
                    <a:pt x="425" y="359"/>
                  </a:lnTo>
                  <a:lnTo>
                    <a:pt x="428" y="363"/>
                  </a:lnTo>
                  <a:lnTo>
                    <a:pt x="428" y="367"/>
                  </a:lnTo>
                  <a:lnTo>
                    <a:pt x="431" y="373"/>
                  </a:lnTo>
                  <a:lnTo>
                    <a:pt x="432" y="381"/>
                  </a:lnTo>
                  <a:lnTo>
                    <a:pt x="435" y="391"/>
                  </a:lnTo>
                  <a:lnTo>
                    <a:pt x="436" y="395"/>
                  </a:lnTo>
                  <a:lnTo>
                    <a:pt x="438" y="399"/>
                  </a:lnTo>
                  <a:lnTo>
                    <a:pt x="439" y="403"/>
                  </a:lnTo>
                  <a:lnTo>
                    <a:pt x="440" y="409"/>
                  </a:lnTo>
                  <a:lnTo>
                    <a:pt x="443" y="417"/>
                  </a:lnTo>
                  <a:lnTo>
                    <a:pt x="447" y="425"/>
                  </a:lnTo>
                  <a:lnTo>
                    <a:pt x="450" y="433"/>
                  </a:lnTo>
                  <a:lnTo>
                    <a:pt x="453" y="443"/>
                  </a:lnTo>
                  <a:lnTo>
                    <a:pt x="455" y="451"/>
                  </a:lnTo>
                  <a:lnTo>
                    <a:pt x="460" y="460"/>
                  </a:lnTo>
                  <a:lnTo>
                    <a:pt x="462" y="467"/>
                  </a:lnTo>
                  <a:lnTo>
                    <a:pt x="465" y="473"/>
                  </a:lnTo>
                  <a:lnTo>
                    <a:pt x="469" y="480"/>
                  </a:lnTo>
                  <a:lnTo>
                    <a:pt x="472" y="486"/>
                  </a:lnTo>
                  <a:lnTo>
                    <a:pt x="476" y="491"/>
                  </a:lnTo>
                  <a:lnTo>
                    <a:pt x="480" y="497"/>
                  </a:lnTo>
                  <a:lnTo>
                    <a:pt x="482" y="500"/>
                  </a:lnTo>
                  <a:lnTo>
                    <a:pt x="488" y="502"/>
                  </a:lnTo>
                  <a:lnTo>
                    <a:pt x="490" y="502"/>
                  </a:lnTo>
                  <a:lnTo>
                    <a:pt x="494" y="504"/>
                  </a:lnTo>
                  <a:lnTo>
                    <a:pt x="499" y="504"/>
                  </a:lnTo>
                  <a:lnTo>
                    <a:pt x="505" y="505"/>
                  </a:lnTo>
                  <a:lnTo>
                    <a:pt x="509" y="505"/>
                  </a:lnTo>
                  <a:lnTo>
                    <a:pt x="513" y="505"/>
                  </a:lnTo>
                  <a:lnTo>
                    <a:pt x="520" y="505"/>
                  </a:lnTo>
                  <a:lnTo>
                    <a:pt x="526" y="507"/>
                  </a:lnTo>
                  <a:lnTo>
                    <a:pt x="530" y="507"/>
                  </a:lnTo>
                  <a:lnTo>
                    <a:pt x="537" y="507"/>
                  </a:lnTo>
                  <a:lnTo>
                    <a:pt x="542" y="507"/>
                  </a:lnTo>
                  <a:lnTo>
                    <a:pt x="549" y="507"/>
                  </a:lnTo>
                  <a:lnTo>
                    <a:pt x="555" y="505"/>
                  </a:lnTo>
                  <a:lnTo>
                    <a:pt x="561" y="505"/>
                  </a:lnTo>
                  <a:lnTo>
                    <a:pt x="566" y="504"/>
                  </a:lnTo>
                  <a:lnTo>
                    <a:pt x="572" y="504"/>
                  </a:lnTo>
                  <a:lnTo>
                    <a:pt x="578" y="504"/>
                  </a:lnTo>
                  <a:lnTo>
                    <a:pt x="583" y="502"/>
                  </a:lnTo>
                  <a:lnTo>
                    <a:pt x="588" y="501"/>
                  </a:lnTo>
                  <a:lnTo>
                    <a:pt x="594" y="501"/>
                  </a:lnTo>
                  <a:lnTo>
                    <a:pt x="599" y="500"/>
                  </a:lnTo>
                  <a:lnTo>
                    <a:pt x="603" y="498"/>
                  </a:lnTo>
                  <a:lnTo>
                    <a:pt x="607" y="497"/>
                  </a:lnTo>
                  <a:lnTo>
                    <a:pt x="611" y="497"/>
                  </a:lnTo>
                  <a:lnTo>
                    <a:pt x="615" y="494"/>
                  </a:lnTo>
                  <a:lnTo>
                    <a:pt x="619" y="493"/>
                  </a:lnTo>
                  <a:lnTo>
                    <a:pt x="619" y="489"/>
                  </a:lnTo>
                  <a:lnTo>
                    <a:pt x="618" y="486"/>
                  </a:lnTo>
                  <a:lnTo>
                    <a:pt x="614" y="480"/>
                  </a:lnTo>
                  <a:lnTo>
                    <a:pt x="610" y="476"/>
                  </a:lnTo>
                  <a:lnTo>
                    <a:pt x="603" y="469"/>
                  </a:lnTo>
                  <a:lnTo>
                    <a:pt x="596" y="462"/>
                  </a:lnTo>
                  <a:lnTo>
                    <a:pt x="588" y="456"/>
                  </a:lnTo>
                  <a:lnTo>
                    <a:pt x="581" y="449"/>
                  </a:lnTo>
                  <a:lnTo>
                    <a:pt x="575" y="445"/>
                  </a:lnTo>
                  <a:lnTo>
                    <a:pt x="571" y="440"/>
                  </a:lnTo>
                  <a:lnTo>
                    <a:pt x="566" y="436"/>
                  </a:lnTo>
                  <a:lnTo>
                    <a:pt x="561" y="433"/>
                  </a:lnTo>
                  <a:lnTo>
                    <a:pt x="556" y="429"/>
                  </a:lnTo>
                  <a:lnTo>
                    <a:pt x="550" y="425"/>
                  </a:lnTo>
                  <a:lnTo>
                    <a:pt x="546" y="424"/>
                  </a:lnTo>
                  <a:lnTo>
                    <a:pt x="542" y="421"/>
                  </a:lnTo>
                  <a:lnTo>
                    <a:pt x="537" y="417"/>
                  </a:lnTo>
                  <a:lnTo>
                    <a:pt x="532" y="416"/>
                  </a:lnTo>
                  <a:lnTo>
                    <a:pt x="527" y="413"/>
                  </a:lnTo>
                  <a:lnTo>
                    <a:pt x="521" y="411"/>
                  </a:lnTo>
                  <a:lnTo>
                    <a:pt x="517" y="409"/>
                  </a:lnTo>
                  <a:lnTo>
                    <a:pt x="512" y="409"/>
                  </a:lnTo>
                  <a:lnTo>
                    <a:pt x="508" y="407"/>
                  </a:lnTo>
                  <a:lnTo>
                    <a:pt x="504" y="407"/>
                  </a:lnTo>
                  <a:lnTo>
                    <a:pt x="505" y="402"/>
                  </a:lnTo>
                  <a:lnTo>
                    <a:pt x="506" y="396"/>
                  </a:lnTo>
                  <a:lnTo>
                    <a:pt x="506" y="391"/>
                  </a:lnTo>
                  <a:lnTo>
                    <a:pt x="509" y="385"/>
                  </a:lnTo>
                  <a:lnTo>
                    <a:pt x="509" y="378"/>
                  </a:lnTo>
                  <a:lnTo>
                    <a:pt x="512" y="373"/>
                  </a:lnTo>
                  <a:lnTo>
                    <a:pt x="512" y="367"/>
                  </a:lnTo>
                  <a:lnTo>
                    <a:pt x="513" y="360"/>
                  </a:lnTo>
                  <a:lnTo>
                    <a:pt x="513" y="355"/>
                  </a:lnTo>
                  <a:lnTo>
                    <a:pt x="515" y="348"/>
                  </a:lnTo>
                  <a:lnTo>
                    <a:pt x="515" y="341"/>
                  </a:lnTo>
                  <a:lnTo>
                    <a:pt x="516" y="336"/>
                  </a:lnTo>
                  <a:lnTo>
                    <a:pt x="517" y="329"/>
                  </a:lnTo>
                  <a:lnTo>
                    <a:pt x="517" y="323"/>
                  </a:lnTo>
                  <a:lnTo>
                    <a:pt x="519" y="316"/>
                  </a:lnTo>
                  <a:lnTo>
                    <a:pt x="520" y="311"/>
                  </a:lnTo>
                  <a:lnTo>
                    <a:pt x="520" y="303"/>
                  </a:lnTo>
                  <a:lnTo>
                    <a:pt x="520" y="296"/>
                  </a:lnTo>
                  <a:lnTo>
                    <a:pt x="520" y="290"/>
                  </a:lnTo>
                  <a:lnTo>
                    <a:pt x="520" y="283"/>
                  </a:lnTo>
                  <a:lnTo>
                    <a:pt x="520" y="275"/>
                  </a:lnTo>
                  <a:lnTo>
                    <a:pt x="520" y="270"/>
                  </a:lnTo>
                  <a:lnTo>
                    <a:pt x="520" y="263"/>
                  </a:lnTo>
                  <a:lnTo>
                    <a:pt x="520" y="256"/>
                  </a:lnTo>
                  <a:lnTo>
                    <a:pt x="520" y="249"/>
                  </a:lnTo>
                  <a:lnTo>
                    <a:pt x="520" y="243"/>
                  </a:lnTo>
                  <a:lnTo>
                    <a:pt x="520" y="235"/>
                  </a:lnTo>
                  <a:lnTo>
                    <a:pt x="520" y="230"/>
                  </a:lnTo>
                  <a:lnTo>
                    <a:pt x="520" y="223"/>
                  </a:lnTo>
                  <a:lnTo>
                    <a:pt x="520" y="217"/>
                  </a:lnTo>
                  <a:lnTo>
                    <a:pt x="520" y="210"/>
                  </a:lnTo>
                  <a:lnTo>
                    <a:pt x="520" y="206"/>
                  </a:lnTo>
                  <a:lnTo>
                    <a:pt x="520" y="199"/>
                  </a:lnTo>
                  <a:lnTo>
                    <a:pt x="519" y="194"/>
                  </a:lnTo>
                  <a:lnTo>
                    <a:pt x="519" y="187"/>
                  </a:lnTo>
                  <a:lnTo>
                    <a:pt x="519" y="181"/>
                  </a:lnTo>
                  <a:lnTo>
                    <a:pt x="517" y="174"/>
                  </a:lnTo>
                  <a:lnTo>
                    <a:pt x="517" y="169"/>
                  </a:lnTo>
                  <a:lnTo>
                    <a:pt x="517" y="163"/>
                  </a:lnTo>
                  <a:lnTo>
                    <a:pt x="517" y="158"/>
                  </a:lnTo>
                  <a:lnTo>
                    <a:pt x="516" y="152"/>
                  </a:lnTo>
                  <a:lnTo>
                    <a:pt x="515" y="148"/>
                  </a:lnTo>
                  <a:lnTo>
                    <a:pt x="515" y="143"/>
                  </a:lnTo>
                  <a:lnTo>
                    <a:pt x="515" y="139"/>
                  </a:lnTo>
                  <a:lnTo>
                    <a:pt x="515" y="133"/>
                  </a:lnTo>
                  <a:lnTo>
                    <a:pt x="513" y="129"/>
                  </a:lnTo>
                  <a:lnTo>
                    <a:pt x="513" y="125"/>
                  </a:lnTo>
                  <a:lnTo>
                    <a:pt x="513" y="122"/>
                  </a:lnTo>
                  <a:lnTo>
                    <a:pt x="513" y="114"/>
                  </a:lnTo>
                  <a:lnTo>
                    <a:pt x="512" y="107"/>
                  </a:lnTo>
                  <a:lnTo>
                    <a:pt x="512" y="100"/>
                  </a:lnTo>
                  <a:lnTo>
                    <a:pt x="512" y="96"/>
                  </a:lnTo>
                  <a:lnTo>
                    <a:pt x="510" y="89"/>
                  </a:lnTo>
                  <a:lnTo>
                    <a:pt x="510" y="88"/>
                  </a:lnTo>
                  <a:lnTo>
                    <a:pt x="509" y="86"/>
                  </a:lnTo>
                  <a:lnTo>
                    <a:pt x="505" y="84"/>
                  </a:lnTo>
                  <a:lnTo>
                    <a:pt x="501" y="79"/>
                  </a:lnTo>
                  <a:lnTo>
                    <a:pt x="494" y="74"/>
                  </a:lnTo>
                  <a:lnTo>
                    <a:pt x="488" y="71"/>
                  </a:lnTo>
                  <a:lnTo>
                    <a:pt x="484" y="68"/>
                  </a:lnTo>
                  <a:lnTo>
                    <a:pt x="479" y="64"/>
                  </a:lnTo>
                  <a:lnTo>
                    <a:pt x="473" y="62"/>
                  </a:lnTo>
                  <a:lnTo>
                    <a:pt x="468" y="57"/>
                  </a:lnTo>
                  <a:lnTo>
                    <a:pt x="461" y="53"/>
                  </a:lnTo>
                  <a:lnTo>
                    <a:pt x="453" y="50"/>
                  </a:lnTo>
                  <a:lnTo>
                    <a:pt x="447" y="48"/>
                  </a:lnTo>
                  <a:lnTo>
                    <a:pt x="438" y="42"/>
                  </a:lnTo>
                  <a:lnTo>
                    <a:pt x="429" y="39"/>
                  </a:lnTo>
                  <a:lnTo>
                    <a:pt x="420" y="34"/>
                  </a:lnTo>
                  <a:lnTo>
                    <a:pt x="411" y="30"/>
                  </a:lnTo>
                  <a:lnTo>
                    <a:pt x="407" y="28"/>
                  </a:lnTo>
                  <a:lnTo>
                    <a:pt x="402" y="27"/>
                  </a:lnTo>
                  <a:lnTo>
                    <a:pt x="396" y="24"/>
                  </a:lnTo>
                  <a:lnTo>
                    <a:pt x="392" y="23"/>
                  </a:lnTo>
                  <a:lnTo>
                    <a:pt x="387" y="22"/>
                  </a:lnTo>
                  <a:lnTo>
                    <a:pt x="381" y="20"/>
                  </a:lnTo>
                  <a:lnTo>
                    <a:pt x="376" y="19"/>
                  </a:lnTo>
                  <a:lnTo>
                    <a:pt x="372" y="17"/>
                  </a:lnTo>
                  <a:lnTo>
                    <a:pt x="365" y="15"/>
                  </a:lnTo>
                  <a:lnTo>
                    <a:pt x="359" y="13"/>
                  </a:lnTo>
                  <a:lnTo>
                    <a:pt x="352" y="12"/>
                  </a:lnTo>
                  <a:lnTo>
                    <a:pt x="348" y="11"/>
                  </a:lnTo>
                  <a:lnTo>
                    <a:pt x="341" y="9"/>
                  </a:lnTo>
                  <a:lnTo>
                    <a:pt x="336" y="8"/>
                  </a:lnTo>
                  <a:lnTo>
                    <a:pt x="330" y="6"/>
                  </a:lnTo>
                  <a:lnTo>
                    <a:pt x="323" y="6"/>
                  </a:lnTo>
                  <a:lnTo>
                    <a:pt x="318" y="5"/>
                  </a:lnTo>
                  <a:lnTo>
                    <a:pt x="311" y="4"/>
                  </a:lnTo>
                  <a:lnTo>
                    <a:pt x="304" y="2"/>
                  </a:lnTo>
                  <a:lnTo>
                    <a:pt x="299" y="2"/>
                  </a:lnTo>
                  <a:lnTo>
                    <a:pt x="290" y="1"/>
                  </a:lnTo>
                  <a:lnTo>
                    <a:pt x="285" y="1"/>
                  </a:lnTo>
                  <a:lnTo>
                    <a:pt x="278" y="1"/>
                  </a:lnTo>
                  <a:lnTo>
                    <a:pt x="271" y="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2" name="Freeform 104">
              <a:extLst>
                <a:ext uri="{FF2B5EF4-FFF2-40B4-BE49-F238E27FC236}">
                  <a16:creationId xmlns:a16="http://schemas.microsoft.com/office/drawing/2014/main" id="{2EE73086-D4A4-4B2F-AA2B-EB5AE4FC9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" y="1541"/>
              <a:ext cx="1016" cy="757"/>
            </a:xfrm>
            <a:custGeom>
              <a:avLst/>
              <a:gdLst>
                <a:gd name="T0" fmla="*/ 1016 w 1016"/>
                <a:gd name="T1" fmla="*/ 15 h 757"/>
                <a:gd name="T2" fmla="*/ 1004 w 1016"/>
                <a:gd name="T3" fmla="*/ 692 h 757"/>
                <a:gd name="T4" fmla="*/ 979 w 1016"/>
                <a:gd name="T5" fmla="*/ 699 h 757"/>
                <a:gd name="T6" fmla="*/ 983 w 1016"/>
                <a:gd name="T7" fmla="*/ 744 h 757"/>
                <a:gd name="T8" fmla="*/ 4 w 1016"/>
                <a:gd name="T9" fmla="*/ 757 h 757"/>
                <a:gd name="T10" fmla="*/ 0 w 1016"/>
                <a:gd name="T11" fmla="*/ 0 h 757"/>
                <a:gd name="T12" fmla="*/ 1016 w 1016"/>
                <a:gd name="T13" fmla="*/ 15 h 757"/>
                <a:gd name="T14" fmla="*/ 1016 w 1016"/>
                <a:gd name="T15" fmla="*/ 15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6" h="757">
                  <a:moveTo>
                    <a:pt x="1016" y="15"/>
                  </a:moveTo>
                  <a:lnTo>
                    <a:pt x="1004" y="692"/>
                  </a:lnTo>
                  <a:lnTo>
                    <a:pt x="979" y="699"/>
                  </a:lnTo>
                  <a:lnTo>
                    <a:pt x="983" y="744"/>
                  </a:lnTo>
                  <a:lnTo>
                    <a:pt x="4" y="757"/>
                  </a:lnTo>
                  <a:lnTo>
                    <a:pt x="0" y="0"/>
                  </a:lnTo>
                  <a:lnTo>
                    <a:pt x="1016" y="15"/>
                  </a:lnTo>
                  <a:lnTo>
                    <a:pt x="1016" y="15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3" name="Freeform 105">
              <a:extLst>
                <a:ext uri="{FF2B5EF4-FFF2-40B4-BE49-F238E27FC236}">
                  <a16:creationId xmlns:a16="http://schemas.microsoft.com/office/drawing/2014/main" id="{3808D66F-E33C-48F4-AF9C-2D44E11CB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2240"/>
              <a:ext cx="354" cy="19"/>
            </a:xfrm>
            <a:custGeom>
              <a:avLst/>
              <a:gdLst>
                <a:gd name="T0" fmla="*/ 17 w 354"/>
                <a:gd name="T1" fmla="*/ 0 h 19"/>
                <a:gd name="T2" fmla="*/ 32 w 354"/>
                <a:gd name="T3" fmla="*/ 0 h 19"/>
                <a:gd name="T4" fmla="*/ 45 w 354"/>
                <a:gd name="T5" fmla="*/ 1 h 19"/>
                <a:gd name="T6" fmla="*/ 61 w 354"/>
                <a:gd name="T7" fmla="*/ 1 h 19"/>
                <a:gd name="T8" fmla="*/ 77 w 354"/>
                <a:gd name="T9" fmla="*/ 1 h 19"/>
                <a:gd name="T10" fmla="*/ 94 w 354"/>
                <a:gd name="T11" fmla="*/ 3 h 19"/>
                <a:gd name="T12" fmla="*/ 110 w 354"/>
                <a:gd name="T13" fmla="*/ 3 h 19"/>
                <a:gd name="T14" fmla="*/ 127 w 354"/>
                <a:gd name="T15" fmla="*/ 3 h 19"/>
                <a:gd name="T16" fmla="*/ 143 w 354"/>
                <a:gd name="T17" fmla="*/ 3 h 19"/>
                <a:gd name="T18" fmla="*/ 160 w 354"/>
                <a:gd name="T19" fmla="*/ 4 h 19"/>
                <a:gd name="T20" fmla="*/ 177 w 354"/>
                <a:gd name="T21" fmla="*/ 5 h 19"/>
                <a:gd name="T22" fmla="*/ 194 w 354"/>
                <a:gd name="T23" fmla="*/ 5 h 19"/>
                <a:gd name="T24" fmla="*/ 210 w 354"/>
                <a:gd name="T25" fmla="*/ 5 h 19"/>
                <a:gd name="T26" fmla="*/ 227 w 354"/>
                <a:gd name="T27" fmla="*/ 5 h 19"/>
                <a:gd name="T28" fmla="*/ 244 w 354"/>
                <a:gd name="T29" fmla="*/ 7 h 19"/>
                <a:gd name="T30" fmla="*/ 260 w 354"/>
                <a:gd name="T31" fmla="*/ 7 h 19"/>
                <a:gd name="T32" fmla="*/ 277 w 354"/>
                <a:gd name="T33" fmla="*/ 7 h 19"/>
                <a:gd name="T34" fmla="*/ 293 w 354"/>
                <a:gd name="T35" fmla="*/ 7 h 19"/>
                <a:gd name="T36" fmla="*/ 310 w 354"/>
                <a:gd name="T37" fmla="*/ 8 h 19"/>
                <a:gd name="T38" fmla="*/ 325 w 354"/>
                <a:gd name="T39" fmla="*/ 8 h 19"/>
                <a:gd name="T40" fmla="*/ 341 w 354"/>
                <a:gd name="T41" fmla="*/ 9 h 19"/>
                <a:gd name="T42" fmla="*/ 352 w 354"/>
                <a:gd name="T43" fmla="*/ 11 h 19"/>
                <a:gd name="T44" fmla="*/ 348 w 354"/>
                <a:gd name="T45" fmla="*/ 19 h 19"/>
                <a:gd name="T46" fmla="*/ 330 w 354"/>
                <a:gd name="T47" fmla="*/ 18 h 19"/>
                <a:gd name="T48" fmla="*/ 314 w 354"/>
                <a:gd name="T49" fmla="*/ 18 h 19"/>
                <a:gd name="T50" fmla="*/ 297 w 354"/>
                <a:gd name="T51" fmla="*/ 18 h 19"/>
                <a:gd name="T52" fmla="*/ 282 w 354"/>
                <a:gd name="T53" fmla="*/ 18 h 19"/>
                <a:gd name="T54" fmla="*/ 266 w 354"/>
                <a:gd name="T55" fmla="*/ 18 h 19"/>
                <a:gd name="T56" fmla="*/ 249 w 354"/>
                <a:gd name="T57" fmla="*/ 16 h 19"/>
                <a:gd name="T58" fmla="*/ 233 w 354"/>
                <a:gd name="T59" fmla="*/ 16 h 19"/>
                <a:gd name="T60" fmla="*/ 216 w 354"/>
                <a:gd name="T61" fmla="*/ 16 h 19"/>
                <a:gd name="T62" fmla="*/ 199 w 354"/>
                <a:gd name="T63" fmla="*/ 16 h 19"/>
                <a:gd name="T64" fmla="*/ 183 w 354"/>
                <a:gd name="T65" fmla="*/ 16 h 19"/>
                <a:gd name="T66" fmla="*/ 168 w 354"/>
                <a:gd name="T67" fmla="*/ 15 h 19"/>
                <a:gd name="T68" fmla="*/ 151 w 354"/>
                <a:gd name="T69" fmla="*/ 15 h 19"/>
                <a:gd name="T70" fmla="*/ 135 w 354"/>
                <a:gd name="T71" fmla="*/ 15 h 19"/>
                <a:gd name="T72" fmla="*/ 118 w 354"/>
                <a:gd name="T73" fmla="*/ 15 h 19"/>
                <a:gd name="T74" fmla="*/ 102 w 354"/>
                <a:gd name="T75" fmla="*/ 15 h 19"/>
                <a:gd name="T76" fmla="*/ 87 w 354"/>
                <a:gd name="T77" fmla="*/ 15 h 19"/>
                <a:gd name="T78" fmla="*/ 69 w 354"/>
                <a:gd name="T79" fmla="*/ 14 h 19"/>
                <a:gd name="T80" fmla="*/ 54 w 354"/>
                <a:gd name="T81" fmla="*/ 14 h 19"/>
                <a:gd name="T82" fmla="*/ 37 w 354"/>
                <a:gd name="T83" fmla="*/ 14 h 19"/>
                <a:gd name="T84" fmla="*/ 21 w 354"/>
                <a:gd name="T85" fmla="*/ 14 h 19"/>
                <a:gd name="T86" fmla="*/ 4 w 354"/>
                <a:gd name="T87" fmla="*/ 14 h 19"/>
                <a:gd name="T88" fmla="*/ 3 w 354"/>
                <a:gd name="T89" fmla="*/ 7 h 19"/>
                <a:gd name="T90" fmla="*/ 6 w 354"/>
                <a:gd name="T9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4" h="19">
                  <a:moveTo>
                    <a:pt x="6" y="0"/>
                  </a:moveTo>
                  <a:lnTo>
                    <a:pt x="11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51" y="1"/>
                  </a:lnTo>
                  <a:lnTo>
                    <a:pt x="56" y="1"/>
                  </a:lnTo>
                  <a:lnTo>
                    <a:pt x="61" y="1"/>
                  </a:lnTo>
                  <a:lnTo>
                    <a:pt x="66" y="1"/>
                  </a:lnTo>
                  <a:lnTo>
                    <a:pt x="72" y="1"/>
                  </a:lnTo>
                  <a:lnTo>
                    <a:pt x="77" y="1"/>
                  </a:lnTo>
                  <a:lnTo>
                    <a:pt x="84" y="1"/>
                  </a:lnTo>
                  <a:lnTo>
                    <a:pt x="89" y="3"/>
                  </a:lnTo>
                  <a:lnTo>
                    <a:pt x="94" y="3"/>
                  </a:lnTo>
                  <a:lnTo>
                    <a:pt x="99" y="3"/>
                  </a:lnTo>
                  <a:lnTo>
                    <a:pt x="105" y="3"/>
                  </a:lnTo>
                  <a:lnTo>
                    <a:pt x="110" y="3"/>
                  </a:lnTo>
                  <a:lnTo>
                    <a:pt x="116" y="3"/>
                  </a:lnTo>
                  <a:lnTo>
                    <a:pt x="121" y="3"/>
                  </a:lnTo>
                  <a:lnTo>
                    <a:pt x="127" y="3"/>
                  </a:lnTo>
                  <a:lnTo>
                    <a:pt x="133" y="3"/>
                  </a:lnTo>
                  <a:lnTo>
                    <a:pt x="138" y="3"/>
                  </a:lnTo>
                  <a:lnTo>
                    <a:pt x="143" y="3"/>
                  </a:lnTo>
                  <a:lnTo>
                    <a:pt x="150" y="3"/>
                  </a:lnTo>
                  <a:lnTo>
                    <a:pt x="155" y="4"/>
                  </a:lnTo>
                  <a:lnTo>
                    <a:pt x="160" y="4"/>
                  </a:lnTo>
                  <a:lnTo>
                    <a:pt x="166" y="4"/>
                  </a:lnTo>
                  <a:lnTo>
                    <a:pt x="172" y="4"/>
                  </a:lnTo>
                  <a:lnTo>
                    <a:pt x="177" y="5"/>
                  </a:lnTo>
                  <a:lnTo>
                    <a:pt x="183" y="5"/>
                  </a:lnTo>
                  <a:lnTo>
                    <a:pt x="188" y="5"/>
                  </a:lnTo>
                  <a:lnTo>
                    <a:pt x="194" y="5"/>
                  </a:lnTo>
                  <a:lnTo>
                    <a:pt x="199" y="5"/>
                  </a:lnTo>
                  <a:lnTo>
                    <a:pt x="204" y="5"/>
                  </a:lnTo>
                  <a:lnTo>
                    <a:pt x="210" y="5"/>
                  </a:lnTo>
                  <a:lnTo>
                    <a:pt x="216" y="5"/>
                  </a:lnTo>
                  <a:lnTo>
                    <a:pt x="222" y="5"/>
                  </a:lnTo>
                  <a:lnTo>
                    <a:pt x="227" y="5"/>
                  </a:lnTo>
                  <a:lnTo>
                    <a:pt x="233" y="5"/>
                  </a:lnTo>
                  <a:lnTo>
                    <a:pt x="238" y="5"/>
                  </a:lnTo>
                  <a:lnTo>
                    <a:pt x="244" y="7"/>
                  </a:lnTo>
                  <a:lnTo>
                    <a:pt x="249" y="7"/>
                  </a:lnTo>
                  <a:lnTo>
                    <a:pt x="255" y="7"/>
                  </a:lnTo>
                  <a:lnTo>
                    <a:pt x="260" y="7"/>
                  </a:lnTo>
                  <a:lnTo>
                    <a:pt x="267" y="7"/>
                  </a:lnTo>
                  <a:lnTo>
                    <a:pt x="271" y="7"/>
                  </a:lnTo>
                  <a:lnTo>
                    <a:pt x="277" y="7"/>
                  </a:lnTo>
                  <a:lnTo>
                    <a:pt x="282" y="7"/>
                  </a:lnTo>
                  <a:lnTo>
                    <a:pt x="288" y="7"/>
                  </a:lnTo>
                  <a:lnTo>
                    <a:pt x="293" y="7"/>
                  </a:lnTo>
                  <a:lnTo>
                    <a:pt x="299" y="7"/>
                  </a:lnTo>
                  <a:lnTo>
                    <a:pt x="304" y="7"/>
                  </a:lnTo>
                  <a:lnTo>
                    <a:pt x="310" y="8"/>
                  </a:lnTo>
                  <a:lnTo>
                    <a:pt x="314" y="8"/>
                  </a:lnTo>
                  <a:lnTo>
                    <a:pt x="319" y="8"/>
                  </a:lnTo>
                  <a:lnTo>
                    <a:pt x="325" y="8"/>
                  </a:lnTo>
                  <a:lnTo>
                    <a:pt x="330" y="9"/>
                  </a:lnTo>
                  <a:lnTo>
                    <a:pt x="336" y="9"/>
                  </a:lnTo>
                  <a:lnTo>
                    <a:pt x="341" y="9"/>
                  </a:lnTo>
                  <a:lnTo>
                    <a:pt x="345" y="9"/>
                  </a:lnTo>
                  <a:lnTo>
                    <a:pt x="352" y="9"/>
                  </a:lnTo>
                  <a:lnTo>
                    <a:pt x="352" y="11"/>
                  </a:lnTo>
                  <a:lnTo>
                    <a:pt x="354" y="15"/>
                  </a:lnTo>
                  <a:lnTo>
                    <a:pt x="354" y="18"/>
                  </a:lnTo>
                  <a:lnTo>
                    <a:pt x="348" y="19"/>
                  </a:lnTo>
                  <a:lnTo>
                    <a:pt x="343" y="18"/>
                  </a:lnTo>
                  <a:lnTo>
                    <a:pt x="337" y="18"/>
                  </a:lnTo>
                  <a:lnTo>
                    <a:pt x="330" y="18"/>
                  </a:lnTo>
                  <a:lnTo>
                    <a:pt x="326" y="18"/>
                  </a:lnTo>
                  <a:lnTo>
                    <a:pt x="321" y="18"/>
                  </a:lnTo>
                  <a:lnTo>
                    <a:pt x="314" y="18"/>
                  </a:lnTo>
                  <a:lnTo>
                    <a:pt x="308" y="18"/>
                  </a:lnTo>
                  <a:lnTo>
                    <a:pt x="304" y="18"/>
                  </a:lnTo>
                  <a:lnTo>
                    <a:pt x="297" y="18"/>
                  </a:lnTo>
                  <a:lnTo>
                    <a:pt x="292" y="18"/>
                  </a:lnTo>
                  <a:lnTo>
                    <a:pt x="288" y="18"/>
                  </a:lnTo>
                  <a:lnTo>
                    <a:pt x="282" y="18"/>
                  </a:lnTo>
                  <a:lnTo>
                    <a:pt x="277" y="18"/>
                  </a:lnTo>
                  <a:lnTo>
                    <a:pt x="271" y="18"/>
                  </a:lnTo>
                  <a:lnTo>
                    <a:pt x="266" y="18"/>
                  </a:lnTo>
                  <a:lnTo>
                    <a:pt x="260" y="18"/>
                  </a:lnTo>
                  <a:lnTo>
                    <a:pt x="255" y="16"/>
                  </a:lnTo>
                  <a:lnTo>
                    <a:pt x="249" y="16"/>
                  </a:lnTo>
                  <a:lnTo>
                    <a:pt x="244" y="16"/>
                  </a:lnTo>
                  <a:lnTo>
                    <a:pt x="238" y="16"/>
                  </a:lnTo>
                  <a:lnTo>
                    <a:pt x="233" y="16"/>
                  </a:lnTo>
                  <a:lnTo>
                    <a:pt x="227" y="16"/>
                  </a:lnTo>
                  <a:lnTo>
                    <a:pt x="222" y="16"/>
                  </a:lnTo>
                  <a:lnTo>
                    <a:pt x="216" y="16"/>
                  </a:lnTo>
                  <a:lnTo>
                    <a:pt x="210" y="16"/>
                  </a:lnTo>
                  <a:lnTo>
                    <a:pt x="205" y="16"/>
                  </a:lnTo>
                  <a:lnTo>
                    <a:pt x="199" y="16"/>
                  </a:lnTo>
                  <a:lnTo>
                    <a:pt x="195" y="16"/>
                  </a:lnTo>
                  <a:lnTo>
                    <a:pt x="190" y="16"/>
                  </a:lnTo>
                  <a:lnTo>
                    <a:pt x="183" y="16"/>
                  </a:lnTo>
                  <a:lnTo>
                    <a:pt x="179" y="16"/>
                  </a:lnTo>
                  <a:lnTo>
                    <a:pt x="173" y="16"/>
                  </a:lnTo>
                  <a:lnTo>
                    <a:pt x="168" y="15"/>
                  </a:lnTo>
                  <a:lnTo>
                    <a:pt x="162" y="15"/>
                  </a:lnTo>
                  <a:lnTo>
                    <a:pt x="155" y="15"/>
                  </a:lnTo>
                  <a:lnTo>
                    <a:pt x="151" y="15"/>
                  </a:lnTo>
                  <a:lnTo>
                    <a:pt x="146" y="15"/>
                  </a:lnTo>
                  <a:lnTo>
                    <a:pt x="140" y="15"/>
                  </a:lnTo>
                  <a:lnTo>
                    <a:pt x="135" y="15"/>
                  </a:lnTo>
                  <a:lnTo>
                    <a:pt x="129" y="15"/>
                  </a:lnTo>
                  <a:lnTo>
                    <a:pt x="124" y="15"/>
                  </a:lnTo>
                  <a:lnTo>
                    <a:pt x="118" y="15"/>
                  </a:lnTo>
                  <a:lnTo>
                    <a:pt x="113" y="15"/>
                  </a:lnTo>
                  <a:lnTo>
                    <a:pt x="109" y="15"/>
                  </a:lnTo>
                  <a:lnTo>
                    <a:pt x="102" y="15"/>
                  </a:lnTo>
                  <a:lnTo>
                    <a:pt x="96" y="15"/>
                  </a:lnTo>
                  <a:lnTo>
                    <a:pt x="92" y="15"/>
                  </a:lnTo>
                  <a:lnTo>
                    <a:pt x="87" y="15"/>
                  </a:lnTo>
                  <a:lnTo>
                    <a:pt x="81" y="14"/>
                  </a:lnTo>
                  <a:lnTo>
                    <a:pt x="74" y="14"/>
                  </a:lnTo>
                  <a:lnTo>
                    <a:pt x="69" y="14"/>
                  </a:lnTo>
                  <a:lnTo>
                    <a:pt x="65" y="14"/>
                  </a:lnTo>
                  <a:lnTo>
                    <a:pt x="58" y="14"/>
                  </a:lnTo>
                  <a:lnTo>
                    <a:pt x="54" y="14"/>
                  </a:lnTo>
                  <a:lnTo>
                    <a:pt x="48" y="14"/>
                  </a:lnTo>
                  <a:lnTo>
                    <a:pt x="43" y="14"/>
                  </a:lnTo>
                  <a:lnTo>
                    <a:pt x="37" y="14"/>
                  </a:lnTo>
                  <a:lnTo>
                    <a:pt x="32" y="14"/>
                  </a:lnTo>
                  <a:lnTo>
                    <a:pt x="26" y="14"/>
                  </a:lnTo>
                  <a:lnTo>
                    <a:pt x="21" y="14"/>
                  </a:lnTo>
                  <a:lnTo>
                    <a:pt x="15" y="14"/>
                  </a:lnTo>
                  <a:lnTo>
                    <a:pt x="10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4" name="Freeform 106">
              <a:extLst>
                <a:ext uri="{FF2B5EF4-FFF2-40B4-BE49-F238E27FC236}">
                  <a16:creationId xmlns:a16="http://schemas.microsoft.com/office/drawing/2014/main" id="{D08FEF20-73F6-4730-91A9-F367DAF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2249"/>
              <a:ext cx="56" cy="220"/>
            </a:xfrm>
            <a:custGeom>
              <a:avLst/>
              <a:gdLst>
                <a:gd name="T0" fmla="*/ 10 w 56"/>
                <a:gd name="T1" fmla="*/ 0 h 220"/>
                <a:gd name="T2" fmla="*/ 56 w 56"/>
                <a:gd name="T3" fmla="*/ 220 h 220"/>
                <a:gd name="T4" fmla="*/ 48 w 56"/>
                <a:gd name="T5" fmla="*/ 220 h 220"/>
                <a:gd name="T6" fmla="*/ 0 w 56"/>
                <a:gd name="T7" fmla="*/ 2 h 220"/>
                <a:gd name="T8" fmla="*/ 10 w 56"/>
                <a:gd name="T9" fmla="*/ 0 h 220"/>
                <a:gd name="T10" fmla="*/ 10 w 56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20">
                  <a:moveTo>
                    <a:pt x="10" y="0"/>
                  </a:moveTo>
                  <a:lnTo>
                    <a:pt x="56" y="220"/>
                  </a:lnTo>
                  <a:lnTo>
                    <a:pt x="48" y="220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5" name="Freeform 107">
              <a:extLst>
                <a:ext uri="{FF2B5EF4-FFF2-40B4-BE49-F238E27FC236}">
                  <a16:creationId xmlns:a16="http://schemas.microsoft.com/office/drawing/2014/main" id="{F21EDC7C-9C16-4BF8-9326-5B15A1DB4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2463"/>
              <a:ext cx="26" cy="610"/>
            </a:xfrm>
            <a:custGeom>
              <a:avLst/>
              <a:gdLst>
                <a:gd name="T0" fmla="*/ 15 w 26"/>
                <a:gd name="T1" fmla="*/ 22 h 610"/>
                <a:gd name="T2" fmla="*/ 15 w 26"/>
                <a:gd name="T3" fmla="*/ 50 h 610"/>
                <a:gd name="T4" fmla="*/ 15 w 26"/>
                <a:gd name="T5" fmla="*/ 77 h 610"/>
                <a:gd name="T6" fmla="*/ 14 w 26"/>
                <a:gd name="T7" fmla="*/ 102 h 610"/>
                <a:gd name="T8" fmla="*/ 14 w 26"/>
                <a:gd name="T9" fmla="*/ 127 h 610"/>
                <a:gd name="T10" fmla="*/ 14 w 26"/>
                <a:gd name="T11" fmla="*/ 152 h 610"/>
                <a:gd name="T12" fmla="*/ 12 w 26"/>
                <a:gd name="T13" fmla="*/ 175 h 610"/>
                <a:gd name="T14" fmla="*/ 11 w 26"/>
                <a:gd name="T15" fmla="*/ 198 h 610"/>
                <a:gd name="T16" fmla="*/ 11 w 26"/>
                <a:gd name="T17" fmla="*/ 222 h 610"/>
                <a:gd name="T18" fmla="*/ 10 w 26"/>
                <a:gd name="T19" fmla="*/ 247 h 610"/>
                <a:gd name="T20" fmla="*/ 10 w 26"/>
                <a:gd name="T21" fmla="*/ 271 h 610"/>
                <a:gd name="T22" fmla="*/ 7 w 26"/>
                <a:gd name="T23" fmla="*/ 295 h 610"/>
                <a:gd name="T24" fmla="*/ 5 w 26"/>
                <a:gd name="T25" fmla="*/ 320 h 610"/>
                <a:gd name="T26" fmla="*/ 4 w 26"/>
                <a:gd name="T27" fmla="*/ 346 h 610"/>
                <a:gd name="T28" fmla="*/ 3 w 26"/>
                <a:gd name="T29" fmla="*/ 375 h 610"/>
                <a:gd name="T30" fmla="*/ 3 w 26"/>
                <a:gd name="T31" fmla="*/ 404 h 610"/>
                <a:gd name="T32" fmla="*/ 1 w 26"/>
                <a:gd name="T33" fmla="*/ 434 h 610"/>
                <a:gd name="T34" fmla="*/ 0 w 26"/>
                <a:gd name="T35" fmla="*/ 467 h 610"/>
                <a:gd name="T36" fmla="*/ 0 w 26"/>
                <a:gd name="T37" fmla="*/ 503 h 610"/>
                <a:gd name="T38" fmla="*/ 0 w 26"/>
                <a:gd name="T39" fmla="*/ 539 h 610"/>
                <a:gd name="T40" fmla="*/ 0 w 26"/>
                <a:gd name="T41" fmla="*/ 580 h 610"/>
                <a:gd name="T42" fmla="*/ 11 w 26"/>
                <a:gd name="T43" fmla="*/ 610 h 610"/>
                <a:gd name="T44" fmla="*/ 11 w 26"/>
                <a:gd name="T45" fmla="*/ 577 h 610"/>
                <a:gd name="T46" fmla="*/ 11 w 26"/>
                <a:gd name="T47" fmla="*/ 547 h 610"/>
                <a:gd name="T48" fmla="*/ 11 w 26"/>
                <a:gd name="T49" fmla="*/ 518 h 610"/>
                <a:gd name="T50" fmla="*/ 12 w 26"/>
                <a:gd name="T51" fmla="*/ 488 h 610"/>
                <a:gd name="T52" fmla="*/ 12 w 26"/>
                <a:gd name="T53" fmla="*/ 459 h 610"/>
                <a:gd name="T54" fmla="*/ 14 w 26"/>
                <a:gd name="T55" fmla="*/ 431 h 610"/>
                <a:gd name="T56" fmla="*/ 14 w 26"/>
                <a:gd name="T57" fmla="*/ 402 h 610"/>
                <a:gd name="T58" fmla="*/ 15 w 26"/>
                <a:gd name="T59" fmla="*/ 376 h 610"/>
                <a:gd name="T60" fmla="*/ 15 w 26"/>
                <a:gd name="T61" fmla="*/ 349 h 610"/>
                <a:gd name="T62" fmla="*/ 18 w 26"/>
                <a:gd name="T63" fmla="*/ 322 h 610"/>
                <a:gd name="T64" fmla="*/ 18 w 26"/>
                <a:gd name="T65" fmla="*/ 295 h 610"/>
                <a:gd name="T66" fmla="*/ 19 w 26"/>
                <a:gd name="T67" fmla="*/ 269 h 610"/>
                <a:gd name="T68" fmla="*/ 19 w 26"/>
                <a:gd name="T69" fmla="*/ 241 h 610"/>
                <a:gd name="T70" fmla="*/ 21 w 26"/>
                <a:gd name="T71" fmla="*/ 214 h 610"/>
                <a:gd name="T72" fmla="*/ 22 w 26"/>
                <a:gd name="T73" fmla="*/ 186 h 610"/>
                <a:gd name="T74" fmla="*/ 23 w 26"/>
                <a:gd name="T75" fmla="*/ 158 h 610"/>
                <a:gd name="T76" fmla="*/ 23 w 26"/>
                <a:gd name="T77" fmla="*/ 129 h 610"/>
                <a:gd name="T78" fmla="*/ 23 w 26"/>
                <a:gd name="T79" fmla="*/ 101 h 610"/>
                <a:gd name="T80" fmla="*/ 23 w 26"/>
                <a:gd name="T81" fmla="*/ 70 h 610"/>
                <a:gd name="T82" fmla="*/ 25 w 26"/>
                <a:gd name="T83" fmla="*/ 41 h 610"/>
                <a:gd name="T84" fmla="*/ 25 w 26"/>
                <a:gd name="T85" fmla="*/ 10 h 610"/>
                <a:gd name="T86" fmla="*/ 15 w 26"/>
                <a:gd name="T87" fmla="*/ 3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610">
                  <a:moveTo>
                    <a:pt x="15" y="3"/>
                  </a:moveTo>
                  <a:lnTo>
                    <a:pt x="15" y="12"/>
                  </a:lnTo>
                  <a:lnTo>
                    <a:pt x="15" y="22"/>
                  </a:lnTo>
                  <a:lnTo>
                    <a:pt x="15" y="30"/>
                  </a:lnTo>
                  <a:lnTo>
                    <a:pt x="15" y="41"/>
                  </a:lnTo>
                  <a:lnTo>
                    <a:pt x="15" y="50"/>
                  </a:lnTo>
                  <a:lnTo>
                    <a:pt x="15" y="58"/>
                  </a:lnTo>
                  <a:lnTo>
                    <a:pt x="15" y="67"/>
                  </a:lnTo>
                  <a:lnTo>
                    <a:pt x="15" y="77"/>
                  </a:lnTo>
                  <a:lnTo>
                    <a:pt x="14" y="85"/>
                  </a:lnTo>
                  <a:lnTo>
                    <a:pt x="14" y="94"/>
                  </a:lnTo>
                  <a:lnTo>
                    <a:pt x="14" y="102"/>
                  </a:lnTo>
                  <a:lnTo>
                    <a:pt x="14" y="110"/>
                  </a:lnTo>
                  <a:lnTo>
                    <a:pt x="14" y="118"/>
                  </a:lnTo>
                  <a:lnTo>
                    <a:pt x="14" y="127"/>
                  </a:lnTo>
                  <a:lnTo>
                    <a:pt x="14" y="135"/>
                  </a:lnTo>
                  <a:lnTo>
                    <a:pt x="14" y="143"/>
                  </a:lnTo>
                  <a:lnTo>
                    <a:pt x="14" y="152"/>
                  </a:lnTo>
                  <a:lnTo>
                    <a:pt x="14" y="160"/>
                  </a:lnTo>
                  <a:lnTo>
                    <a:pt x="12" y="167"/>
                  </a:lnTo>
                  <a:lnTo>
                    <a:pt x="12" y="175"/>
                  </a:lnTo>
                  <a:lnTo>
                    <a:pt x="11" y="183"/>
                  </a:lnTo>
                  <a:lnTo>
                    <a:pt x="11" y="191"/>
                  </a:lnTo>
                  <a:lnTo>
                    <a:pt x="11" y="198"/>
                  </a:lnTo>
                  <a:lnTo>
                    <a:pt x="11" y="207"/>
                  </a:lnTo>
                  <a:lnTo>
                    <a:pt x="11" y="215"/>
                  </a:lnTo>
                  <a:lnTo>
                    <a:pt x="11" y="222"/>
                  </a:lnTo>
                  <a:lnTo>
                    <a:pt x="10" y="230"/>
                  </a:lnTo>
                  <a:lnTo>
                    <a:pt x="10" y="238"/>
                  </a:lnTo>
                  <a:lnTo>
                    <a:pt x="10" y="247"/>
                  </a:lnTo>
                  <a:lnTo>
                    <a:pt x="10" y="255"/>
                  </a:lnTo>
                  <a:lnTo>
                    <a:pt x="10" y="263"/>
                  </a:lnTo>
                  <a:lnTo>
                    <a:pt x="10" y="271"/>
                  </a:lnTo>
                  <a:lnTo>
                    <a:pt x="8" y="278"/>
                  </a:lnTo>
                  <a:lnTo>
                    <a:pt x="7" y="287"/>
                  </a:lnTo>
                  <a:lnTo>
                    <a:pt x="7" y="295"/>
                  </a:lnTo>
                  <a:lnTo>
                    <a:pt x="7" y="303"/>
                  </a:lnTo>
                  <a:lnTo>
                    <a:pt x="5" y="311"/>
                  </a:lnTo>
                  <a:lnTo>
                    <a:pt x="5" y="320"/>
                  </a:lnTo>
                  <a:lnTo>
                    <a:pt x="5" y="328"/>
                  </a:lnTo>
                  <a:lnTo>
                    <a:pt x="5" y="338"/>
                  </a:lnTo>
                  <a:lnTo>
                    <a:pt x="4" y="346"/>
                  </a:lnTo>
                  <a:lnTo>
                    <a:pt x="4" y="355"/>
                  </a:lnTo>
                  <a:lnTo>
                    <a:pt x="3" y="365"/>
                  </a:lnTo>
                  <a:lnTo>
                    <a:pt x="3" y="375"/>
                  </a:lnTo>
                  <a:lnTo>
                    <a:pt x="3" y="384"/>
                  </a:lnTo>
                  <a:lnTo>
                    <a:pt x="3" y="394"/>
                  </a:lnTo>
                  <a:lnTo>
                    <a:pt x="3" y="404"/>
                  </a:lnTo>
                  <a:lnTo>
                    <a:pt x="3" y="415"/>
                  </a:lnTo>
                  <a:lnTo>
                    <a:pt x="1" y="424"/>
                  </a:lnTo>
                  <a:lnTo>
                    <a:pt x="1" y="434"/>
                  </a:lnTo>
                  <a:lnTo>
                    <a:pt x="1" y="445"/>
                  </a:lnTo>
                  <a:lnTo>
                    <a:pt x="1" y="456"/>
                  </a:lnTo>
                  <a:lnTo>
                    <a:pt x="0" y="467"/>
                  </a:lnTo>
                  <a:lnTo>
                    <a:pt x="0" y="478"/>
                  </a:lnTo>
                  <a:lnTo>
                    <a:pt x="0" y="490"/>
                  </a:lnTo>
                  <a:lnTo>
                    <a:pt x="0" y="503"/>
                  </a:lnTo>
                  <a:lnTo>
                    <a:pt x="0" y="514"/>
                  </a:lnTo>
                  <a:lnTo>
                    <a:pt x="0" y="526"/>
                  </a:lnTo>
                  <a:lnTo>
                    <a:pt x="0" y="539"/>
                  </a:lnTo>
                  <a:lnTo>
                    <a:pt x="0" y="554"/>
                  </a:lnTo>
                  <a:lnTo>
                    <a:pt x="0" y="566"/>
                  </a:lnTo>
                  <a:lnTo>
                    <a:pt x="0" y="580"/>
                  </a:lnTo>
                  <a:lnTo>
                    <a:pt x="0" y="594"/>
                  </a:lnTo>
                  <a:lnTo>
                    <a:pt x="0" y="609"/>
                  </a:lnTo>
                  <a:lnTo>
                    <a:pt x="11" y="610"/>
                  </a:lnTo>
                  <a:lnTo>
                    <a:pt x="11" y="599"/>
                  </a:lnTo>
                  <a:lnTo>
                    <a:pt x="11" y="588"/>
                  </a:lnTo>
                  <a:lnTo>
                    <a:pt x="11" y="577"/>
                  </a:lnTo>
                  <a:lnTo>
                    <a:pt x="11" y="568"/>
                  </a:lnTo>
                  <a:lnTo>
                    <a:pt x="11" y="558"/>
                  </a:lnTo>
                  <a:lnTo>
                    <a:pt x="11" y="547"/>
                  </a:lnTo>
                  <a:lnTo>
                    <a:pt x="11" y="537"/>
                  </a:lnTo>
                  <a:lnTo>
                    <a:pt x="11" y="528"/>
                  </a:lnTo>
                  <a:lnTo>
                    <a:pt x="11" y="518"/>
                  </a:lnTo>
                  <a:lnTo>
                    <a:pt x="11" y="507"/>
                  </a:lnTo>
                  <a:lnTo>
                    <a:pt x="11" y="497"/>
                  </a:lnTo>
                  <a:lnTo>
                    <a:pt x="12" y="488"/>
                  </a:lnTo>
                  <a:lnTo>
                    <a:pt x="12" y="478"/>
                  </a:lnTo>
                  <a:lnTo>
                    <a:pt x="12" y="468"/>
                  </a:lnTo>
                  <a:lnTo>
                    <a:pt x="12" y="459"/>
                  </a:lnTo>
                  <a:lnTo>
                    <a:pt x="14" y="451"/>
                  </a:lnTo>
                  <a:lnTo>
                    <a:pt x="14" y="441"/>
                  </a:lnTo>
                  <a:lnTo>
                    <a:pt x="14" y="431"/>
                  </a:lnTo>
                  <a:lnTo>
                    <a:pt x="14" y="422"/>
                  </a:lnTo>
                  <a:lnTo>
                    <a:pt x="14" y="413"/>
                  </a:lnTo>
                  <a:lnTo>
                    <a:pt x="14" y="402"/>
                  </a:lnTo>
                  <a:lnTo>
                    <a:pt x="15" y="394"/>
                  </a:lnTo>
                  <a:lnTo>
                    <a:pt x="15" y="384"/>
                  </a:lnTo>
                  <a:lnTo>
                    <a:pt x="15" y="376"/>
                  </a:lnTo>
                  <a:lnTo>
                    <a:pt x="15" y="366"/>
                  </a:lnTo>
                  <a:lnTo>
                    <a:pt x="15" y="358"/>
                  </a:lnTo>
                  <a:lnTo>
                    <a:pt x="15" y="349"/>
                  </a:lnTo>
                  <a:lnTo>
                    <a:pt x="16" y="340"/>
                  </a:lnTo>
                  <a:lnTo>
                    <a:pt x="16" y="331"/>
                  </a:lnTo>
                  <a:lnTo>
                    <a:pt x="18" y="322"/>
                  </a:lnTo>
                  <a:lnTo>
                    <a:pt x="18" y="313"/>
                  </a:lnTo>
                  <a:lnTo>
                    <a:pt x="18" y="304"/>
                  </a:lnTo>
                  <a:lnTo>
                    <a:pt x="18" y="295"/>
                  </a:lnTo>
                  <a:lnTo>
                    <a:pt x="18" y="287"/>
                  </a:lnTo>
                  <a:lnTo>
                    <a:pt x="18" y="277"/>
                  </a:lnTo>
                  <a:lnTo>
                    <a:pt x="19" y="269"/>
                  </a:lnTo>
                  <a:lnTo>
                    <a:pt x="19" y="259"/>
                  </a:lnTo>
                  <a:lnTo>
                    <a:pt x="19" y="251"/>
                  </a:lnTo>
                  <a:lnTo>
                    <a:pt x="19" y="241"/>
                  </a:lnTo>
                  <a:lnTo>
                    <a:pt x="21" y="233"/>
                  </a:lnTo>
                  <a:lnTo>
                    <a:pt x="21" y="223"/>
                  </a:lnTo>
                  <a:lnTo>
                    <a:pt x="21" y="214"/>
                  </a:lnTo>
                  <a:lnTo>
                    <a:pt x="21" y="204"/>
                  </a:lnTo>
                  <a:lnTo>
                    <a:pt x="22" y="196"/>
                  </a:lnTo>
                  <a:lnTo>
                    <a:pt x="22" y="186"/>
                  </a:lnTo>
                  <a:lnTo>
                    <a:pt x="22" y="178"/>
                  </a:lnTo>
                  <a:lnTo>
                    <a:pt x="22" y="168"/>
                  </a:lnTo>
                  <a:lnTo>
                    <a:pt x="23" y="158"/>
                  </a:lnTo>
                  <a:lnTo>
                    <a:pt x="23" y="149"/>
                  </a:lnTo>
                  <a:lnTo>
                    <a:pt x="23" y="139"/>
                  </a:lnTo>
                  <a:lnTo>
                    <a:pt x="23" y="129"/>
                  </a:lnTo>
                  <a:lnTo>
                    <a:pt x="23" y="121"/>
                  </a:lnTo>
                  <a:lnTo>
                    <a:pt x="23" y="110"/>
                  </a:lnTo>
                  <a:lnTo>
                    <a:pt x="23" y="101"/>
                  </a:lnTo>
                  <a:lnTo>
                    <a:pt x="23" y="91"/>
                  </a:lnTo>
                  <a:lnTo>
                    <a:pt x="23" y="81"/>
                  </a:lnTo>
                  <a:lnTo>
                    <a:pt x="23" y="70"/>
                  </a:lnTo>
                  <a:lnTo>
                    <a:pt x="23" y="61"/>
                  </a:lnTo>
                  <a:lnTo>
                    <a:pt x="23" y="51"/>
                  </a:lnTo>
                  <a:lnTo>
                    <a:pt x="25" y="41"/>
                  </a:lnTo>
                  <a:lnTo>
                    <a:pt x="25" y="30"/>
                  </a:lnTo>
                  <a:lnTo>
                    <a:pt x="25" y="21"/>
                  </a:lnTo>
                  <a:lnTo>
                    <a:pt x="25" y="10"/>
                  </a:lnTo>
                  <a:lnTo>
                    <a:pt x="26" y="0"/>
                  </a:lnTo>
                  <a:lnTo>
                    <a:pt x="15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6" name="Freeform 108">
              <a:extLst>
                <a:ext uri="{FF2B5EF4-FFF2-40B4-BE49-F238E27FC236}">
                  <a16:creationId xmlns:a16="http://schemas.microsoft.com/office/drawing/2014/main" id="{4E2799B5-A269-4C72-81B1-3D5F9039F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2927"/>
              <a:ext cx="325" cy="309"/>
            </a:xfrm>
            <a:custGeom>
              <a:avLst/>
              <a:gdLst>
                <a:gd name="T0" fmla="*/ 319 w 325"/>
                <a:gd name="T1" fmla="*/ 86 h 309"/>
                <a:gd name="T2" fmla="*/ 311 w 325"/>
                <a:gd name="T3" fmla="*/ 102 h 309"/>
                <a:gd name="T4" fmla="*/ 304 w 325"/>
                <a:gd name="T5" fmla="*/ 123 h 309"/>
                <a:gd name="T6" fmla="*/ 295 w 325"/>
                <a:gd name="T7" fmla="*/ 146 h 309"/>
                <a:gd name="T8" fmla="*/ 289 w 325"/>
                <a:gd name="T9" fmla="*/ 164 h 309"/>
                <a:gd name="T10" fmla="*/ 284 w 325"/>
                <a:gd name="T11" fmla="*/ 182 h 309"/>
                <a:gd name="T12" fmla="*/ 277 w 325"/>
                <a:gd name="T13" fmla="*/ 200 h 309"/>
                <a:gd name="T14" fmla="*/ 271 w 325"/>
                <a:gd name="T15" fmla="*/ 219 h 309"/>
                <a:gd name="T16" fmla="*/ 267 w 325"/>
                <a:gd name="T17" fmla="*/ 237 h 309"/>
                <a:gd name="T18" fmla="*/ 262 w 325"/>
                <a:gd name="T19" fmla="*/ 255 h 309"/>
                <a:gd name="T20" fmla="*/ 256 w 325"/>
                <a:gd name="T21" fmla="*/ 280 h 309"/>
                <a:gd name="T22" fmla="*/ 253 w 325"/>
                <a:gd name="T23" fmla="*/ 302 h 309"/>
                <a:gd name="T24" fmla="*/ 242 w 325"/>
                <a:gd name="T25" fmla="*/ 302 h 309"/>
                <a:gd name="T26" fmla="*/ 244 w 325"/>
                <a:gd name="T27" fmla="*/ 288 h 309"/>
                <a:gd name="T28" fmla="*/ 246 w 325"/>
                <a:gd name="T29" fmla="*/ 273 h 309"/>
                <a:gd name="T30" fmla="*/ 252 w 325"/>
                <a:gd name="T31" fmla="*/ 252 h 309"/>
                <a:gd name="T32" fmla="*/ 259 w 325"/>
                <a:gd name="T33" fmla="*/ 225 h 309"/>
                <a:gd name="T34" fmla="*/ 267 w 325"/>
                <a:gd name="T35" fmla="*/ 200 h 309"/>
                <a:gd name="T36" fmla="*/ 273 w 325"/>
                <a:gd name="T37" fmla="*/ 178 h 309"/>
                <a:gd name="T38" fmla="*/ 279 w 325"/>
                <a:gd name="T39" fmla="*/ 156 h 309"/>
                <a:gd name="T40" fmla="*/ 285 w 325"/>
                <a:gd name="T41" fmla="*/ 135 h 309"/>
                <a:gd name="T42" fmla="*/ 292 w 325"/>
                <a:gd name="T43" fmla="*/ 119 h 309"/>
                <a:gd name="T44" fmla="*/ 297 w 325"/>
                <a:gd name="T45" fmla="*/ 102 h 309"/>
                <a:gd name="T46" fmla="*/ 304 w 325"/>
                <a:gd name="T47" fmla="*/ 82 h 309"/>
                <a:gd name="T48" fmla="*/ 285 w 325"/>
                <a:gd name="T49" fmla="*/ 75 h 309"/>
                <a:gd name="T50" fmla="*/ 263 w 325"/>
                <a:gd name="T51" fmla="*/ 66 h 309"/>
                <a:gd name="T52" fmla="*/ 242 w 325"/>
                <a:gd name="T53" fmla="*/ 58 h 309"/>
                <a:gd name="T54" fmla="*/ 227 w 325"/>
                <a:gd name="T55" fmla="*/ 55 h 309"/>
                <a:gd name="T56" fmla="*/ 212 w 325"/>
                <a:gd name="T57" fmla="*/ 50 h 309"/>
                <a:gd name="T58" fmla="*/ 198 w 325"/>
                <a:gd name="T59" fmla="*/ 47 h 309"/>
                <a:gd name="T60" fmla="*/ 183 w 325"/>
                <a:gd name="T61" fmla="*/ 43 h 309"/>
                <a:gd name="T62" fmla="*/ 168 w 325"/>
                <a:gd name="T63" fmla="*/ 39 h 309"/>
                <a:gd name="T64" fmla="*/ 152 w 325"/>
                <a:gd name="T65" fmla="*/ 35 h 309"/>
                <a:gd name="T66" fmla="*/ 135 w 325"/>
                <a:gd name="T67" fmla="*/ 32 h 309"/>
                <a:gd name="T68" fmla="*/ 119 w 325"/>
                <a:gd name="T69" fmla="*/ 28 h 309"/>
                <a:gd name="T70" fmla="*/ 102 w 325"/>
                <a:gd name="T71" fmla="*/ 25 h 309"/>
                <a:gd name="T72" fmla="*/ 87 w 325"/>
                <a:gd name="T73" fmla="*/ 22 h 309"/>
                <a:gd name="T74" fmla="*/ 70 w 325"/>
                <a:gd name="T75" fmla="*/ 20 h 309"/>
                <a:gd name="T76" fmla="*/ 55 w 325"/>
                <a:gd name="T77" fmla="*/ 18 h 309"/>
                <a:gd name="T78" fmla="*/ 40 w 325"/>
                <a:gd name="T79" fmla="*/ 17 h 309"/>
                <a:gd name="T80" fmla="*/ 25 w 325"/>
                <a:gd name="T81" fmla="*/ 15 h 309"/>
                <a:gd name="T82" fmla="*/ 4 w 325"/>
                <a:gd name="T83" fmla="*/ 15 h 309"/>
                <a:gd name="T84" fmla="*/ 10 w 325"/>
                <a:gd name="T85" fmla="*/ 0 h 309"/>
                <a:gd name="T86" fmla="*/ 25 w 325"/>
                <a:gd name="T87" fmla="*/ 0 h 309"/>
                <a:gd name="T88" fmla="*/ 40 w 325"/>
                <a:gd name="T89" fmla="*/ 2 h 309"/>
                <a:gd name="T90" fmla="*/ 57 w 325"/>
                <a:gd name="T91" fmla="*/ 3 h 309"/>
                <a:gd name="T92" fmla="*/ 73 w 325"/>
                <a:gd name="T93" fmla="*/ 6 h 309"/>
                <a:gd name="T94" fmla="*/ 90 w 325"/>
                <a:gd name="T95" fmla="*/ 9 h 309"/>
                <a:gd name="T96" fmla="*/ 106 w 325"/>
                <a:gd name="T97" fmla="*/ 11 h 309"/>
                <a:gd name="T98" fmla="*/ 123 w 325"/>
                <a:gd name="T99" fmla="*/ 14 h 309"/>
                <a:gd name="T100" fmla="*/ 141 w 325"/>
                <a:gd name="T101" fmla="*/ 18 h 309"/>
                <a:gd name="T102" fmla="*/ 158 w 325"/>
                <a:gd name="T103" fmla="*/ 22 h 309"/>
                <a:gd name="T104" fmla="*/ 176 w 325"/>
                <a:gd name="T105" fmla="*/ 26 h 309"/>
                <a:gd name="T106" fmla="*/ 191 w 325"/>
                <a:gd name="T107" fmla="*/ 31 h 309"/>
                <a:gd name="T108" fmla="*/ 208 w 325"/>
                <a:gd name="T109" fmla="*/ 35 h 309"/>
                <a:gd name="T110" fmla="*/ 224 w 325"/>
                <a:gd name="T111" fmla="*/ 39 h 309"/>
                <a:gd name="T112" fmla="*/ 240 w 325"/>
                <a:gd name="T113" fmla="*/ 44 h 309"/>
                <a:gd name="T114" fmla="*/ 255 w 325"/>
                <a:gd name="T115" fmla="*/ 49 h 309"/>
                <a:gd name="T116" fmla="*/ 270 w 325"/>
                <a:gd name="T117" fmla="*/ 54 h 309"/>
                <a:gd name="T118" fmla="*/ 288 w 325"/>
                <a:gd name="T119" fmla="*/ 60 h 309"/>
                <a:gd name="T120" fmla="*/ 311 w 325"/>
                <a:gd name="T121" fmla="*/ 68 h 309"/>
                <a:gd name="T122" fmla="*/ 325 w 325"/>
                <a:gd name="T123" fmla="*/ 7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5" h="309">
                  <a:moveTo>
                    <a:pt x="325" y="73"/>
                  </a:moveTo>
                  <a:lnTo>
                    <a:pt x="322" y="79"/>
                  </a:lnTo>
                  <a:lnTo>
                    <a:pt x="319" y="86"/>
                  </a:lnTo>
                  <a:lnTo>
                    <a:pt x="317" y="90"/>
                  </a:lnTo>
                  <a:lnTo>
                    <a:pt x="314" y="95"/>
                  </a:lnTo>
                  <a:lnTo>
                    <a:pt x="311" y="102"/>
                  </a:lnTo>
                  <a:lnTo>
                    <a:pt x="310" y="109"/>
                  </a:lnTo>
                  <a:lnTo>
                    <a:pt x="306" y="115"/>
                  </a:lnTo>
                  <a:lnTo>
                    <a:pt x="304" y="123"/>
                  </a:lnTo>
                  <a:lnTo>
                    <a:pt x="300" y="130"/>
                  </a:lnTo>
                  <a:lnTo>
                    <a:pt x="297" y="139"/>
                  </a:lnTo>
                  <a:lnTo>
                    <a:pt x="295" y="146"/>
                  </a:lnTo>
                  <a:lnTo>
                    <a:pt x="292" y="156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8" y="168"/>
                  </a:lnTo>
                  <a:lnTo>
                    <a:pt x="286" y="174"/>
                  </a:lnTo>
                  <a:lnTo>
                    <a:pt x="284" y="182"/>
                  </a:lnTo>
                  <a:lnTo>
                    <a:pt x="279" y="192"/>
                  </a:lnTo>
                  <a:lnTo>
                    <a:pt x="278" y="196"/>
                  </a:lnTo>
                  <a:lnTo>
                    <a:pt x="277" y="200"/>
                  </a:lnTo>
                  <a:lnTo>
                    <a:pt x="275" y="206"/>
                  </a:lnTo>
                  <a:lnTo>
                    <a:pt x="274" y="211"/>
                  </a:lnTo>
                  <a:lnTo>
                    <a:pt x="271" y="219"/>
                  </a:lnTo>
                  <a:lnTo>
                    <a:pt x="268" y="228"/>
                  </a:lnTo>
                  <a:lnTo>
                    <a:pt x="267" y="232"/>
                  </a:lnTo>
                  <a:lnTo>
                    <a:pt x="267" y="237"/>
                  </a:lnTo>
                  <a:lnTo>
                    <a:pt x="264" y="243"/>
                  </a:lnTo>
                  <a:lnTo>
                    <a:pt x="264" y="247"/>
                  </a:lnTo>
                  <a:lnTo>
                    <a:pt x="262" y="255"/>
                  </a:lnTo>
                  <a:lnTo>
                    <a:pt x="259" y="263"/>
                  </a:lnTo>
                  <a:lnTo>
                    <a:pt x="257" y="272"/>
                  </a:lnTo>
                  <a:lnTo>
                    <a:pt x="256" y="280"/>
                  </a:lnTo>
                  <a:lnTo>
                    <a:pt x="255" y="288"/>
                  </a:lnTo>
                  <a:lnTo>
                    <a:pt x="255" y="295"/>
                  </a:lnTo>
                  <a:lnTo>
                    <a:pt x="253" y="302"/>
                  </a:lnTo>
                  <a:lnTo>
                    <a:pt x="253" y="309"/>
                  </a:lnTo>
                  <a:lnTo>
                    <a:pt x="242" y="308"/>
                  </a:lnTo>
                  <a:lnTo>
                    <a:pt x="242" y="302"/>
                  </a:lnTo>
                  <a:lnTo>
                    <a:pt x="242" y="298"/>
                  </a:lnTo>
                  <a:lnTo>
                    <a:pt x="244" y="292"/>
                  </a:lnTo>
                  <a:lnTo>
                    <a:pt x="244" y="288"/>
                  </a:lnTo>
                  <a:lnTo>
                    <a:pt x="245" y="283"/>
                  </a:lnTo>
                  <a:lnTo>
                    <a:pt x="246" y="279"/>
                  </a:lnTo>
                  <a:lnTo>
                    <a:pt x="246" y="273"/>
                  </a:lnTo>
                  <a:lnTo>
                    <a:pt x="248" y="269"/>
                  </a:lnTo>
                  <a:lnTo>
                    <a:pt x="251" y="261"/>
                  </a:lnTo>
                  <a:lnTo>
                    <a:pt x="252" y="252"/>
                  </a:lnTo>
                  <a:lnTo>
                    <a:pt x="255" y="243"/>
                  </a:lnTo>
                  <a:lnTo>
                    <a:pt x="257" y="234"/>
                  </a:lnTo>
                  <a:lnTo>
                    <a:pt x="259" y="225"/>
                  </a:lnTo>
                  <a:lnTo>
                    <a:pt x="262" y="217"/>
                  </a:lnTo>
                  <a:lnTo>
                    <a:pt x="264" y="208"/>
                  </a:lnTo>
                  <a:lnTo>
                    <a:pt x="267" y="200"/>
                  </a:lnTo>
                  <a:lnTo>
                    <a:pt x="268" y="192"/>
                  </a:lnTo>
                  <a:lnTo>
                    <a:pt x="271" y="185"/>
                  </a:lnTo>
                  <a:lnTo>
                    <a:pt x="273" y="178"/>
                  </a:lnTo>
                  <a:lnTo>
                    <a:pt x="275" y="171"/>
                  </a:lnTo>
                  <a:lnTo>
                    <a:pt x="277" y="163"/>
                  </a:lnTo>
                  <a:lnTo>
                    <a:pt x="279" y="156"/>
                  </a:lnTo>
                  <a:lnTo>
                    <a:pt x="281" y="148"/>
                  </a:lnTo>
                  <a:lnTo>
                    <a:pt x="284" y="142"/>
                  </a:lnTo>
                  <a:lnTo>
                    <a:pt x="285" y="135"/>
                  </a:lnTo>
                  <a:lnTo>
                    <a:pt x="288" y="130"/>
                  </a:lnTo>
                  <a:lnTo>
                    <a:pt x="289" y="123"/>
                  </a:lnTo>
                  <a:lnTo>
                    <a:pt x="292" y="119"/>
                  </a:lnTo>
                  <a:lnTo>
                    <a:pt x="293" y="112"/>
                  </a:lnTo>
                  <a:lnTo>
                    <a:pt x="296" y="106"/>
                  </a:lnTo>
                  <a:lnTo>
                    <a:pt x="297" y="102"/>
                  </a:lnTo>
                  <a:lnTo>
                    <a:pt x="300" y="98"/>
                  </a:lnTo>
                  <a:lnTo>
                    <a:pt x="303" y="88"/>
                  </a:lnTo>
                  <a:lnTo>
                    <a:pt x="304" y="82"/>
                  </a:lnTo>
                  <a:lnTo>
                    <a:pt x="297" y="79"/>
                  </a:lnTo>
                  <a:lnTo>
                    <a:pt x="292" y="77"/>
                  </a:lnTo>
                  <a:lnTo>
                    <a:pt x="285" y="75"/>
                  </a:lnTo>
                  <a:lnTo>
                    <a:pt x="279" y="72"/>
                  </a:lnTo>
                  <a:lnTo>
                    <a:pt x="271" y="68"/>
                  </a:lnTo>
                  <a:lnTo>
                    <a:pt x="263" y="66"/>
                  </a:lnTo>
                  <a:lnTo>
                    <a:pt x="255" y="64"/>
                  </a:lnTo>
                  <a:lnTo>
                    <a:pt x="246" y="61"/>
                  </a:lnTo>
                  <a:lnTo>
                    <a:pt x="242" y="58"/>
                  </a:lnTo>
                  <a:lnTo>
                    <a:pt x="237" y="58"/>
                  </a:lnTo>
                  <a:lnTo>
                    <a:pt x="231" y="57"/>
                  </a:lnTo>
                  <a:lnTo>
                    <a:pt x="227" y="55"/>
                  </a:lnTo>
                  <a:lnTo>
                    <a:pt x="223" y="53"/>
                  </a:lnTo>
                  <a:lnTo>
                    <a:pt x="218" y="51"/>
                  </a:lnTo>
                  <a:lnTo>
                    <a:pt x="212" y="50"/>
                  </a:lnTo>
                  <a:lnTo>
                    <a:pt x="208" y="50"/>
                  </a:lnTo>
                  <a:lnTo>
                    <a:pt x="202" y="47"/>
                  </a:lnTo>
                  <a:lnTo>
                    <a:pt x="198" y="47"/>
                  </a:lnTo>
                  <a:lnTo>
                    <a:pt x="193" y="46"/>
                  </a:lnTo>
                  <a:lnTo>
                    <a:pt x="187" y="44"/>
                  </a:lnTo>
                  <a:lnTo>
                    <a:pt x="183" y="43"/>
                  </a:lnTo>
                  <a:lnTo>
                    <a:pt x="178" y="42"/>
                  </a:lnTo>
                  <a:lnTo>
                    <a:pt x="174" y="40"/>
                  </a:lnTo>
                  <a:lnTo>
                    <a:pt x="168" y="39"/>
                  </a:lnTo>
                  <a:lnTo>
                    <a:pt x="163" y="37"/>
                  </a:lnTo>
                  <a:lnTo>
                    <a:pt x="157" y="37"/>
                  </a:lnTo>
                  <a:lnTo>
                    <a:pt x="152" y="35"/>
                  </a:lnTo>
                  <a:lnTo>
                    <a:pt x="146" y="35"/>
                  </a:lnTo>
                  <a:lnTo>
                    <a:pt x="141" y="33"/>
                  </a:lnTo>
                  <a:lnTo>
                    <a:pt x="135" y="32"/>
                  </a:lnTo>
                  <a:lnTo>
                    <a:pt x="130" y="31"/>
                  </a:lnTo>
                  <a:lnTo>
                    <a:pt x="125" y="29"/>
                  </a:lnTo>
                  <a:lnTo>
                    <a:pt x="119" y="28"/>
                  </a:lnTo>
                  <a:lnTo>
                    <a:pt x="113" y="26"/>
                  </a:lnTo>
                  <a:lnTo>
                    <a:pt x="108" y="25"/>
                  </a:lnTo>
                  <a:lnTo>
                    <a:pt x="102" y="25"/>
                  </a:lnTo>
                  <a:lnTo>
                    <a:pt x="96" y="24"/>
                  </a:lnTo>
                  <a:lnTo>
                    <a:pt x="92" y="22"/>
                  </a:lnTo>
                  <a:lnTo>
                    <a:pt x="87" y="22"/>
                  </a:lnTo>
                  <a:lnTo>
                    <a:pt x="81" y="22"/>
                  </a:lnTo>
                  <a:lnTo>
                    <a:pt x="76" y="21"/>
                  </a:lnTo>
                  <a:lnTo>
                    <a:pt x="70" y="20"/>
                  </a:lnTo>
                  <a:lnTo>
                    <a:pt x="65" y="18"/>
                  </a:lnTo>
                  <a:lnTo>
                    <a:pt x="61" y="18"/>
                  </a:lnTo>
                  <a:lnTo>
                    <a:pt x="55" y="18"/>
                  </a:lnTo>
                  <a:lnTo>
                    <a:pt x="50" y="17"/>
                  </a:lnTo>
                  <a:lnTo>
                    <a:pt x="46" y="17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21" y="15"/>
                  </a:lnTo>
                  <a:lnTo>
                    <a:pt x="13" y="15"/>
                  </a:lnTo>
                  <a:lnTo>
                    <a:pt x="4" y="15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62" y="3"/>
                  </a:lnTo>
                  <a:lnTo>
                    <a:pt x="68" y="4"/>
                  </a:lnTo>
                  <a:lnTo>
                    <a:pt x="73" y="6"/>
                  </a:lnTo>
                  <a:lnTo>
                    <a:pt x="79" y="6"/>
                  </a:lnTo>
                  <a:lnTo>
                    <a:pt x="84" y="9"/>
                  </a:lnTo>
                  <a:lnTo>
                    <a:pt x="90" y="9"/>
                  </a:lnTo>
                  <a:lnTo>
                    <a:pt x="95" y="10"/>
                  </a:lnTo>
                  <a:lnTo>
                    <a:pt x="101" y="10"/>
                  </a:lnTo>
                  <a:lnTo>
                    <a:pt x="106" y="11"/>
                  </a:lnTo>
                  <a:lnTo>
                    <a:pt x="112" y="13"/>
                  </a:lnTo>
                  <a:lnTo>
                    <a:pt x="117" y="14"/>
                  </a:lnTo>
                  <a:lnTo>
                    <a:pt x="123" y="14"/>
                  </a:lnTo>
                  <a:lnTo>
                    <a:pt x="130" y="17"/>
                  </a:lnTo>
                  <a:lnTo>
                    <a:pt x="135" y="17"/>
                  </a:lnTo>
                  <a:lnTo>
                    <a:pt x="141" y="18"/>
                  </a:lnTo>
                  <a:lnTo>
                    <a:pt x="146" y="20"/>
                  </a:lnTo>
                  <a:lnTo>
                    <a:pt x="152" y="21"/>
                  </a:lnTo>
                  <a:lnTo>
                    <a:pt x="158" y="22"/>
                  </a:lnTo>
                  <a:lnTo>
                    <a:pt x="164" y="24"/>
                  </a:lnTo>
                  <a:lnTo>
                    <a:pt x="169" y="25"/>
                  </a:lnTo>
                  <a:lnTo>
                    <a:pt x="176" y="26"/>
                  </a:lnTo>
                  <a:lnTo>
                    <a:pt x="182" y="28"/>
                  </a:lnTo>
                  <a:lnTo>
                    <a:pt x="187" y="29"/>
                  </a:lnTo>
                  <a:lnTo>
                    <a:pt x="191" y="31"/>
                  </a:lnTo>
                  <a:lnTo>
                    <a:pt x="198" y="32"/>
                  </a:lnTo>
                  <a:lnTo>
                    <a:pt x="202" y="33"/>
                  </a:lnTo>
                  <a:lnTo>
                    <a:pt x="208" y="35"/>
                  </a:lnTo>
                  <a:lnTo>
                    <a:pt x="213" y="36"/>
                  </a:lnTo>
                  <a:lnTo>
                    <a:pt x="219" y="39"/>
                  </a:lnTo>
                  <a:lnTo>
                    <a:pt x="224" y="39"/>
                  </a:lnTo>
                  <a:lnTo>
                    <a:pt x="230" y="42"/>
                  </a:lnTo>
                  <a:lnTo>
                    <a:pt x="234" y="43"/>
                  </a:lnTo>
                  <a:lnTo>
                    <a:pt x="240" y="44"/>
                  </a:lnTo>
                  <a:lnTo>
                    <a:pt x="245" y="46"/>
                  </a:lnTo>
                  <a:lnTo>
                    <a:pt x="251" y="47"/>
                  </a:lnTo>
                  <a:lnTo>
                    <a:pt x="255" y="49"/>
                  </a:lnTo>
                  <a:lnTo>
                    <a:pt x="260" y="51"/>
                  </a:lnTo>
                  <a:lnTo>
                    <a:pt x="264" y="51"/>
                  </a:lnTo>
                  <a:lnTo>
                    <a:pt x="270" y="54"/>
                  </a:lnTo>
                  <a:lnTo>
                    <a:pt x="274" y="54"/>
                  </a:lnTo>
                  <a:lnTo>
                    <a:pt x="279" y="57"/>
                  </a:lnTo>
                  <a:lnTo>
                    <a:pt x="288" y="60"/>
                  </a:lnTo>
                  <a:lnTo>
                    <a:pt x="296" y="62"/>
                  </a:lnTo>
                  <a:lnTo>
                    <a:pt x="304" y="65"/>
                  </a:lnTo>
                  <a:lnTo>
                    <a:pt x="311" y="68"/>
                  </a:lnTo>
                  <a:lnTo>
                    <a:pt x="318" y="71"/>
                  </a:lnTo>
                  <a:lnTo>
                    <a:pt x="325" y="73"/>
                  </a:lnTo>
                  <a:lnTo>
                    <a:pt x="325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2" name="Freeform 109">
              <a:extLst>
                <a:ext uri="{FF2B5EF4-FFF2-40B4-BE49-F238E27FC236}">
                  <a16:creationId xmlns:a16="http://schemas.microsoft.com/office/drawing/2014/main" id="{8F65A254-4D0B-428B-91BA-859285556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464"/>
              <a:ext cx="101" cy="203"/>
            </a:xfrm>
            <a:custGeom>
              <a:avLst/>
              <a:gdLst>
                <a:gd name="T0" fmla="*/ 62 w 101"/>
                <a:gd name="T1" fmla="*/ 0 h 203"/>
                <a:gd name="T2" fmla="*/ 0 w 101"/>
                <a:gd name="T3" fmla="*/ 64 h 203"/>
                <a:gd name="T4" fmla="*/ 11 w 101"/>
                <a:gd name="T5" fmla="*/ 86 h 203"/>
                <a:gd name="T6" fmla="*/ 0 w 101"/>
                <a:gd name="T7" fmla="*/ 197 h 203"/>
                <a:gd name="T8" fmla="*/ 35 w 101"/>
                <a:gd name="T9" fmla="*/ 203 h 203"/>
                <a:gd name="T10" fmla="*/ 101 w 101"/>
                <a:gd name="T11" fmla="*/ 24 h 203"/>
                <a:gd name="T12" fmla="*/ 62 w 101"/>
                <a:gd name="T13" fmla="*/ 0 h 203"/>
                <a:gd name="T14" fmla="*/ 62 w 101"/>
                <a:gd name="T1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03">
                  <a:moveTo>
                    <a:pt x="62" y="0"/>
                  </a:moveTo>
                  <a:lnTo>
                    <a:pt x="0" y="64"/>
                  </a:lnTo>
                  <a:lnTo>
                    <a:pt x="11" y="86"/>
                  </a:lnTo>
                  <a:lnTo>
                    <a:pt x="0" y="197"/>
                  </a:lnTo>
                  <a:lnTo>
                    <a:pt x="35" y="203"/>
                  </a:lnTo>
                  <a:lnTo>
                    <a:pt x="101" y="24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3" name="Freeform 110">
              <a:extLst>
                <a:ext uri="{FF2B5EF4-FFF2-40B4-BE49-F238E27FC236}">
                  <a16:creationId xmlns:a16="http://schemas.microsoft.com/office/drawing/2014/main" id="{38BEED87-3B87-41FA-99B9-379F8F75B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2427"/>
              <a:ext cx="103" cy="241"/>
            </a:xfrm>
            <a:custGeom>
              <a:avLst/>
              <a:gdLst>
                <a:gd name="T0" fmla="*/ 34 w 103"/>
                <a:gd name="T1" fmla="*/ 3 h 241"/>
                <a:gd name="T2" fmla="*/ 45 w 103"/>
                <a:gd name="T3" fmla="*/ 10 h 241"/>
                <a:gd name="T4" fmla="*/ 58 w 103"/>
                <a:gd name="T5" fmla="*/ 18 h 241"/>
                <a:gd name="T6" fmla="*/ 70 w 103"/>
                <a:gd name="T7" fmla="*/ 25 h 241"/>
                <a:gd name="T8" fmla="*/ 81 w 103"/>
                <a:gd name="T9" fmla="*/ 32 h 241"/>
                <a:gd name="T10" fmla="*/ 91 w 103"/>
                <a:gd name="T11" fmla="*/ 37 h 241"/>
                <a:gd name="T12" fmla="*/ 102 w 103"/>
                <a:gd name="T13" fmla="*/ 46 h 241"/>
                <a:gd name="T14" fmla="*/ 99 w 103"/>
                <a:gd name="T15" fmla="*/ 57 h 241"/>
                <a:gd name="T16" fmla="*/ 89 w 103"/>
                <a:gd name="T17" fmla="*/ 72 h 241"/>
                <a:gd name="T18" fmla="*/ 82 w 103"/>
                <a:gd name="T19" fmla="*/ 84 h 241"/>
                <a:gd name="T20" fmla="*/ 77 w 103"/>
                <a:gd name="T21" fmla="*/ 94 h 241"/>
                <a:gd name="T22" fmla="*/ 73 w 103"/>
                <a:gd name="T23" fmla="*/ 102 h 241"/>
                <a:gd name="T24" fmla="*/ 67 w 103"/>
                <a:gd name="T25" fmla="*/ 113 h 241"/>
                <a:gd name="T26" fmla="*/ 62 w 103"/>
                <a:gd name="T27" fmla="*/ 123 h 241"/>
                <a:gd name="T28" fmla="*/ 58 w 103"/>
                <a:gd name="T29" fmla="*/ 134 h 241"/>
                <a:gd name="T30" fmla="*/ 52 w 103"/>
                <a:gd name="T31" fmla="*/ 148 h 241"/>
                <a:gd name="T32" fmla="*/ 45 w 103"/>
                <a:gd name="T33" fmla="*/ 161 h 241"/>
                <a:gd name="T34" fmla="*/ 38 w 103"/>
                <a:gd name="T35" fmla="*/ 177 h 241"/>
                <a:gd name="T36" fmla="*/ 32 w 103"/>
                <a:gd name="T37" fmla="*/ 192 h 241"/>
                <a:gd name="T38" fmla="*/ 26 w 103"/>
                <a:gd name="T39" fmla="*/ 205 h 241"/>
                <a:gd name="T40" fmla="*/ 23 w 103"/>
                <a:gd name="T41" fmla="*/ 215 h 241"/>
                <a:gd name="T42" fmla="*/ 19 w 103"/>
                <a:gd name="T43" fmla="*/ 226 h 241"/>
                <a:gd name="T44" fmla="*/ 16 w 103"/>
                <a:gd name="T45" fmla="*/ 236 h 241"/>
                <a:gd name="T46" fmla="*/ 0 w 103"/>
                <a:gd name="T47" fmla="*/ 240 h 241"/>
                <a:gd name="T48" fmla="*/ 3 w 103"/>
                <a:gd name="T49" fmla="*/ 230 h 241"/>
                <a:gd name="T50" fmla="*/ 7 w 103"/>
                <a:gd name="T51" fmla="*/ 222 h 241"/>
                <a:gd name="T52" fmla="*/ 14 w 103"/>
                <a:gd name="T53" fmla="*/ 207 h 241"/>
                <a:gd name="T54" fmla="*/ 19 w 103"/>
                <a:gd name="T55" fmla="*/ 194 h 241"/>
                <a:gd name="T56" fmla="*/ 25 w 103"/>
                <a:gd name="T57" fmla="*/ 183 h 241"/>
                <a:gd name="T58" fmla="*/ 27 w 103"/>
                <a:gd name="T59" fmla="*/ 175 h 241"/>
                <a:gd name="T60" fmla="*/ 32 w 103"/>
                <a:gd name="T61" fmla="*/ 170 h 241"/>
                <a:gd name="T62" fmla="*/ 34 w 103"/>
                <a:gd name="T63" fmla="*/ 161 h 241"/>
                <a:gd name="T64" fmla="*/ 38 w 103"/>
                <a:gd name="T65" fmla="*/ 152 h 241"/>
                <a:gd name="T66" fmla="*/ 41 w 103"/>
                <a:gd name="T67" fmla="*/ 146 h 241"/>
                <a:gd name="T68" fmla="*/ 45 w 103"/>
                <a:gd name="T69" fmla="*/ 139 h 241"/>
                <a:gd name="T70" fmla="*/ 34 w 103"/>
                <a:gd name="T71" fmla="*/ 134 h 241"/>
                <a:gd name="T72" fmla="*/ 26 w 103"/>
                <a:gd name="T73" fmla="*/ 127 h 241"/>
                <a:gd name="T74" fmla="*/ 16 w 103"/>
                <a:gd name="T75" fmla="*/ 113 h 241"/>
                <a:gd name="T76" fmla="*/ 10 w 103"/>
                <a:gd name="T77" fmla="*/ 97 h 241"/>
                <a:gd name="T78" fmla="*/ 10 w 103"/>
                <a:gd name="T79" fmla="*/ 81 h 241"/>
                <a:gd name="T80" fmla="*/ 11 w 103"/>
                <a:gd name="T81" fmla="*/ 65 h 241"/>
                <a:gd name="T82" fmla="*/ 15 w 103"/>
                <a:gd name="T83" fmla="*/ 48 h 241"/>
                <a:gd name="T84" fmla="*/ 21 w 103"/>
                <a:gd name="T85" fmla="*/ 32 h 241"/>
                <a:gd name="T86" fmla="*/ 25 w 103"/>
                <a:gd name="T87" fmla="*/ 17 h 241"/>
                <a:gd name="T88" fmla="*/ 30 w 103"/>
                <a:gd name="T8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3" h="241">
                  <a:moveTo>
                    <a:pt x="30" y="0"/>
                  </a:moveTo>
                  <a:lnTo>
                    <a:pt x="34" y="3"/>
                  </a:lnTo>
                  <a:lnTo>
                    <a:pt x="40" y="7"/>
                  </a:lnTo>
                  <a:lnTo>
                    <a:pt x="45" y="10"/>
                  </a:lnTo>
                  <a:lnTo>
                    <a:pt x="52" y="14"/>
                  </a:lnTo>
                  <a:lnTo>
                    <a:pt x="58" y="18"/>
                  </a:lnTo>
                  <a:lnTo>
                    <a:pt x="65" y="22"/>
                  </a:lnTo>
                  <a:lnTo>
                    <a:pt x="70" y="25"/>
                  </a:lnTo>
                  <a:lnTo>
                    <a:pt x="77" y="29"/>
                  </a:lnTo>
                  <a:lnTo>
                    <a:pt x="81" y="32"/>
                  </a:lnTo>
                  <a:lnTo>
                    <a:pt x="87" y="36"/>
                  </a:lnTo>
                  <a:lnTo>
                    <a:pt x="91" y="37"/>
                  </a:lnTo>
                  <a:lnTo>
                    <a:pt x="95" y="42"/>
                  </a:lnTo>
                  <a:lnTo>
                    <a:pt x="102" y="46"/>
                  </a:lnTo>
                  <a:lnTo>
                    <a:pt x="103" y="50"/>
                  </a:lnTo>
                  <a:lnTo>
                    <a:pt x="99" y="57"/>
                  </a:lnTo>
                  <a:lnTo>
                    <a:pt x="93" y="65"/>
                  </a:lnTo>
                  <a:lnTo>
                    <a:pt x="89" y="72"/>
                  </a:lnTo>
                  <a:lnTo>
                    <a:pt x="85" y="81"/>
                  </a:lnTo>
                  <a:lnTo>
                    <a:pt x="82" y="84"/>
                  </a:lnTo>
                  <a:lnTo>
                    <a:pt x="80" y="88"/>
                  </a:lnTo>
                  <a:lnTo>
                    <a:pt x="77" y="94"/>
                  </a:lnTo>
                  <a:lnTo>
                    <a:pt x="74" y="98"/>
                  </a:lnTo>
                  <a:lnTo>
                    <a:pt x="73" y="102"/>
                  </a:lnTo>
                  <a:lnTo>
                    <a:pt x="70" y="108"/>
                  </a:lnTo>
                  <a:lnTo>
                    <a:pt x="67" y="113"/>
                  </a:lnTo>
                  <a:lnTo>
                    <a:pt x="66" y="119"/>
                  </a:lnTo>
                  <a:lnTo>
                    <a:pt x="62" y="123"/>
                  </a:lnTo>
                  <a:lnTo>
                    <a:pt x="60" y="128"/>
                  </a:lnTo>
                  <a:lnTo>
                    <a:pt x="58" y="134"/>
                  </a:lnTo>
                  <a:lnTo>
                    <a:pt x="55" y="141"/>
                  </a:lnTo>
                  <a:lnTo>
                    <a:pt x="52" y="148"/>
                  </a:lnTo>
                  <a:lnTo>
                    <a:pt x="48" y="154"/>
                  </a:lnTo>
                  <a:lnTo>
                    <a:pt x="45" y="161"/>
                  </a:lnTo>
                  <a:lnTo>
                    <a:pt x="43" y="170"/>
                  </a:lnTo>
                  <a:lnTo>
                    <a:pt x="38" y="177"/>
                  </a:lnTo>
                  <a:lnTo>
                    <a:pt x="36" y="183"/>
                  </a:lnTo>
                  <a:lnTo>
                    <a:pt x="32" y="192"/>
                  </a:lnTo>
                  <a:lnTo>
                    <a:pt x="29" y="201"/>
                  </a:lnTo>
                  <a:lnTo>
                    <a:pt x="26" y="205"/>
                  </a:lnTo>
                  <a:lnTo>
                    <a:pt x="25" y="211"/>
                  </a:lnTo>
                  <a:lnTo>
                    <a:pt x="23" y="215"/>
                  </a:lnTo>
                  <a:lnTo>
                    <a:pt x="22" y="221"/>
                  </a:lnTo>
                  <a:lnTo>
                    <a:pt x="19" y="226"/>
                  </a:lnTo>
                  <a:lnTo>
                    <a:pt x="18" y="230"/>
                  </a:lnTo>
                  <a:lnTo>
                    <a:pt x="16" y="236"/>
                  </a:lnTo>
                  <a:lnTo>
                    <a:pt x="15" y="241"/>
                  </a:lnTo>
                  <a:lnTo>
                    <a:pt x="0" y="240"/>
                  </a:lnTo>
                  <a:lnTo>
                    <a:pt x="1" y="234"/>
                  </a:lnTo>
                  <a:lnTo>
                    <a:pt x="3" y="230"/>
                  </a:lnTo>
                  <a:lnTo>
                    <a:pt x="4" y="225"/>
                  </a:lnTo>
                  <a:lnTo>
                    <a:pt x="7" y="222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16" y="199"/>
                  </a:lnTo>
                  <a:lnTo>
                    <a:pt x="19" y="194"/>
                  </a:lnTo>
                  <a:lnTo>
                    <a:pt x="22" y="188"/>
                  </a:lnTo>
                  <a:lnTo>
                    <a:pt x="25" y="183"/>
                  </a:lnTo>
                  <a:lnTo>
                    <a:pt x="26" y="179"/>
                  </a:lnTo>
                  <a:lnTo>
                    <a:pt x="27" y="175"/>
                  </a:lnTo>
                  <a:lnTo>
                    <a:pt x="29" y="171"/>
                  </a:lnTo>
                  <a:lnTo>
                    <a:pt x="32" y="170"/>
                  </a:lnTo>
                  <a:lnTo>
                    <a:pt x="33" y="163"/>
                  </a:lnTo>
                  <a:lnTo>
                    <a:pt x="34" y="161"/>
                  </a:lnTo>
                  <a:lnTo>
                    <a:pt x="37" y="154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41" y="146"/>
                  </a:lnTo>
                  <a:lnTo>
                    <a:pt x="43" y="143"/>
                  </a:lnTo>
                  <a:lnTo>
                    <a:pt x="45" y="139"/>
                  </a:lnTo>
                  <a:lnTo>
                    <a:pt x="40" y="135"/>
                  </a:lnTo>
                  <a:lnTo>
                    <a:pt x="34" y="134"/>
                  </a:lnTo>
                  <a:lnTo>
                    <a:pt x="30" y="130"/>
                  </a:lnTo>
                  <a:lnTo>
                    <a:pt x="26" y="127"/>
                  </a:lnTo>
                  <a:lnTo>
                    <a:pt x="21" y="119"/>
                  </a:lnTo>
                  <a:lnTo>
                    <a:pt x="16" y="113"/>
                  </a:lnTo>
                  <a:lnTo>
                    <a:pt x="12" y="105"/>
                  </a:lnTo>
                  <a:lnTo>
                    <a:pt x="10" y="97"/>
                  </a:lnTo>
                  <a:lnTo>
                    <a:pt x="8" y="88"/>
                  </a:lnTo>
                  <a:lnTo>
                    <a:pt x="10" y="81"/>
                  </a:lnTo>
                  <a:lnTo>
                    <a:pt x="10" y="72"/>
                  </a:lnTo>
                  <a:lnTo>
                    <a:pt x="11" y="65"/>
                  </a:lnTo>
                  <a:lnTo>
                    <a:pt x="12" y="55"/>
                  </a:lnTo>
                  <a:lnTo>
                    <a:pt x="15" y="48"/>
                  </a:lnTo>
                  <a:lnTo>
                    <a:pt x="18" y="40"/>
                  </a:lnTo>
                  <a:lnTo>
                    <a:pt x="21" y="32"/>
                  </a:lnTo>
                  <a:lnTo>
                    <a:pt x="22" y="24"/>
                  </a:lnTo>
                  <a:lnTo>
                    <a:pt x="25" y="1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4" name="Freeform 111">
              <a:extLst>
                <a:ext uri="{FF2B5EF4-FFF2-40B4-BE49-F238E27FC236}">
                  <a16:creationId xmlns:a16="http://schemas.microsoft.com/office/drawing/2014/main" id="{77A460B7-1A2C-4438-9E7E-BCEEF676C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2429"/>
              <a:ext cx="62" cy="232"/>
            </a:xfrm>
            <a:custGeom>
              <a:avLst/>
              <a:gdLst>
                <a:gd name="T0" fmla="*/ 16 w 62"/>
                <a:gd name="T1" fmla="*/ 107 h 232"/>
                <a:gd name="T2" fmla="*/ 62 w 62"/>
                <a:gd name="T3" fmla="*/ 12 h 232"/>
                <a:gd name="T4" fmla="*/ 62 w 62"/>
                <a:gd name="T5" fmla="*/ 8 h 232"/>
                <a:gd name="T6" fmla="*/ 61 w 62"/>
                <a:gd name="T7" fmla="*/ 2 h 232"/>
                <a:gd name="T8" fmla="*/ 57 w 62"/>
                <a:gd name="T9" fmla="*/ 0 h 232"/>
                <a:gd name="T10" fmla="*/ 54 w 62"/>
                <a:gd name="T11" fmla="*/ 1 h 232"/>
                <a:gd name="T12" fmla="*/ 6 w 62"/>
                <a:gd name="T13" fmla="*/ 113 h 232"/>
                <a:gd name="T14" fmla="*/ 13 w 62"/>
                <a:gd name="T15" fmla="*/ 129 h 232"/>
                <a:gd name="T16" fmla="*/ 0 w 62"/>
                <a:gd name="T17" fmla="*/ 227 h 232"/>
                <a:gd name="T18" fmla="*/ 13 w 62"/>
                <a:gd name="T19" fmla="*/ 232 h 232"/>
                <a:gd name="T20" fmla="*/ 21 w 62"/>
                <a:gd name="T21" fmla="*/ 133 h 232"/>
                <a:gd name="T22" fmla="*/ 21 w 62"/>
                <a:gd name="T23" fmla="*/ 128 h 232"/>
                <a:gd name="T24" fmla="*/ 21 w 62"/>
                <a:gd name="T25" fmla="*/ 124 h 232"/>
                <a:gd name="T26" fmla="*/ 20 w 62"/>
                <a:gd name="T27" fmla="*/ 119 h 232"/>
                <a:gd name="T28" fmla="*/ 20 w 62"/>
                <a:gd name="T29" fmla="*/ 115 h 232"/>
                <a:gd name="T30" fmla="*/ 17 w 62"/>
                <a:gd name="T31" fmla="*/ 108 h 232"/>
                <a:gd name="T32" fmla="*/ 16 w 62"/>
                <a:gd name="T33" fmla="*/ 107 h 232"/>
                <a:gd name="T34" fmla="*/ 16 w 62"/>
                <a:gd name="T35" fmla="*/ 10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232">
                  <a:moveTo>
                    <a:pt x="16" y="107"/>
                  </a:moveTo>
                  <a:lnTo>
                    <a:pt x="62" y="12"/>
                  </a:lnTo>
                  <a:lnTo>
                    <a:pt x="62" y="8"/>
                  </a:lnTo>
                  <a:lnTo>
                    <a:pt x="61" y="2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6" y="113"/>
                  </a:lnTo>
                  <a:lnTo>
                    <a:pt x="13" y="129"/>
                  </a:lnTo>
                  <a:lnTo>
                    <a:pt x="0" y="227"/>
                  </a:lnTo>
                  <a:lnTo>
                    <a:pt x="13" y="232"/>
                  </a:lnTo>
                  <a:lnTo>
                    <a:pt x="21" y="133"/>
                  </a:lnTo>
                  <a:lnTo>
                    <a:pt x="21" y="128"/>
                  </a:lnTo>
                  <a:lnTo>
                    <a:pt x="21" y="124"/>
                  </a:lnTo>
                  <a:lnTo>
                    <a:pt x="20" y="119"/>
                  </a:lnTo>
                  <a:lnTo>
                    <a:pt x="20" y="115"/>
                  </a:lnTo>
                  <a:lnTo>
                    <a:pt x="17" y="108"/>
                  </a:lnTo>
                  <a:lnTo>
                    <a:pt x="16" y="107"/>
                  </a:lnTo>
                  <a:lnTo>
                    <a:pt x="16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5" name="Freeform 112">
              <a:extLst>
                <a:ext uri="{FF2B5EF4-FFF2-40B4-BE49-F238E27FC236}">
                  <a16:creationId xmlns:a16="http://schemas.microsoft.com/office/drawing/2014/main" id="{AD33C33B-2383-4498-A9E5-C24B9A675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294"/>
              <a:ext cx="230" cy="783"/>
            </a:xfrm>
            <a:custGeom>
              <a:avLst/>
              <a:gdLst>
                <a:gd name="T0" fmla="*/ 0 w 230"/>
                <a:gd name="T1" fmla="*/ 0 h 783"/>
                <a:gd name="T2" fmla="*/ 230 w 230"/>
                <a:gd name="T3" fmla="*/ 4 h 783"/>
                <a:gd name="T4" fmla="*/ 219 w 230"/>
                <a:gd name="T5" fmla="*/ 783 h 783"/>
                <a:gd name="T6" fmla="*/ 0 w 230"/>
                <a:gd name="T7" fmla="*/ 777 h 783"/>
                <a:gd name="T8" fmla="*/ 0 w 230"/>
                <a:gd name="T9" fmla="*/ 0 h 783"/>
                <a:gd name="T10" fmla="*/ 0 w 230"/>
                <a:gd name="T11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783">
                  <a:moveTo>
                    <a:pt x="0" y="0"/>
                  </a:moveTo>
                  <a:lnTo>
                    <a:pt x="230" y="4"/>
                  </a:lnTo>
                  <a:lnTo>
                    <a:pt x="219" y="783"/>
                  </a:lnTo>
                  <a:lnTo>
                    <a:pt x="0" y="7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6" name="Freeform 113">
              <a:extLst>
                <a:ext uri="{FF2B5EF4-FFF2-40B4-BE49-F238E27FC236}">
                  <a16:creationId xmlns:a16="http://schemas.microsoft.com/office/drawing/2014/main" id="{31C61AC2-4655-4651-8119-1B0C10843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2105"/>
              <a:ext cx="44" cy="88"/>
            </a:xfrm>
            <a:custGeom>
              <a:avLst/>
              <a:gdLst>
                <a:gd name="T0" fmla="*/ 25 w 44"/>
                <a:gd name="T1" fmla="*/ 0 h 88"/>
                <a:gd name="T2" fmla="*/ 0 w 44"/>
                <a:gd name="T3" fmla="*/ 30 h 88"/>
                <a:gd name="T4" fmla="*/ 7 w 44"/>
                <a:gd name="T5" fmla="*/ 40 h 88"/>
                <a:gd name="T6" fmla="*/ 7 w 44"/>
                <a:gd name="T7" fmla="*/ 88 h 88"/>
                <a:gd name="T8" fmla="*/ 23 w 44"/>
                <a:gd name="T9" fmla="*/ 88 h 88"/>
                <a:gd name="T10" fmla="*/ 44 w 44"/>
                <a:gd name="T11" fmla="*/ 23 h 88"/>
                <a:gd name="T12" fmla="*/ 25 w 44"/>
                <a:gd name="T13" fmla="*/ 0 h 88"/>
                <a:gd name="T14" fmla="*/ 25 w 44"/>
                <a:gd name="T1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8">
                  <a:moveTo>
                    <a:pt x="25" y="0"/>
                  </a:moveTo>
                  <a:lnTo>
                    <a:pt x="0" y="30"/>
                  </a:lnTo>
                  <a:lnTo>
                    <a:pt x="7" y="40"/>
                  </a:lnTo>
                  <a:lnTo>
                    <a:pt x="7" y="88"/>
                  </a:lnTo>
                  <a:lnTo>
                    <a:pt x="23" y="88"/>
                  </a:lnTo>
                  <a:lnTo>
                    <a:pt x="44" y="23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7" name="Freeform 114">
              <a:extLst>
                <a:ext uri="{FF2B5EF4-FFF2-40B4-BE49-F238E27FC236}">
                  <a16:creationId xmlns:a16="http://schemas.microsoft.com/office/drawing/2014/main" id="{E0F03F04-8DEE-451E-8356-9B37455BE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2459"/>
              <a:ext cx="243" cy="620"/>
            </a:xfrm>
            <a:custGeom>
              <a:avLst/>
              <a:gdLst>
                <a:gd name="T0" fmla="*/ 45 w 243"/>
                <a:gd name="T1" fmla="*/ 7 h 620"/>
                <a:gd name="T2" fmla="*/ 65 w 243"/>
                <a:gd name="T3" fmla="*/ 1 h 620"/>
                <a:gd name="T4" fmla="*/ 89 w 243"/>
                <a:gd name="T5" fmla="*/ 0 h 620"/>
                <a:gd name="T6" fmla="*/ 114 w 243"/>
                <a:gd name="T7" fmla="*/ 0 h 620"/>
                <a:gd name="T8" fmla="*/ 140 w 243"/>
                <a:gd name="T9" fmla="*/ 1 h 620"/>
                <a:gd name="T10" fmla="*/ 162 w 243"/>
                <a:gd name="T11" fmla="*/ 5 h 620"/>
                <a:gd name="T12" fmla="*/ 181 w 243"/>
                <a:gd name="T13" fmla="*/ 307 h 620"/>
                <a:gd name="T14" fmla="*/ 186 w 243"/>
                <a:gd name="T15" fmla="*/ 321 h 620"/>
                <a:gd name="T16" fmla="*/ 191 w 243"/>
                <a:gd name="T17" fmla="*/ 339 h 620"/>
                <a:gd name="T18" fmla="*/ 195 w 243"/>
                <a:gd name="T19" fmla="*/ 355 h 620"/>
                <a:gd name="T20" fmla="*/ 199 w 243"/>
                <a:gd name="T21" fmla="*/ 373 h 620"/>
                <a:gd name="T22" fmla="*/ 205 w 243"/>
                <a:gd name="T23" fmla="*/ 393 h 620"/>
                <a:gd name="T24" fmla="*/ 208 w 243"/>
                <a:gd name="T25" fmla="*/ 410 h 620"/>
                <a:gd name="T26" fmla="*/ 213 w 243"/>
                <a:gd name="T27" fmla="*/ 428 h 620"/>
                <a:gd name="T28" fmla="*/ 216 w 243"/>
                <a:gd name="T29" fmla="*/ 446 h 620"/>
                <a:gd name="T30" fmla="*/ 220 w 243"/>
                <a:gd name="T31" fmla="*/ 466 h 620"/>
                <a:gd name="T32" fmla="*/ 224 w 243"/>
                <a:gd name="T33" fmla="*/ 485 h 620"/>
                <a:gd name="T34" fmla="*/ 225 w 243"/>
                <a:gd name="T35" fmla="*/ 501 h 620"/>
                <a:gd name="T36" fmla="*/ 230 w 243"/>
                <a:gd name="T37" fmla="*/ 518 h 620"/>
                <a:gd name="T38" fmla="*/ 231 w 243"/>
                <a:gd name="T39" fmla="*/ 534 h 620"/>
                <a:gd name="T40" fmla="*/ 234 w 243"/>
                <a:gd name="T41" fmla="*/ 550 h 620"/>
                <a:gd name="T42" fmla="*/ 235 w 243"/>
                <a:gd name="T43" fmla="*/ 563 h 620"/>
                <a:gd name="T44" fmla="*/ 239 w 243"/>
                <a:gd name="T45" fmla="*/ 584 h 620"/>
                <a:gd name="T46" fmla="*/ 242 w 243"/>
                <a:gd name="T47" fmla="*/ 603 h 620"/>
                <a:gd name="T48" fmla="*/ 243 w 243"/>
                <a:gd name="T49" fmla="*/ 617 h 620"/>
                <a:gd name="T50" fmla="*/ 227 w 243"/>
                <a:gd name="T51" fmla="*/ 618 h 620"/>
                <a:gd name="T52" fmla="*/ 209 w 243"/>
                <a:gd name="T53" fmla="*/ 617 h 620"/>
                <a:gd name="T54" fmla="*/ 197 w 243"/>
                <a:gd name="T55" fmla="*/ 614 h 620"/>
                <a:gd name="T56" fmla="*/ 227 w 243"/>
                <a:gd name="T57" fmla="*/ 601 h 620"/>
                <a:gd name="T58" fmla="*/ 219 w 243"/>
                <a:gd name="T59" fmla="*/ 584 h 620"/>
                <a:gd name="T60" fmla="*/ 208 w 243"/>
                <a:gd name="T61" fmla="*/ 563 h 620"/>
                <a:gd name="T62" fmla="*/ 195 w 243"/>
                <a:gd name="T63" fmla="*/ 539 h 620"/>
                <a:gd name="T64" fmla="*/ 188 w 243"/>
                <a:gd name="T65" fmla="*/ 523 h 620"/>
                <a:gd name="T66" fmla="*/ 181 w 243"/>
                <a:gd name="T67" fmla="*/ 508 h 620"/>
                <a:gd name="T68" fmla="*/ 175 w 243"/>
                <a:gd name="T69" fmla="*/ 493 h 620"/>
                <a:gd name="T70" fmla="*/ 166 w 243"/>
                <a:gd name="T71" fmla="*/ 477 h 620"/>
                <a:gd name="T72" fmla="*/ 159 w 243"/>
                <a:gd name="T73" fmla="*/ 459 h 620"/>
                <a:gd name="T74" fmla="*/ 153 w 243"/>
                <a:gd name="T75" fmla="*/ 443 h 620"/>
                <a:gd name="T76" fmla="*/ 144 w 243"/>
                <a:gd name="T77" fmla="*/ 428 h 620"/>
                <a:gd name="T78" fmla="*/ 139 w 243"/>
                <a:gd name="T79" fmla="*/ 413 h 620"/>
                <a:gd name="T80" fmla="*/ 132 w 243"/>
                <a:gd name="T81" fmla="*/ 397 h 620"/>
                <a:gd name="T82" fmla="*/ 124 w 243"/>
                <a:gd name="T83" fmla="*/ 375 h 620"/>
                <a:gd name="T84" fmla="*/ 114 w 243"/>
                <a:gd name="T85" fmla="*/ 350 h 620"/>
                <a:gd name="T86" fmla="*/ 109 w 243"/>
                <a:gd name="T87" fmla="*/ 332 h 620"/>
                <a:gd name="T88" fmla="*/ 103 w 243"/>
                <a:gd name="T89" fmla="*/ 315 h 620"/>
                <a:gd name="T90" fmla="*/ 100 w 243"/>
                <a:gd name="T91" fmla="*/ 299 h 620"/>
                <a:gd name="T92" fmla="*/ 95 w 243"/>
                <a:gd name="T93" fmla="*/ 284 h 620"/>
                <a:gd name="T94" fmla="*/ 92 w 243"/>
                <a:gd name="T95" fmla="*/ 269 h 620"/>
                <a:gd name="T96" fmla="*/ 88 w 243"/>
                <a:gd name="T97" fmla="*/ 255 h 620"/>
                <a:gd name="T98" fmla="*/ 84 w 243"/>
                <a:gd name="T99" fmla="*/ 241 h 620"/>
                <a:gd name="T100" fmla="*/ 77 w 243"/>
                <a:gd name="T101" fmla="*/ 216 h 620"/>
                <a:gd name="T102" fmla="*/ 73 w 243"/>
                <a:gd name="T103" fmla="*/ 195 h 620"/>
                <a:gd name="T104" fmla="*/ 69 w 243"/>
                <a:gd name="T105" fmla="*/ 178 h 620"/>
                <a:gd name="T106" fmla="*/ 65 w 243"/>
                <a:gd name="T107" fmla="*/ 162 h 620"/>
                <a:gd name="T108" fmla="*/ 63 w 243"/>
                <a:gd name="T109" fmla="*/ 149 h 620"/>
                <a:gd name="T110" fmla="*/ 0 w 243"/>
                <a:gd name="T111" fmla="*/ 288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3" h="620">
                  <a:moveTo>
                    <a:pt x="10" y="74"/>
                  </a:moveTo>
                  <a:lnTo>
                    <a:pt x="43" y="10"/>
                  </a:lnTo>
                  <a:lnTo>
                    <a:pt x="45" y="7"/>
                  </a:lnTo>
                  <a:lnTo>
                    <a:pt x="52" y="4"/>
                  </a:lnTo>
                  <a:lnTo>
                    <a:pt x="58" y="3"/>
                  </a:lnTo>
                  <a:lnTo>
                    <a:pt x="65" y="1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8" y="0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24" y="0"/>
                  </a:lnTo>
                  <a:lnTo>
                    <a:pt x="132" y="1"/>
                  </a:lnTo>
                  <a:lnTo>
                    <a:pt x="140" y="1"/>
                  </a:lnTo>
                  <a:lnTo>
                    <a:pt x="148" y="3"/>
                  </a:lnTo>
                  <a:lnTo>
                    <a:pt x="155" y="4"/>
                  </a:lnTo>
                  <a:lnTo>
                    <a:pt x="162" y="5"/>
                  </a:lnTo>
                  <a:lnTo>
                    <a:pt x="179" y="296"/>
                  </a:lnTo>
                  <a:lnTo>
                    <a:pt x="179" y="302"/>
                  </a:lnTo>
                  <a:lnTo>
                    <a:pt x="181" y="307"/>
                  </a:lnTo>
                  <a:lnTo>
                    <a:pt x="183" y="311"/>
                  </a:lnTo>
                  <a:lnTo>
                    <a:pt x="184" y="317"/>
                  </a:lnTo>
                  <a:lnTo>
                    <a:pt x="186" y="321"/>
                  </a:lnTo>
                  <a:lnTo>
                    <a:pt x="187" y="328"/>
                  </a:lnTo>
                  <a:lnTo>
                    <a:pt x="188" y="333"/>
                  </a:lnTo>
                  <a:lnTo>
                    <a:pt x="191" y="339"/>
                  </a:lnTo>
                  <a:lnTo>
                    <a:pt x="191" y="344"/>
                  </a:lnTo>
                  <a:lnTo>
                    <a:pt x="194" y="350"/>
                  </a:lnTo>
                  <a:lnTo>
                    <a:pt x="195" y="355"/>
                  </a:lnTo>
                  <a:lnTo>
                    <a:pt x="197" y="361"/>
                  </a:lnTo>
                  <a:lnTo>
                    <a:pt x="198" y="368"/>
                  </a:lnTo>
                  <a:lnTo>
                    <a:pt x="199" y="373"/>
                  </a:lnTo>
                  <a:lnTo>
                    <a:pt x="201" y="380"/>
                  </a:lnTo>
                  <a:lnTo>
                    <a:pt x="203" y="386"/>
                  </a:lnTo>
                  <a:lnTo>
                    <a:pt x="205" y="393"/>
                  </a:lnTo>
                  <a:lnTo>
                    <a:pt x="206" y="398"/>
                  </a:lnTo>
                  <a:lnTo>
                    <a:pt x="206" y="404"/>
                  </a:lnTo>
                  <a:lnTo>
                    <a:pt x="208" y="410"/>
                  </a:lnTo>
                  <a:lnTo>
                    <a:pt x="209" y="416"/>
                  </a:lnTo>
                  <a:lnTo>
                    <a:pt x="210" y="423"/>
                  </a:lnTo>
                  <a:lnTo>
                    <a:pt x="213" y="428"/>
                  </a:lnTo>
                  <a:lnTo>
                    <a:pt x="214" y="435"/>
                  </a:lnTo>
                  <a:lnTo>
                    <a:pt x="214" y="441"/>
                  </a:lnTo>
                  <a:lnTo>
                    <a:pt x="216" y="446"/>
                  </a:lnTo>
                  <a:lnTo>
                    <a:pt x="217" y="453"/>
                  </a:lnTo>
                  <a:lnTo>
                    <a:pt x="219" y="459"/>
                  </a:lnTo>
                  <a:lnTo>
                    <a:pt x="220" y="466"/>
                  </a:lnTo>
                  <a:lnTo>
                    <a:pt x="221" y="471"/>
                  </a:lnTo>
                  <a:lnTo>
                    <a:pt x="223" y="478"/>
                  </a:lnTo>
                  <a:lnTo>
                    <a:pt x="224" y="485"/>
                  </a:lnTo>
                  <a:lnTo>
                    <a:pt x="224" y="489"/>
                  </a:lnTo>
                  <a:lnTo>
                    <a:pt x="225" y="494"/>
                  </a:lnTo>
                  <a:lnTo>
                    <a:pt x="225" y="501"/>
                  </a:lnTo>
                  <a:lnTo>
                    <a:pt x="227" y="507"/>
                  </a:lnTo>
                  <a:lnTo>
                    <a:pt x="228" y="511"/>
                  </a:lnTo>
                  <a:lnTo>
                    <a:pt x="230" y="518"/>
                  </a:lnTo>
                  <a:lnTo>
                    <a:pt x="230" y="523"/>
                  </a:lnTo>
                  <a:lnTo>
                    <a:pt x="231" y="529"/>
                  </a:lnTo>
                  <a:lnTo>
                    <a:pt x="231" y="534"/>
                  </a:lnTo>
                  <a:lnTo>
                    <a:pt x="232" y="539"/>
                  </a:lnTo>
                  <a:lnTo>
                    <a:pt x="234" y="544"/>
                  </a:lnTo>
                  <a:lnTo>
                    <a:pt x="234" y="550"/>
                  </a:lnTo>
                  <a:lnTo>
                    <a:pt x="234" y="554"/>
                  </a:lnTo>
                  <a:lnTo>
                    <a:pt x="235" y="558"/>
                  </a:lnTo>
                  <a:lnTo>
                    <a:pt x="235" y="563"/>
                  </a:lnTo>
                  <a:lnTo>
                    <a:pt x="238" y="567"/>
                  </a:lnTo>
                  <a:lnTo>
                    <a:pt x="238" y="576"/>
                  </a:lnTo>
                  <a:lnTo>
                    <a:pt x="239" y="584"/>
                  </a:lnTo>
                  <a:lnTo>
                    <a:pt x="239" y="591"/>
                  </a:lnTo>
                  <a:lnTo>
                    <a:pt x="242" y="598"/>
                  </a:lnTo>
                  <a:lnTo>
                    <a:pt x="242" y="603"/>
                  </a:lnTo>
                  <a:lnTo>
                    <a:pt x="242" y="609"/>
                  </a:lnTo>
                  <a:lnTo>
                    <a:pt x="242" y="613"/>
                  </a:lnTo>
                  <a:lnTo>
                    <a:pt x="243" y="617"/>
                  </a:lnTo>
                  <a:lnTo>
                    <a:pt x="241" y="618"/>
                  </a:lnTo>
                  <a:lnTo>
                    <a:pt x="235" y="620"/>
                  </a:lnTo>
                  <a:lnTo>
                    <a:pt x="227" y="618"/>
                  </a:lnTo>
                  <a:lnTo>
                    <a:pt x="219" y="618"/>
                  </a:lnTo>
                  <a:lnTo>
                    <a:pt x="214" y="617"/>
                  </a:lnTo>
                  <a:lnTo>
                    <a:pt x="209" y="617"/>
                  </a:lnTo>
                  <a:lnTo>
                    <a:pt x="205" y="616"/>
                  </a:lnTo>
                  <a:lnTo>
                    <a:pt x="202" y="616"/>
                  </a:lnTo>
                  <a:lnTo>
                    <a:pt x="197" y="614"/>
                  </a:lnTo>
                  <a:lnTo>
                    <a:pt x="195" y="614"/>
                  </a:lnTo>
                  <a:lnTo>
                    <a:pt x="228" y="603"/>
                  </a:lnTo>
                  <a:lnTo>
                    <a:pt x="227" y="601"/>
                  </a:lnTo>
                  <a:lnTo>
                    <a:pt x="223" y="594"/>
                  </a:lnTo>
                  <a:lnTo>
                    <a:pt x="221" y="590"/>
                  </a:lnTo>
                  <a:lnTo>
                    <a:pt x="219" y="584"/>
                  </a:lnTo>
                  <a:lnTo>
                    <a:pt x="214" y="577"/>
                  </a:lnTo>
                  <a:lnTo>
                    <a:pt x="213" y="572"/>
                  </a:lnTo>
                  <a:lnTo>
                    <a:pt x="208" y="563"/>
                  </a:lnTo>
                  <a:lnTo>
                    <a:pt x="205" y="555"/>
                  </a:lnTo>
                  <a:lnTo>
                    <a:pt x="199" y="547"/>
                  </a:lnTo>
                  <a:lnTo>
                    <a:pt x="195" y="539"/>
                  </a:lnTo>
                  <a:lnTo>
                    <a:pt x="194" y="533"/>
                  </a:lnTo>
                  <a:lnTo>
                    <a:pt x="191" y="528"/>
                  </a:lnTo>
                  <a:lnTo>
                    <a:pt x="188" y="523"/>
                  </a:lnTo>
                  <a:lnTo>
                    <a:pt x="187" y="518"/>
                  </a:lnTo>
                  <a:lnTo>
                    <a:pt x="184" y="514"/>
                  </a:lnTo>
                  <a:lnTo>
                    <a:pt x="181" y="508"/>
                  </a:lnTo>
                  <a:lnTo>
                    <a:pt x="179" y="503"/>
                  </a:lnTo>
                  <a:lnTo>
                    <a:pt x="177" y="499"/>
                  </a:lnTo>
                  <a:lnTo>
                    <a:pt x="175" y="493"/>
                  </a:lnTo>
                  <a:lnTo>
                    <a:pt x="172" y="486"/>
                  </a:lnTo>
                  <a:lnTo>
                    <a:pt x="169" y="481"/>
                  </a:lnTo>
                  <a:lnTo>
                    <a:pt x="166" y="477"/>
                  </a:lnTo>
                  <a:lnTo>
                    <a:pt x="165" y="470"/>
                  </a:lnTo>
                  <a:lnTo>
                    <a:pt x="162" y="466"/>
                  </a:lnTo>
                  <a:lnTo>
                    <a:pt x="159" y="459"/>
                  </a:lnTo>
                  <a:lnTo>
                    <a:pt x="157" y="455"/>
                  </a:lnTo>
                  <a:lnTo>
                    <a:pt x="154" y="449"/>
                  </a:lnTo>
                  <a:lnTo>
                    <a:pt x="153" y="443"/>
                  </a:lnTo>
                  <a:lnTo>
                    <a:pt x="150" y="438"/>
                  </a:lnTo>
                  <a:lnTo>
                    <a:pt x="147" y="432"/>
                  </a:lnTo>
                  <a:lnTo>
                    <a:pt x="144" y="428"/>
                  </a:lnTo>
                  <a:lnTo>
                    <a:pt x="143" y="423"/>
                  </a:lnTo>
                  <a:lnTo>
                    <a:pt x="140" y="417"/>
                  </a:lnTo>
                  <a:lnTo>
                    <a:pt x="139" y="413"/>
                  </a:lnTo>
                  <a:lnTo>
                    <a:pt x="136" y="406"/>
                  </a:lnTo>
                  <a:lnTo>
                    <a:pt x="133" y="402"/>
                  </a:lnTo>
                  <a:lnTo>
                    <a:pt x="132" y="397"/>
                  </a:lnTo>
                  <a:lnTo>
                    <a:pt x="129" y="393"/>
                  </a:lnTo>
                  <a:lnTo>
                    <a:pt x="125" y="383"/>
                  </a:lnTo>
                  <a:lnTo>
                    <a:pt x="124" y="375"/>
                  </a:lnTo>
                  <a:lnTo>
                    <a:pt x="118" y="365"/>
                  </a:lnTo>
                  <a:lnTo>
                    <a:pt x="117" y="358"/>
                  </a:lnTo>
                  <a:lnTo>
                    <a:pt x="114" y="350"/>
                  </a:lnTo>
                  <a:lnTo>
                    <a:pt x="113" y="344"/>
                  </a:lnTo>
                  <a:lnTo>
                    <a:pt x="110" y="337"/>
                  </a:lnTo>
                  <a:lnTo>
                    <a:pt x="109" y="332"/>
                  </a:lnTo>
                  <a:lnTo>
                    <a:pt x="107" y="326"/>
                  </a:lnTo>
                  <a:lnTo>
                    <a:pt x="106" y="321"/>
                  </a:lnTo>
                  <a:lnTo>
                    <a:pt x="103" y="315"/>
                  </a:lnTo>
                  <a:lnTo>
                    <a:pt x="102" y="308"/>
                  </a:lnTo>
                  <a:lnTo>
                    <a:pt x="100" y="304"/>
                  </a:lnTo>
                  <a:lnTo>
                    <a:pt x="100" y="299"/>
                  </a:lnTo>
                  <a:lnTo>
                    <a:pt x="98" y="293"/>
                  </a:lnTo>
                  <a:lnTo>
                    <a:pt x="96" y="288"/>
                  </a:lnTo>
                  <a:lnTo>
                    <a:pt x="95" y="284"/>
                  </a:lnTo>
                  <a:lnTo>
                    <a:pt x="93" y="278"/>
                  </a:lnTo>
                  <a:lnTo>
                    <a:pt x="92" y="273"/>
                  </a:lnTo>
                  <a:lnTo>
                    <a:pt x="92" y="269"/>
                  </a:lnTo>
                  <a:lnTo>
                    <a:pt x="89" y="263"/>
                  </a:lnTo>
                  <a:lnTo>
                    <a:pt x="89" y="259"/>
                  </a:lnTo>
                  <a:lnTo>
                    <a:pt x="88" y="255"/>
                  </a:lnTo>
                  <a:lnTo>
                    <a:pt x="87" y="249"/>
                  </a:lnTo>
                  <a:lnTo>
                    <a:pt x="85" y="245"/>
                  </a:lnTo>
                  <a:lnTo>
                    <a:pt x="84" y="241"/>
                  </a:lnTo>
                  <a:lnTo>
                    <a:pt x="81" y="231"/>
                  </a:lnTo>
                  <a:lnTo>
                    <a:pt x="80" y="224"/>
                  </a:lnTo>
                  <a:lnTo>
                    <a:pt x="77" y="216"/>
                  </a:lnTo>
                  <a:lnTo>
                    <a:pt x="76" y="209"/>
                  </a:lnTo>
                  <a:lnTo>
                    <a:pt x="74" y="202"/>
                  </a:lnTo>
                  <a:lnTo>
                    <a:pt x="73" y="195"/>
                  </a:lnTo>
                  <a:lnTo>
                    <a:pt x="71" y="189"/>
                  </a:lnTo>
                  <a:lnTo>
                    <a:pt x="70" y="183"/>
                  </a:lnTo>
                  <a:lnTo>
                    <a:pt x="69" y="178"/>
                  </a:lnTo>
                  <a:lnTo>
                    <a:pt x="67" y="172"/>
                  </a:lnTo>
                  <a:lnTo>
                    <a:pt x="66" y="167"/>
                  </a:lnTo>
                  <a:lnTo>
                    <a:pt x="65" y="162"/>
                  </a:lnTo>
                  <a:lnTo>
                    <a:pt x="65" y="158"/>
                  </a:lnTo>
                  <a:lnTo>
                    <a:pt x="65" y="156"/>
                  </a:lnTo>
                  <a:lnTo>
                    <a:pt x="63" y="149"/>
                  </a:lnTo>
                  <a:lnTo>
                    <a:pt x="62" y="145"/>
                  </a:lnTo>
                  <a:lnTo>
                    <a:pt x="62" y="142"/>
                  </a:lnTo>
                  <a:lnTo>
                    <a:pt x="0" y="288"/>
                  </a:lnTo>
                  <a:lnTo>
                    <a:pt x="10" y="74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8" name="Freeform 115">
              <a:extLst>
                <a:ext uri="{FF2B5EF4-FFF2-40B4-BE49-F238E27FC236}">
                  <a16:creationId xmlns:a16="http://schemas.microsoft.com/office/drawing/2014/main" id="{9C6C51B4-4EA2-4228-A2E9-A8557E32A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090"/>
              <a:ext cx="37" cy="107"/>
            </a:xfrm>
            <a:custGeom>
              <a:avLst/>
              <a:gdLst>
                <a:gd name="T0" fmla="*/ 0 w 37"/>
                <a:gd name="T1" fmla="*/ 0 h 107"/>
                <a:gd name="T2" fmla="*/ 4 w 37"/>
                <a:gd name="T3" fmla="*/ 2 h 107"/>
                <a:gd name="T4" fmla="*/ 10 w 37"/>
                <a:gd name="T5" fmla="*/ 5 h 107"/>
                <a:gd name="T6" fmla="*/ 15 w 37"/>
                <a:gd name="T7" fmla="*/ 9 h 107"/>
                <a:gd name="T8" fmla="*/ 22 w 37"/>
                <a:gd name="T9" fmla="*/ 13 h 107"/>
                <a:gd name="T10" fmla="*/ 28 w 37"/>
                <a:gd name="T11" fmla="*/ 18 h 107"/>
                <a:gd name="T12" fmla="*/ 32 w 37"/>
                <a:gd name="T13" fmla="*/ 22 h 107"/>
                <a:gd name="T14" fmla="*/ 36 w 37"/>
                <a:gd name="T15" fmla="*/ 23 h 107"/>
                <a:gd name="T16" fmla="*/ 37 w 37"/>
                <a:gd name="T17" fmla="*/ 27 h 107"/>
                <a:gd name="T18" fmla="*/ 35 w 37"/>
                <a:gd name="T19" fmla="*/ 34 h 107"/>
                <a:gd name="T20" fmla="*/ 32 w 37"/>
                <a:gd name="T21" fmla="*/ 41 h 107"/>
                <a:gd name="T22" fmla="*/ 28 w 37"/>
                <a:gd name="T23" fmla="*/ 48 h 107"/>
                <a:gd name="T24" fmla="*/ 25 w 37"/>
                <a:gd name="T25" fmla="*/ 56 h 107"/>
                <a:gd name="T26" fmla="*/ 22 w 37"/>
                <a:gd name="T27" fmla="*/ 59 h 107"/>
                <a:gd name="T28" fmla="*/ 21 w 37"/>
                <a:gd name="T29" fmla="*/ 64 h 107"/>
                <a:gd name="T30" fmla="*/ 18 w 37"/>
                <a:gd name="T31" fmla="*/ 70 h 107"/>
                <a:gd name="T32" fmla="*/ 17 w 37"/>
                <a:gd name="T33" fmla="*/ 75 h 107"/>
                <a:gd name="T34" fmla="*/ 14 w 37"/>
                <a:gd name="T35" fmla="*/ 81 h 107"/>
                <a:gd name="T36" fmla="*/ 13 w 37"/>
                <a:gd name="T37" fmla="*/ 88 h 107"/>
                <a:gd name="T38" fmla="*/ 11 w 37"/>
                <a:gd name="T39" fmla="*/ 92 h 107"/>
                <a:gd name="T40" fmla="*/ 11 w 37"/>
                <a:gd name="T41" fmla="*/ 96 h 107"/>
                <a:gd name="T42" fmla="*/ 9 w 37"/>
                <a:gd name="T43" fmla="*/ 102 h 107"/>
                <a:gd name="T44" fmla="*/ 9 w 37"/>
                <a:gd name="T45" fmla="*/ 107 h 107"/>
                <a:gd name="T46" fmla="*/ 4 w 37"/>
                <a:gd name="T47" fmla="*/ 107 h 107"/>
                <a:gd name="T48" fmla="*/ 0 w 37"/>
                <a:gd name="T49" fmla="*/ 107 h 107"/>
                <a:gd name="T50" fmla="*/ 0 w 37"/>
                <a:gd name="T51" fmla="*/ 102 h 107"/>
                <a:gd name="T52" fmla="*/ 3 w 37"/>
                <a:gd name="T53" fmla="*/ 97 h 107"/>
                <a:gd name="T54" fmla="*/ 3 w 37"/>
                <a:gd name="T55" fmla="*/ 93 h 107"/>
                <a:gd name="T56" fmla="*/ 4 w 37"/>
                <a:gd name="T57" fmla="*/ 91 h 107"/>
                <a:gd name="T58" fmla="*/ 7 w 37"/>
                <a:gd name="T59" fmla="*/ 82 h 107"/>
                <a:gd name="T60" fmla="*/ 11 w 37"/>
                <a:gd name="T61" fmla="*/ 77 h 107"/>
                <a:gd name="T62" fmla="*/ 11 w 37"/>
                <a:gd name="T63" fmla="*/ 71 h 107"/>
                <a:gd name="T64" fmla="*/ 13 w 37"/>
                <a:gd name="T65" fmla="*/ 66 h 107"/>
                <a:gd name="T66" fmla="*/ 15 w 37"/>
                <a:gd name="T67" fmla="*/ 62 h 107"/>
                <a:gd name="T68" fmla="*/ 17 w 37"/>
                <a:gd name="T69" fmla="*/ 59 h 107"/>
                <a:gd name="T70" fmla="*/ 18 w 37"/>
                <a:gd name="T71" fmla="*/ 52 h 107"/>
                <a:gd name="T72" fmla="*/ 20 w 37"/>
                <a:gd name="T73" fmla="*/ 46 h 107"/>
                <a:gd name="T74" fmla="*/ 21 w 37"/>
                <a:gd name="T75" fmla="*/ 42 h 107"/>
                <a:gd name="T76" fmla="*/ 24 w 37"/>
                <a:gd name="T77" fmla="*/ 38 h 107"/>
                <a:gd name="T78" fmla="*/ 18 w 37"/>
                <a:gd name="T79" fmla="*/ 35 h 107"/>
                <a:gd name="T80" fmla="*/ 15 w 37"/>
                <a:gd name="T81" fmla="*/ 34 h 107"/>
                <a:gd name="T82" fmla="*/ 11 w 37"/>
                <a:gd name="T83" fmla="*/ 31 h 107"/>
                <a:gd name="T84" fmla="*/ 9 w 37"/>
                <a:gd name="T85" fmla="*/ 30 h 107"/>
                <a:gd name="T86" fmla="*/ 4 w 37"/>
                <a:gd name="T87" fmla="*/ 24 h 107"/>
                <a:gd name="T88" fmla="*/ 3 w 37"/>
                <a:gd name="T89" fmla="*/ 20 h 107"/>
                <a:gd name="T90" fmla="*/ 2 w 37"/>
                <a:gd name="T91" fmla="*/ 15 h 107"/>
                <a:gd name="T92" fmla="*/ 2 w 37"/>
                <a:gd name="T93" fmla="*/ 11 h 107"/>
                <a:gd name="T94" fmla="*/ 0 w 37"/>
                <a:gd name="T95" fmla="*/ 8 h 107"/>
                <a:gd name="T96" fmla="*/ 0 w 37"/>
                <a:gd name="T97" fmla="*/ 7 h 107"/>
                <a:gd name="T98" fmla="*/ 0 w 37"/>
                <a:gd name="T99" fmla="*/ 0 h 107"/>
                <a:gd name="T100" fmla="*/ 0 w 37"/>
                <a:gd name="T10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" h="107">
                  <a:moveTo>
                    <a:pt x="0" y="0"/>
                  </a:moveTo>
                  <a:lnTo>
                    <a:pt x="4" y="2"/>
                  </a:lnTo>
                  <a:lnTo>
                    <a:pt x="10" y="5"/>
                  </a:lnTo>
                  <a:lnTo>
                    <a:pt x="15" y="9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2" y="22"/>
                  </a:lnTo>
                  <a:lnTo>
                    <a:pt x="36" y="23"/>
                  </a:lnTo>
                  <a:lnTo>
                    <a:pt x="37" y="27"/>
                  </a:lnTo>
                  <a:lnTo>
                    <a:pt x="35" y="34"/>
                  </a:lnTo>
                  <a:lnTo>
                    <a:pt x="32" y="41"/>
                  </a:lnTo>
                  <a:lnTo>
                    <a:pt x="28" y="48"/>
                  </a:lnTo>
                  <a:lnTo>
                    <a:pt x="25" y="56"/>
                  </a:lnTo>
                  <a:lnTo>
                    <a:pt x="22" y="59"/>
                  </a:lnTo>
                  <a:lnTo>
                    <a:pt x="21" y="64"/>
                  </a:lnTo>
                  <a:lnTo>
                    <a:pt x="18" y="70"/>
                  </a:lnTo>
                  <a:lnTo>
                    <a:pt x="17" y="75"/>
                  </a:lnTo>
                  <a:lnTo>
                    <a:pt x="14" y="81"/>
                  </a:lnTo>
                  <a:lnTo>
                    <a:pt x="13" y="88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9" y="102"/>
                  </a:lnTo>
                  <a:lnTo>
                    <a:pt x="9" y="107"/>
                  </a:lnTo>
                  <a:lnTo>
                    <a:pt x="4" y="107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3" y="97"/>
                  </a:lnTo>
                  <a:lnTo>
                    <a:pt x="3" y="93"/>
                  </a:lnTo>
                  <a:lnTo>
                    <a:pt x="4" y="91"/>
                  </a:lnTo>
                  <a:lnTo>
                    <a:pt x="7" y="82"/>
                  </a:lnTo>
                  <a:lnTo>
                    <a:pt x="11" y="77"/>
                  </a:lnTo>
                  <a:lnTo>
                    <a:pt x="11" y="71"/>
                  </a:lnTo>
                  <a:lnTo>
                    <a:pt x="13" y="66"/>
                  </a:lnTo>
                  <a:lnTo>
                    <a:pt x="15" y="62"/>
                  </a:lnTo>
                  <a:lnTo>
                    <a:pt x="17" y="59"/>
                  </a:lnTo>
                  <a:lnTo>
                    <a:pt x="18" y="52"/>
                  </a:lnTo>
                  <a:lnTo>
                    <a:pt x="20" y="46"/>
                  </a:lnTo>
                  <a:lnTo>
                    <a:pt x="21" y="42"/>
                  </a:lnTo>
                  <a:lnTo>
                    <a:pt x="24" y="38"/>
                  </a:lnTo>
                  <a:lnTo>
                    <a:pt x="18" y="35"/>
                  </a:lnTo>
                  <a:lnTo>
                    <a:pt x="15" y="34"/>
                  </a:lnTo>
                  <a:lnTo>
                    <a:pt x="11" y="31"/>
                  </a:lnTo>
                  <a:lnTo>
                    <a:pt x="9" y="30"/>
                  </a:lnTo>
                  <a:lnTo>
                    <a:pt x="4" y="24"/>
                  </a:lnTo>
                  <a:lnTo>
                    <a:pt x="3" y="20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9" name="Freeform 116">
              <a:extLst>
                <a:ext uri="{FF2B5EF4-FFF2-40B4-BE49-F238E27FC236}">
                  <a16:creationId xmlns:a16="http://schemas.microsoft.com/office/drawing/2014/main" id="{68B23E17-035B-46DA-B87B-80ED241F5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2095"/>
              <a:ext cx="29" cy="98"/>
            </a:xfrm>
            <a:custGeom>
              <a:avLst/>
              <a:gdLst>
                <a:gd name="T0" fmla="*/ 7 w 29"/>
                <a:gd name="T1" fmla="*/ 43 h 98"/>
                <a:gd name="T2" fmla="*/ 8 w 29"/>
                <a:gd name="T3" fmla="*/ 39 h 98"/>
                <a:gd name="T4" fmla="*/ 11 w 29"/>
                <a:gd name="T5" fmla="*/ 35 h 98"/>
                <a:gd name="T6" fmla="*/ 14 w 29"/>
                <a:gd name="T7" fmla="*/ 29 h 98"/>
                <a:gd name="T8" fmla="*/ 18 w 29"/>
                <a:gd name="T9" fmla="*/ 25 h 98"/>
                <a:gd name="T10" fmla="*/ 21 w 29"/>
                <a:gd name="T11" fmla="*/ 18 h 98"/>
                <a:gd name="T12" fmla="*/ 23 w 29"/>
                <a:gd name="T13" fmla="*/ 13 h 98"/>
                <a:gd name="T14" fmla="*/ 26 w 29"/>
                <a:gd name="T15" fmla="*/ 7 h 98"/>
                <a:gd name="T16" fmla="*/ 29 w 29"/>
                <a:gd name="T17" fmla="*/ 3 h 98"/>
                <a:gd name="T18" fmla="*/ 23 w 29"/>
                <a:gd name="T19" fmla="*/ 0 h 98"/>
                <a:gd name="T20" fmla="*/ 19 w 29"/>
                <a:gd name="T21" fmla="*/ 3 h 98"/>
                <a:gd name="T22" fmla="*/ 18 w 29"/>
                <a:gd name="T23" fmla="*/ 8 h 98"/>
                <a:gd name="T24" fmla="*/ 14 w 29"/>
                <a:gd name="T25" fmla="*/ 14 h 98"/>
                <a:gd name="T26" fmla="*/ 11 w 29"/>
                <a:gd name="T27" fmla="*/ 21 h 98"/>
                <a:gd name="T28" fmla="*/ 8 w 29"/>
                <a:gd name="T29" fmla="*/ 28 h 98"/>
                <a:gd name="T30" fmla="*/ 5 w 29"/>
                <a:gd name="T31" fmla="*/ 35 h 98"/>
                <a:gd name="T32" fmla="*/ 3 w 29"/>
                <a:gd name="T33" fmla="*/ 39 h 98"/>
                <a:gd name="T34" fmla="*/ 0 w 29"/>
                <a:gd name="T35" fmla="*/ 46 h 98"/>
                <a:gd name="T36" fmla="*/ 11 w 29"/>
                <a:gd name="T37" fmla="*/ 57 h 98"/>
                <a:gd name="T38" fmla="*/ 11 w 29"/>
                <a:gd name="T39" fmla="*/ 58 h 98"/>
                <a:gd name="T40" fmla="*/ 11 w 29"/>
                <a:gd name="T41" fmla="*/ 64 h 98"/>
                <a:gd name="T42" fmla="*/ 10 w 29"/>
                <a:gd name="T43" fmla="*/ 69 h 98"/>
                <a:gd name="T44" fmla="*/ 10 w 29"/>
                <a:gd name="T45" fmla="*/ 75 h 98"/>
                <a:gd name="T46" fmla="*/ 10 w 29"/>
                <a:gd name="T47" fmla="*/ 80 h 98"/>
                <a:gd name="T48" fmla="*/ 10 w 29"/>
                <a:gd name="T49" fmla="*/ 87 h 98"/>
                <a:gd name="T50" fmla="*/ 10 w 29"/>
                <a:gd name="T51" fmla="*/ 91 h 98"/>
                <a:gd name="T52" fmla="*/ 11 w 29"/>
                <a:gd name="T53" fmla="*/ 97 h 98"/>
                <a:gd name="T54" fmla="*/ 16 w 29"/>
                <a:gd name="T55" fmla="*/ 98 h 98"/>
                <a:gd name="T56" fmla="*/ 15 w 29"/>
                <a:gd name="T57" fmla="*/ 57 h 98"/>
                <a:gd name="T58" fmla="*/ 14 w 29"/>
                <a:gd name="T59" fmla="*/ 51 h 98"/>
                <a:gd name="T60" fmla="*/ 11 w 29"/>
                <a:gd name="T61" fmla="*/ 47 h 98"/>
                <a:gd name="T62" fmla="*/ 7 w 29"/>
                <a:gd name="T63" fmla="*/ 44 h 98"/>
                <a:gd name="T64" fmla="*/ 7 w 29"/>
                <a:gd name="T65" fmla="*/ 43 h 98"/>
                <a:gd name="T66" fmla="*/ 7 w 29"/>
                <a:gd name="T67" fmla="*/ 4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" h="98">
                  <a:moveTo>
                    <a:pt x="7" y="43"/>
                  </a:moveTo>
                  <a:lnTo>
                    <a:pt x="8" y="39"/>
                  </a:lnTo>
                  <a:lnTo>
                    <a:pt x="11" y="35"/>
                  </a:lnTo>
                  <a:lnTo>
                    <a:pt x="14" y="29"/>
                  </a:lnTo>
                  <a:lnTo>
                    <a:pt x="18" y="25"/>
                  </a:lnTo>
                  <a:lnTo>
                    <a:pt x="21" y="18"/>
                  </a:lnTo>
                  <a:lnTo>
                    <a:pt x="23" y="13"/>
                  </a:lnTo>
                  <a:lnTo>
                    <a:pt x="26" y="7"/>
                  </a:lnTo>
                  <a:lnTo>
                    <a:pt x="29" y="3"/>
                  </a:lnTo>
                  <a:lnTo>
                    <a:pt x="23" y="0"/>
                  </a:lnTo>
                  <a:lnTo>
                    <a:pt x="19" y="3"/>
                  </a:lnTo>
                  <a:lnTo>
                    <a:pt x="18" y="8"/>
                  </a:lnTo>
                  <a:lnTo>
                    <a:pt x="14" y="14"/>
                  </a:lnTo>
                  <a:lnTo>
                    <a:pt x="11" y="21"/>
                  </a:lnTo>
                  <a:lnTo>
                    <a:pt x="8" y="28"/>
                  </a:lnTo>
                  <a:lnTo>
                    <a:pt x="5" y="35"/>
                  </a:lnTo>
                  <a:lnTo>
                    <a:pt x="3" y="39"/>
                  </a:lnTo>
                  <a:lnTo>
                    <a:pt x="0" y="46"/>
                  </a:lnTo>
                  <a:lnTo>
                    <a:pt x="11" y="57"/>
                  </a:lnTo>
                  <a:lnTo>
                    <a:pt x="11" y="58"/>
                  </a:lnTo>
                  <a:lnTo>
                    <a:pt x="11" y="64"/>
                  </a:lnTo>
                  <a:lnTo>
                    <a:pt x="10" y="69"/>
                  </a:lnTo>
                  <a:lnTo>
                    <a:pt x="10" y="75"/>
                  </a:lnTo>
                  <a:lnTo>
                    <a:pt x="10" y="80"/>
                  </a:lnTo>
                  <a:lnTo>
                    <a:pt x="10" y="87"/>
                  </a:lnTo>
                  <a:lnTo>
                    <a:pt x="10" y="91"/>
                  </a:lnTo>
                  <a:lnTo>
                    <a:pt x="11" y="97"/>
                  </a:lnTo>
                  <a:lnTo>
                    <a:pt x="16" y="98"/>
                  </a:lnTo>
                  <a:lnTo>
                    <a:pt x="15" y="57"/>
                  </a:lnTo>
                  <a:lnTo>
                    <a:pt x="14" y="51"/>
                  </a:lnTo>
                  <a:lnTo>
                    <a:pt x="11" y="47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2" name="Freeform 117">
              <a:extLst>
                <a:ext uri="{FF2B5EF4-FFF2-40B4-BE49-F238E27FC236}">
                  <a16:creationId xmlns:a16="http://schemas.microsoft.com/office/drawing/2014/main" id="{53E53507-BF3A-4E66-951B-C45DE0B8F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2243"/>
              <a:ext cx="109" cy="214"/>
            </a:xfrm>
            <a:custGeom>
              <a:avLst/>
              <a:gdLst>
                <a:gd name="T0" fmla="*/ 10 w 109"/>
                <a:gd name="T1" fmla="*/ 0 h 214"/>
                <a:gd name="T2" fmla="*/ 109 w 109"/>
                <a:gd name="T3" fmla="*/ 214 h 214"/>
                <a:gd name="T4" fmla="*/ 99 w 109"/>
                <a:gd name="T5" fmla="*/ 214 h 214"/>
                <a:gd name="T6" fmla="*/ 0 w 109"/>
                <a:gd name="T7" fmla="*/ 8 h 214"/>
                <a:gd name="T8" fmla="*/ 10 w 109"/>
                <a:gd name="T9" fmla="*/ 0 h 214"/>
                <a:gd name="T10" fmla="*/ 10 w 109"/>
                <a:gd name="T1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214">
                  <a:moveTo>
                    <a:pt x="10" y="0"/>
                  </a:moveTo>
                  <a:lnTo>
                    <a:pt x="109" y="214"/>
                  </a:lnTo>
                  <a:lnTo>
                    <a:pt x="99" y="21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3" name="Freeform 118">
              <a:extLst>
                <a:ext uri="{FF2B5EF4-FFF2-40B4-BE49-F238E27FC236}">
                  <a16:creationId xmlns:a16="http://schemas.microsoft.com/office/drawing/2014/main" id="{79C4469B-D3BC-45B7-BEE2-DF259A8F0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460"/>
              <a:ext cx="30" cy="9"/>
            </a:xfrm>
            <a:custGeom>
              <a:avLst/>
              <a:gdLst>
                <a:gd name="T0" fmla="*/ 26 w 30"/>
                <a:gd name="T1" fmla="*/ 0 h 9"/>
                <a:gd name="T2" fmla="*/ 0 w 30"/>
                <a:gd name="T3" fmla="*/ 4 h 9"/>
                <a:gd name="T4" fmla="*/ 2 w 30"/>
                <a:gd name="T5" fmla="*/ 9 h 9"/>
                <a:gd name="T6" fmla="*/ 30 w 30"/>
                <a:gd name="T7" fmla="*/ 7 h 9"/>
                <a:gd name="T8" fmla="*/ 26 w 30"/>
                <a:gd name="T9" fmla="*/ 0 h 9"/>
                <a:gd name="T10" fmla="*/ 26 w 3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26" y="0"/>
                  </a:moveTo>
                  <a:lnTo>
                    <a:pt x="0" y="4"/>
                  </a:lnTo>
                  <a:lnTo>
                    <a:pt x="2" y="9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4" name="Freeform 119">
              <a:extLst>
                <a:ext uri="{FF2B5EF4-FFF2-40B4-BE49-F238E27FC236}">
                  <a16:creationId xmlns:a16="http://schemas.microsoft.com/office/drawing/2014/main" id="{37A5F83E-569B-4BC3-A23F-B14A2CCFD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298"/>
              <a:ext cx="76" cy="186"/>
            </a:xfrm>
            <a:custGeom>
              <a:avLst/>
              <a:gdLst>
                <a:gd name="T0" fmla="*/ 7 w 76"/>
                <a:gd name="T1" fmla="*/ 0 h 186"/>
                <a:gd name="T2" fmla="*/ 76 w 76"/>
                <a:gd name="T3" fmla="*/ 169 h 186"/>
                <a:gd name="T4" fmla="*/ 75 w 76"/>
                <a:gd name="T5" fmla="*/ 186 h 186"/>
                <a:gd name="T6" fmla="*/ 0 w 76"/>
                <a:gd name="T7" fmla="*/ 8 h 186"/>
                <a:gd name="T8" fmla="*/ 7 w 76"/>
                <a:gd name="T9" fmla="*/ 0 h 186"/>
                <a:gd name="T10" fmla="*/ 7 w 76"/>
                <a:gd name="T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86">
                  <a:moveTo>
                    <a:pt x="7" y="0"/>
                  </a:moveTo>
                  <a:lnTo>
                    <a:pt x="76" y="169"/>
                  </a:lnTo>
                  <a:lnTo>
                    <a:pt x="75" y="186"/>
                  </a:lnTo>
                  <a:lnTo>
                    <a:pt x="0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6" name="Freeform 120">
              <a:extLst>
                <a:ext uri="{FF2B5EF4-FFF2-40B4-BE49-F238E27FC236}">
                  <a16:creationId xmlns:a16="http://schemas.microsoft.com/office/drawing/2014/main" id="{4321D5BA-1E22-4EF9-8C7E-F49B9C8E1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3065"/>
              <a:ext cx="717" cy="21"/>
            </a:xfrm>
            <a:custGeom>
              <a:avLst/>
              <a:gdLst>
                <a:gd name="T0" fmla="*/ 14 w 717"/>
                <a:gd name="T1" fmla="*/ 0 h 21"/>
                <a:gd name="T2" fmla="*/ 6 w 717"/>
                <a:gd name="T3" fmla="*/ 14 h 21"/>
                <a:gd name="T4" fmla="*/ 15 w 717"/>
                <a:gd name="T5" fmla="*/ 12 h 21"/>
                <a:gd name="T6" fmla="*/ 26 w 717"/>
                <a:gd name="T7" fmla="*/ 12 h 21"/>
                <a:gd name="T8" fmla="*/ 36 w 717"/>
                <a:gd name="T9" fmla="*/ 12 h 21"/>
                <a:gd name="T10" fmla="*/ 47 w 717"/>
                <a:gd name="T11" fmla="*/ 12 h 21"/>
                <a:gd name="T12" fmla="*/ 59 w 717"/>
                <a:gd name="T13" fmla="*/ 12 h 21"/>
                <a:gd name="T14" fmla="*/ 73 w 717"/>
                <a:gd name="T15" fmla="*/ 12 h 21"/>
                <a:gd name="T16" fmla="*/ 87 w 717"/>
                <a:gd name="T17" fmla="*/ 12 h 21"/>
                <a:gd name="T18" fmla="*/ 102 w 717"/>
                <a:gd name="T19" fmla="*/ 12 h 21"/>
                <a:gd name="T20" fmla="*/ 117 w 717"/>
                <a:gd name="T21" fmla="*/ 12 h 21"/>
                <a:gd name="T22" fmla="*/ 134 w 717"/>
                <a:gd name="T23" fmla="*/ 12 h 21"/>
                <a:gd name="T24" fmla="*/ 149 w 717"/>
                <a:gd name="T25" fmla="*/ 12 h 21"/>
                <a:gd name="T26" fmla="*/ 167 w 717"/>
                <a:gd name="T27" fmla="*/ 12 h 21"/>
                <a:gd name="T28" fmla="*/ 184 w 717"/>
                <a:gd name="T29" fmla="*/ 14 h 21"/>
                <a:gd name="T30" fmla="*/ 201 w 717"/>
                <a:gd name="T31" fmla="*/ 14 h 21"/>
                <a:gd name="T32" fmla="*/ 219 w 717"/>
                <a:gd name="T33" fmla="*/ 14 h 21"/>
                <a:gd name="T34" fmla="*/ 235 w 717"/>
                <a:gd name="T35" fmla="*/ 14 h 21"/>
                <a:gd name="T36" fmla="*/ 253 w 717"/>
                <a:gd name="T37" fmla="*/ 14 h 21"/>
                <a:gd name="T38" fmla="*/ 270 w 717"/>
                <a:gd name="T39" fmla="*/ 14 h 21"/>
                <a:gd name="T40" fmla="*/ 286 w 717"/>
                <a:gd name="T41" fmla="*/ 15 h 21"/>
                <a:gd name="T42" fmla="*/ 303 w 717"/>
                <a:gd name="T43" fmla="*/ 15 h 21"/>
                <a:gd name="T44" fmla="*/ 318 w 717"/>
                <a:gd name="T45" fmla="*/ 15 h 21"/>
                <a:gd name="T46" fmla="*/ 333 w 717"/>
                <a:gd name="T47" fmla="*/ 15 h 21"/>
                <a:gd name="T48" fmla="*/ 348 w 717"/>
                <a:gd name="T49" fmla="*/ 17 h 21"/>
                <a:gd name="T50" fmla="*/ 362 w 717"/>
                <a:gd name="T51" fmla="*/ 17 h 21"/>
                <a:gd name="T52" fmla="*/ 374 w 717"/>
                <a:gd name="T53" fmla="*/ 17 h 21"/>
                <a:gd name="T54" fmla="*/ 387 w 717"/>
                <a:gd name="T55" fmla="*/ 17 h 21"/>
                <a:gd name="T56" fmla="*/ 396 w 717"/>
                <a:gd name="T57" fmla="*/ 17 h 21"/>
                <a:gd name="T58" fmla="*/ 406 w 717"/>
                <a:gd name="T59" fmla="*/ 17 h 21"/>
                <a:gd name="T60" fmla="*/ 418 w 717"/>
                <a:gd name="T61" fmla="*/ 17 h 21"/>
                <a:gd name="T62" fmla="*/ 713 w 717"/>
                <a:gd name="T63" fmla="*/ 21 h 21"/>
                <a:gd name="T64" fmla="*/ 717 w 717"/>
                <a:gd name="T65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7" h="21">
                  <a:moveTo>
                    <a:pt x="717" y="8"/>
                  </a:moveTo>
                  <a:lnTo>
                    <a:pt x="14" y="0"/>
                  </a:lnTo>
                  <a:lnTo>
                    <a:pt x="0" y="17"/>
                  </a:lnTo>
                  <a:lnTo>
                    <a:pt x="6" y="14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21" y="12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1" y="12"/>
                  </a:lnTo>
                  <a:lnTo>
                    <a:pt x="47" y="12"/>
                  </a:lnTo>
                  <a:lnTo>
                    <a:pt x="54" y="12"/>
                  </a:lnTo>
                  <a:lnTo>
                    <a:pt x="59" y="12"/>
                  </a:lnTo>
                  <a:lnTo>
                    <a:pt x="66" y="12"/>
                  </a:lnTo>
                  <a:lnTo>
                    <a:pt x="73" y="12"/>
                  </a:lnTo>
                  <a:lnTo>
                    <a:pt x="80" y="12"/>
                  </a:lnTo>
                  <a:lnTo>
                    <a:pt x="87" y="12"/>
                  </a:lnTo>
                  <a:lnTo>
                    <a:pt x="95" y="12"/>
                  </a:lnTo>
                  <a:lnTo>
                    <a:pt x="102" y="12"/>
                  </a:lnTo>
                  <a:lnTo>
                    <a:pt x="110" y="12"/>
                  </a:lnTo>
                  <a:lnTo>
                    <a:pt x="117" y="12"/>
                  </a:lnTo>
                  <a:lnTo>
                    <a:pt x="125" y="12"/>
                  </a:lnTo>
                  <a:lnTo>
                    <a:pt x="134" y="12"/>
                  </a:lnTo>
                  <a:lnTo>
                    <a:pt x="142" y="12"/>
                  </a:lnTo>
                  <a:lnTo>
                    <a:pt x="149" y="12"/>
                  </a:lnTo>
                  <a:lnTo>
                    <a:pt x="158" y="12"/>
                  </a:lnTo>
                  <a:lnTo>
                    <a:pt x="167" y="12"/>
                  </a:lnTo>
                  <a:lnTo>
                    <a:pt x="176" y="14"/>
                  </a:lnTo>
                  <a:lnTo>
                    <a:pt x="184" y="14"/>
                  </a:lnTo>
                  <a:lnTo>
                    <a:pt x="193" y="14"/>
                  </a:lnTo>
                  <a:lnTo>
                    <a:pt x="201" y="14"/>
                  </a:lnTo>
                  <a:lnTo>
                    <a:pt x="211" y="14"/>
                  </a:lnTo>
                  <a:lnTo>
                    <a:pt x="219" y="14"/>
                  </a:lnTo>
                  <a:lnTo>
                    <a:pt x="227" y="14"/>
                  </a:lnTo>
                  <a:lnTo>
                    <a:pt x="235" y="14"/>
                  </a:lnTo>
                  <a:lnTo>
                    <a:pt x="245" y="14"/>
                  </a:lnTo>
                  <a:lnTo>
                    <a:pt x="253" y="14"/>
                  </a:lnTo>
                  <a:lnTo>
                    <a:pt x="262" y="14"/>
                  </a:lnTo>
                  <a:lnTo>
                    <a:pt x="270" y="14"/>
                  </a:lnTo>
                  <a:lnTo>
                    <a:pt x="278" y="15"/>
                  </a:lnTo>
                  <a:lnTo>
                    <a:pt x="286" y="15"/>
                  </a:lnTo>
                  <a:lnTo>
                    <a:pt x="295" y="15"/>
                  </a:lnTo>
                  <a:lnTo>
                    <a:pt x="303" y="15"/>
                  </a:lnTo>
                  <a:lnTo>
                    <a:pt x="311" y="15"/>
                  </a:lnTo>
                  <a:lnTo>
                    <a:pt x="318" y="15"/>
                  </a:lnTo>
                  <a:lnTo>
                    <a:pt x="326" y="15"/>
                  </a:lnTo>
                  <a:lnTo>
                    <a:pt x="333" y="15"/>
                  </a:lnTo>
                  <a:lnTo>
                    <a:pt x="341" y="17"/>
                  </a:lnTo>
                  <a:lnTo>
                    <a:pt x="348" y="17"/>
                  </a:lnTo>
                  <a:lnTo>
                    <a:pt x="355" y="17"/>
                  </a:lnTo>
                  <a:lnTo>
                    <a:pt x="362" y="17"/>
                  </a:lnTo>
                  <a:lnTo>
                    <a:pt x="367" y="17"/>
                  </a:lnTo>
                  <a:lnTo>
                    <a:pt x="374" y="17"/>
                  </a:lnTo>
                  <a:lnTo>
                    <a:pt x="380" y="17"/>
                  </a:lnTo>
                  <a:lnTo>
                    <a:pt x="387" y="17"/>
                  </a:lnTo>
                  <a:lnTo>
                    <a:pt x="392" y="17"/>
                  </a:lnTo>
                  <a:lnTo>
                    <a:pt x="396" y="17"/>
                  </a:lnTo>
                  <a:lnTo>
                    <a:pt x="402" y="17"/>
                  </a:lnTo>
                  <a:lnTo>
                    <a:pt x="406" y="17"/>
                  </a:lnTo>
                  <a:lnTo>
                    <a:pt x="411" y="17"/>
                  </a:lnTo>
                  <a:lnTo>
                    <a:pt x="418" y="17"/>
                  </a:lnTo>
                  <a:lnTo>
                    <a:pt x="427" y="17"/>
                  </a:lnTo>
                  <a:lnTo>
                    <a:pt x="713" y="21"/>
                  </a:lnTo>
                  <a:lnTo>
                    <a:pt x="717" y="8"/>
                  </a:lnTo>
                  <a:lnTo>
                    <a:pt x="71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0" name="Freeform 121">
              <a:extLst>
                <a:ext uri="{FF2B5EF4-FFF2-40B4-BE49-F238E27FC236}">
                  <a16:creationId xmlns:a16="http://schemas.microsoft.com/office/drawing/2014/main" id="{87D374A9-CD57-4711-AB90-19D1F1D6E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2650"/>
              <a:ext cx="310" cy="116"/>
            </a:xfrm>
            <a:custGeom>
              <a:avLst/>
              <a:gdLst>
                <a:gd name="T0" fmla="*/ 304 w 310"/>
                <a:gd name="T1" fmla="*/ 13 h 116"/>
                <a:gd name="T2" fmla="*/ 293 w 310"/>
                <a:gd name="T3" fmla="*/ 11 h 116"/>
                <a:gd name="T4" fmla="*/ 284 w 310"/>
                <a:gd name="T5" fmla="*/ 11 h 116"/>
                <a:gd name="T6" fmla="*/ 274 w 310"/>
                <a:gd name="T7" fmla="*/ 11 h 116"/>
                <a:gd name="T8" fmla="*/ 265 w 310"/>
                <a:gd name="T9" fmla="*/ 11 h 116"/>
                <a:gd name="T10" fmla="*/ 255 w 310"/>
                <a:gd name="T11" fmla="*/ 11 h 116"/>
                <a:gd name="T12" fmla="*/ 244 w 310"/>
                <a:gd name="T13" fmla="*/ 11 h 116"/>
                <a:gd name="T14" fmla="*/ 234 w 310"/>
                <a:gd name="T15" fmla="*/ 13 h 116"/>
                <a:gd name="T16" fmla="*/ 223 w 310"/>
                <a:gd name="T17" fmla="*/ 14 h 116"/>
                <a:gd name="T18" fmla="*/ 212 w 310"/>
                <a:gd name="T19" fmla="*/ 16 h 116"/>
                <a:gd name="T20" fmla="*/ 203 w 310"/>
                <a:gd name="T21" fmla="*/ 17 h 116"/>
                <a:gd name="T22" fmla="*/ 190 w 310"/>
                <a:gd name="T23" fmla="*/ 17 h 116"/>
                <a:gd name="T24" fmla="*/ 181 w 310"/>
                <a:gd name="T25" fmla="*/ 20 h 116"/>
                <a:gd name="T26" fmla="*/ 170 w 310"/>
                <a:gd name="T27" fmla="*/ 21 h 116"/>
                <a:gd name="T28" fmla="*/ 160 w 310"/>
                <a:gd name="T29" fmla="*/ 24 h 116"/>
                <a:gd name="T30" fmla="*/ 150 w 310"/>
                <a:gd name="T31" fmla="*/ 25 h 116"/>
                <a:gd name="T32" fmla="*/ 141 w 310"/>
                <a:gd name="T33" fmla="*/ 28 h 116"/>
                <a:gd name="T34" fmla="*/ 130 w 310"/>
                <a:gd name="T35" fmla="*/ 29 h 116"/>
                <a:gd name="T36" fmla="*/ 120 w 310"/>
                <a:gd name="T37" fmla="*/ 32 h 116"/>
                <a:gd name="T38" fmla="*/ 109 w 310"/>
                <a:gd name="T39" fmla="*/ 35 h 116"/>
                <a:gd name="T40" fmla="*/ 101 w 310"/>
                <a:gd name="T41" fmla="*/ 38 h 116"/>
                <a:gd name="T42" fmla="*/ 90 w 310"/>
                <a:gd name="T43" fmla="*/ 40 h 116"/>
                <a:gd name="T44" fmla="*/ 82 w 310"/>
                <a:gd name="T45" fmla="*/ 43 h 116"/>
                <a:gd name="T46" fmla="*/ 65 w 310"/>
                <a:gd name="T47" fmla="*/ 47 h 116"/>
                <a:gd name="T48" fmla="*/ 50 w 310"/>
                <a:gd name="T49" fmla="*/ 53 h 116"/>
                <a:gd name="T50" fmla="*/ 36 w 310"/>
                <a:gd name="T51" fmla="*/ 58 h 116"/>
                <a:gd name="T52" fmla="*/ 25 w 310"/>
                <a:gd name="T53" fmla="*/ 64 h 116"/>
                <a:gd name="T54" fmla="*/ 16 w 310"/>
                <a:gd name="T55" fmla="*/ 69 h 116"/>
                <a:gd name="T56" fmla="*/ 7 w 310"/>
                <a:gd name="T57" fmla="*/ 116 h 116"/>
                <a:gd name="T58" fmla="*/ 5 w 310"/>
                <a:gd name="T59" fmla="*/ 62 h 116"/>
                <a:gd name="T60" fmla="*/ 18 w 310"/>
                <a:gd name="T61" fmla="*/ 54 h 116"/>
                <a:gd name="T62" fmla="*/ 31 w 310"/>
                <a:gd name="T63" fmla="*/ 49 h 116"/>
                <a:gd name="T64" fmla="*/ 40 w 310"/>
                <a:gd name="T65" fmla="*/ 44 h 116"/>
                <a:gd name="T66" fmla="*/ 50 w 310"/>
                <a:gd name="T67" fmla="*/ 40 h 116"/>
                <a:gd name="T68" fmla="*/ 60 w 310"/>
                <a:gd name="T69" fmla="*/ 38 h 116"/>
                <a:gd name="T70" fmla="*/ 71 w 310"/>
                <a:gd name="T71" fmla="*/ 35 h 116"/>
                <a:gd name="T72" fmla="*/ 80 w 310"/>
                <a:gd name="T73" fmla="*/ 31 h 116"/>
                <a:gd name="T74" fmla="*/ 91 w 310"/>
                <a:gd name="T75" fmla="*/ 28 h 116"/>
                <a:gd name="T76" fmla="*/ 102 w 310"/>
                <a:gd name="T77" fmla="*/ 25 h 116"/>
                <a:gd name="T78" fmla="*/ 115 w 310"/>
                <a:gd name="T79" fmla="*/ 22 h 116"/>
                <a:gd name="T80" fmla="*/ 126 w 310"/>
                <a:gd name="T81" fmla="*/ 20 h 116"/>
                <a:gd name="T82" fmla="*/ 138 w 310"/>
                <a:gd name="T83" fmla="*/ 17 h 116"/>
                <a:gd name="T84" fmla="*/ 150 w 310"/>
                <a:gd name="T85" fmla="*/ 16 h 116"/>
                <a:gd name="T86" fmla="*/ 163 w 310"/>
                <a:gd name="T87" fmla="*/ 14 h 116"/>
                <a:gd name="T88" fmla="*/ 174 w 310"/>
                <a:gd name="T89" fmla="*/ 11 h 116"/>
                <a:gd name="T90" fmla="*/ 186 w 310"/>
                <a:gd name="T91" fmla="*/ 10 h 116"/>
                <a:gd name="T92" fmla="*/ 197 w 310"/>
                <a:gd name="T93" fmla="*/ 9 h 116"/>
                <a:gd name="T94" fmla="*/ 210 w 310"/>
                <a:gd name="T95" fmla="*/ 7 h 116"/>
                <a:gd name="T96" fmla="*/ 219 w 310"/>
                <a:gd name="T97" fmla="*/ 4 h 116"/>
                <a:gd name="T98" fmla="*/ 230 w 310"/>
                <a:gd name="T99" fmla="*/ 4 h 116"/>
                <a:gd name="T100" fmla="*/ 243 w 310"/>
                <a:gd name="T101" fmla="*/ 3 h 116"/>
                <a:gd name="T102" fmla="*/ 252 w 310"/>
                <a:gd name="T103" fmla="*/ 3 h 116"/>
                <a:gd name="T104" fmla="*/ 260 w 310"/>
                <a:gd name="T105" fmla="*/ 2 h 116"/>
                <a:gd name="T106" fmla="*/ 274 w 310"/>
                <a:gd name="T107" fmla="*/ 2 h 116"/>
                <a:gd name="T108" fmla="*/ 291 w 310"/>
                <a:gd name="T109" fmla="*/ 0 h 116"/>
                <a:gd name="T110" fmla="*/ 304 w 310"/>
                <a:gd name="T111" fmla="*/ 2 h 116"/>
                <a:gd name="T112" fmla="*/ 310 w 310"/>
                <a:gd name="T113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0" h="116">
                  <a:moveTo>
                    <a:pt x="310" y="3"/>
                  </a:moveTo>
                  <a:lnTo>
                    <a:pt x="304" y="13"/>
                  </a:lnTo>
                  <a:lnTo>
                    <a:pt x="299" y="11"/>
                  </a:lnTo>
                  <a:lnTo>
                    <a:pt x="293" y="11"/>
                  </a:lnTo>
                  <a:lnTo>
                    <a:pt x="289" y="11"/>
                  </a:lnTo>
                  <a:lnTo>
                    <a:pt x="284" y="11"/>
                  </a:lnTo>
                  <a:lnTo>
                    <a:pt x="280" y="11"/>
                  </a:lnTo>
                  <a:lnTo>
                    <a:pt x="274" y="11"/>
                  </a:lnTo>
                  <a:lnTo>
                    <a:pt x="269" y="11"/>
                  </a:lnTo>
                  <a:lnTo>
                    <a:pt x="265" y="11"/>
                  </a:lnTo>
                  <a:lnTo>
                    <a:pt x="259" y="11"/>
                  </a:lnTo>
                  <a:lnTo>
                    <a:pt x="255" y="11"/>
                  </a:lnTo>
                  <a:lnTo>
                    <a:pt x="249" y="11"/>
                  </a:lnTo>
                  <a:lnTo>
                    <a:pt x="244" y="11"/>
                  </a:lnTo>
                  <a:lnTo>
                    <a:pt x="238" y="11"/>
                  </a:lnTo>
                  <a:lnTo>
                    <a:pt x="234" y="13"/>
                  </a:lnTo>
                  <a:lnTo>
                    <a:pt x="229" y="13"/>
                  </a:lnTo>
                  <a:lnTo>
                    <a:pt x="223" y="14"/>
                  </a:lnTo>
                  <a:lnTo>
                    <a:pt x="218" y="14"/>
                  </a:lnTo>
                  <a:lnTo>
                    <a:pt x="212" y="16"/>
                  </a:lnTo>
                  <a:lnTo>
                    <a:pt x="207" y="16"/>
                  </a:lnTo>
                  <a:lnTo>
                    <a:pt x="203" y="17"/>
                  </a:lnTo>
                  <a:lnTo>
                    <a:pt x="196" y="17"/>
                  </a:lnTo>
                  <a:lnTo>
                    <a:pt x="190" y="17"/>
                  </a:lnTo>
                  <a:lnTo>
                    <a:pt x="186" y="18"/>
                  </a:lnTo>
                  <a:lnTo>
                    <a:pt x="181" y="20"/>
                  </a:lnTo>
                  <a:lnTo>
                    <a:pt x="175" y="20"/>
                  </a:lnTo>
                  <a:lnTo>
                    <a:pt x="170" y="21"/>
                  </a:lnTo>
                  <a:lnTo>
                    <a:pt x="166" y="21"/>
                  </a:lnTo>
                  <a:lnTo>
                    <a:pt x="160" y="24"/>
                  </a:lnTo>
                  <a:lnTo>
                    <a:pt x="155" y="24"/>
                  </a:lnTo>
                  <a:lnTo>
                    <a:pt x="150" y="25"/>
                  </a:lnTo>
                  <a:lnTo>
                    <a:pt x="145" y="27"/>
                  </a:lnTo>
                  <a:lnTo>
                    <a:pt x="141" y="28"/>
                  </a:lnTo>
                  <a:lnTo>
                    <a:pt x="134" y="28"/>
                  </a:lnTo>
                  <a:lnTo>
                    <a:pt x="130" y="29"/>
                  </a:lnTo>
                  <a:lnTo>
                    <a:pt x="124" y="31"/>
                  </a:lnTo>
                  <a:lnTo>
                    <a:pt x="120" y="32"/>
                  </a:lnTo>
                  <a:lnTo>
                    <a:pt x="115" y="33"/>
                  </a:lnTo>
                  <a:lnTo>
                    <a:pt x="109" y="35"/>
                  </a:lnTo>
                  <a:lnTo>
                    <a:pt x="105" y="36"/>
                  </a:lnTo>
                  <a:lnTo>
                    <a:pt x="101" y="38"/>
                  </a:lnTo>
                  <a:lnTo>
                    <a:pt x="95" y="38"/>
                  </a:lnTo>
                  <a:lnTo>
                    <a:pt x="90" y="40"/>
                  </a:lnTo>
                  <a:lnTo>
                    <a:pt x="86" y="40"/>
                  </a:lnTo>
                  <a:lnTo>
                    <a:pt x="82" y="43"/>
                  </a:lnTo>
                  <a:lnTo>
                    <a:pt x="73" y="44"/>
                  </a:lnTo>
                  <a:lnTo>
                    <a:pt x="65" y="47"/>
                  </a:lnTo>
                  <a:lnTo>
                    <a:pt x="57" y="50"/>
                  </a:lnTo>
                  <a:lnTo>
                    <a:pt x="50" y="53"/>
                  </a:lnTo>
                  <a:lnTo>
                    <a:pt x="42" y="55"/>
                  </a:lnTo>
                  <a:lnTo>
                    <a:pt x="36" y="58"/>
                  </a:lnTo>
                  <a:lnTo>
                    <a:pt x="29" y="61"/>
                  </a:lnTo>
                  <a:lnTo>
                    <a:pt x="25" y="64"/>
                  </a:lnTo>
                  <a:lnTo>
                    <a:pt x="20" y="66"/>
                  </a:lnTo>
                  <a:lnTo>
                    <a:pt x="16" y="69"/>
                  </a:lnTo>
                  <a:lnTo>
                    <a:pt x="20" y="116"/>
                  </a:lnTo>
                  <a:lnTo>
                    <a:pt x="7" y="116"/>
                  </a:lnTo>
                  <a:lnTo>
                    <a:pt x="0" y="68"/>
                  </a:lnTo>
                  <a:lnTo>
                    <a:pt x="5" y="62"/>
                  </a:lnTo>
                  <a:lnTo>
                    <a:pt x="11" y="58"/>
                  </a:lnTo>
                  <a:lnTo>
                    <a:pt x="18" y="54"/>
                  </a:lnTo>
                  <a:lnTo>
                    <a:pt x="28" y="51"/>
                  </a:lnTo>
                  <a:lnTo>
                    <a:pt x="31" y="49"/>
                  </a:lnTo>
                  <a:lnTo>
                    <a:pt x="35" y="46"/>
                  </a:lnTo>
                  <a:lnTo>
                    <a:pt x="40" y="44"/>
                  </a:lnTo>
                  <a:lnTo>
                    <a:pt x="44" y="43"/>
                  </a:lnTo>
                  <a:lnTo>
                    <a:pt x="50" y="40"/>
                  </a:lnTo>
                  <a:lnTo>
                    <a:pt x="55" y="39"/>
                  </a:lnTo>
                  <a:lnTo>
                    <a:pt x="60" y="38"/>
                  </a:lnTo>
                  <a:lnTo>
                    <a:pt x="65" y="36"/>
                  </a:lnTo>
                  <a:lnTo>
                    <a:pt x="71" y="35"/>
                  </a:lnTo>
                  <a:lnTo>
                    <a:pt x="76" y="33"/>
                  </a:lnTo>
                  <a:lnTo>
                    <a:pt x="80" y="31"/>
                  </a:lnTo>
                  <a:lnTo>
                    <a:pt x="86" y="29"/>
                  </a:lnTo>
                  <a:lnTo>
                    <a:pt x="91" y="28"/>
                  </a:lnTo>
                  <a:lnTo>
                    <a:pt x="97" y="28"/>
                  </a:lnTo>
                  <a:lnTo>
                    <a:pt x="102" y="25"/>
                  </a:lnTo>
                  <a:lnTo>
                    <a:pt x="109" y="25"/>
                  </a:lnTo>
                  <a:lnTo>
                    <a:pt x="115" y="22"/>
                  </a:lnTo>
                  <a:lnTo>
                    <a:pt x="121" y="21"/>
                  </a:lnTo>
                  <a:lnTo>
                    <a:pt x="126" y="20"/>
                  </a:lnTo>
                  <a:lnTo>
                    <a:pt x="132" y="20"/>
                  </a:lnTo>
                  <a:lnTo>
                    <a:pt x="138" y="17"/>
                  </a:lnTo>
                  <a:lnTo>
                    <a:pt x="145" y="17"/>
                  </a:lnTo>
                  <a:lnTo>
                    <a:pt x="150" y="16"/>
                  </a:lnTo>
                  <a:lnTo>
                    <a:pt x="157" y="16"/>
                  </a:lnTo>
                  <a:lnTo>
                    <a:pt x="163" y="14"/>
                  </a:lnTo>
                  <a:lnTo>
                    <a:pt x="170" y="13"/>
                  </a:lnTo>
                  <a:lnTo>
                    <a:pt x="174" y="11"/>
                  </a:lnTo>
                  <a:lnTo>
                    <a:pt x="181" y="11"/>
                  </a:lnTo>
                  <a:lnTo>
                    <a:pt x="186" y="10"/>
                  </a:lnTo>
                  <a:lnTo>
                    <a:pt x="192" y="9"/>
                  </a:lnTo>
                  <a:lnTo>
                    <a:pt x="197" y="9"/>
                  </a:lnTo>
                  <a:lnTo>
                    <a:pt x="204" y="9"/>
                  </a:lnTo>
                  <a:lnTo>
                    <a:pt x="210" y="7"/>
                  </a:lnTo>
                  <a:lnTo>
                    <a:pt x="215" y="6"/>
                  </a:lnTo>
                  <a:lnTo>
                    <a:pt x="219" y="4"/>
                  </a:lnTo>
                  <a:lnTo>
                    <a:pt x="226" y="4"/>
                  </a:lnTo>
                  <a:lnTo>
                    <a:pt x="230" y="4"/>
                  </a:lnTo>
                  <a:lnTo>
                    <a:pt x="236" y="3"/>
                  </a:lnTo>
                  <a:lnTo>
                    <a:pt x="243" y="3"/>
                  </a:lnTo>
                  <a:lnTo>
                    <a:pt x="248" y="3"/>
                  </a:lnTo>
                  <a:lnTo>
                    <a:pt x="252" y="3"/>
                  </a:lnTo>
                  <a:lnTo>
                    <a:pt x="256" y="3"/>
                  </a:lnTo>
                  <a:lnTo>
                    <a:pt x="260" y="2"/>
                  </a:lnTo>
                  <a:lnTo>
                    <a:pt x="266" y="2"/>
                  </a:lnTo>
                  <a:lnTo>
                    <a:pt x="274" y="2"/>
                  </a:lnTo>
                  <a:lnTo>
                    <a:pt x="284" y="2"/>
                  </a:lnTo>
                  <a:lnTo>
                    <a:pt x="291" y="0"/>
                  </a:lnTo>
                  <a:lnTo>
                    <a:pt x="298" y="0"/>
                  </a:lnTo>
                  <a:lnTo>
                    <a:pt x="304" y="2"/>
                  </a:lnTo>
                  <a:lnTo>
                    <a:pt x="310" y="3"/>
                  </a:lnTo>
                  <a:lnTo>
                    <a:pt x="31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1" name="Freeform 122">
              <a:extLst>
                <a:ext uri="{FF2B5EF4-FFF2-40B4-BE49-F238E27FC236}">
                  <a16:creationId xmlns:a16="http://schemas.microsoft.com/office/drawing/2014/main" id="{BDB09FFE-32E7-42DD-B0C1-0308E5F40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2237"/>
              <a:ext cx="34" cy="244"/>
            </a:xfrm>
            <a:custGeom>
              <a:avLst/>
              <a:gdLst>
                <a:gd name="T0" fmla="*/ 0 w 34"/>
                <a:gd name="T1" fmla="*/ 11 h 244"/>
                <a:gd name="T2" fmla="*/ 1 w 34"/>
                <a:gd name="T3" fmla="*/ 21 h 244"/>
                <a:gd name="T4" fmla="*/ 3 w 34"/>
                <a:gd name="T5" fmla="*/ 32 h 244"/>
                <a:gd name="T6" fmla="*/ 6 w 34"/>
                <a:gd name="T7" fmla="*/ 44 h 244"/>
                <a:gd name="T8" fmla="*/ 8 w 34"/>
                <a:gd name="T9" fmla="*/ 58 h 244"/>
                <a:gd name="T10" fmla="*/ 10 w 34"/>
                <a:gd name="T11" fmla="*/ 72 h 244"/>
                <a:gd name="T12" fmla="*/ 12 w 34"/>
                <a:gd name="T13" fmla="*/ 87 h 244"/>
                <a:gd name="T14" fmla="*/ 17 w 34"/>
                <a:gd name="T15" fmla="*/ 102 h 244"/>
                <a:gd name="T16" fmla="*/ 18 w 34"/>
                <a:gd name="T17" fmla="*/ 119 h 244"/>
                <a:gd name="T18" fmla="*/ 19 w 34"/>
                <a:gd name="T19" fmla="*/ 135 h 244"/>
                <a:gd name="T20" fmla="*/ 21 w 34"/>
                <a:gd name="T21" fmla="*/ 152 h 244"/>
                <a:gd name="T22" fmla="*/ 22 w 34"/>
                <a:gd name="T23" fmla="*/ 168 h 244"/>
                <a:gd name="T24" fmla="*/ 25 w 34"/>
                <a:gd name="T25" fmla="*/ 186 h 244"/>
                <a:gd name="T26" fmla="*/ 25 w 34"/>
                <a:gd name="T27" fmla="*/ 203 h 244"/>
                <a:gd name="T28" fmla="*/ 25 w 34"/>
                <a:gd name="T29" fmla="*/ 219 h 244"/>
                <a:gd name="T30" fmla="*/ 25 w 34"/>
                <a:gd name="T31" fmla="*/ 236 h 244"/>
                <a:gd name="T32" fmla="*/ 33 w 34"/>
                <a:gd name="T33" fmla="*/ 243 h 244"/>
                <a:gd name="T34" fmla="*/ 33 w 34"/>
                <a:gd name="T35" fmla="*/ 226 h 244"/>
                <a:gd name="T36" fmla="*/ 34 w 34"/>
                <a:gd name="T37" fmla="*/ 211 h 244"/>
                <a:gd name="T38" fmla="*/ 33 w 34"/>
                <a:gd name="T39" fmla="*/ 194 h 244"/>
                <a:gd name="T40" fmla="*/ 33 w 34"/>
                <a:gd name="T41" fmla="*/ 178 h 244"/>
                <a:gd name="T42" fmla="*/ 30 w 34"/>
                <a:gd name="T43" fmla="*/ 160 h 244"/>
                <a:gd name="T44" fmla="*/ 29 w 34"/>
                <a:gd name="T45" fmla="*/ 143 h 244"/>
                <a:gd name="T46" fmla="*/ 26 w 34"/>
                <a:gd name="T47" fmla="*/ 125 h 244"/>
                <a:gd name="T48" fmla="*/ 25 w 34"/>
                <a:gd name="T49" fmla="*/ 110 h 244"/>
                <a:gd name="T50" fmla="*/ 21 w 34"/>
                <a:gd name="T51" fmla="*/ 92 h 244"/>
                <a:gd name="T52" fmla="*/ 18 w 34"/>
                <a:gd name="T53" fmla="*/ 77 h 244"/>
                <a:gd name="T54" fmla="*/ 17 w 34"/>
                <a:gd name="T55" fmla="*/ 62 h 244"/>
                <a:gd name="T56" fmla="*/ 14 w 34"/>
                <a:gd name="T57" fmla="*/ 48 h 244"/>
                <a:gd name="T58" fmla="*/ 11 w 34"/>
                <a:gd name="T59" fmla="*/ 33 h 244"/>
                <a:gd name="T60" fmla="*/ 8 w 34"/>
                <a:gd name="T61" fmla="*/ 21 h 244"/>
                <a:gd name="T62" fmla="*/ 7 w 34"/>
                <a:gd name="T63" fmla="*/ 10 h 244"/>
                <a:gd name="T64" fmla="*/ 6 w 34"/>
                <a:gd name="T65" fmla="*/ 0 h 244"/>
                <a:gd name="T66" fmla="*/ 0 w 34"/>
                <a:gd name="T67" fmla="*/ 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244">
                  <a:moveTo>
                    <a:pt x="0" y="8"/>
                  </a:moveTo>
                  <a:lnTo>
                    <a:pt x="0" y="11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3" y="26"/>
                  </a:lnTo>
                  <a:lnTo>
                    <a:pt x="3" y="32"/>
                  </a:lnTo>
                  <a:lnTo>
                    <a:pt x="4" y="39"/>
                  </a:lnTo>
                  <a:lnTo>
                    <a:pt x="6" y="44"/>
                  </a:lnTo>
                  <a:lnTo>
                    <a:pt x="7" y="52"/>
                  </a:lnTo>
                  <a:lnTo>
                    <a:pt x="8" y="58"/>
                  </a:lnTo>
                  <a:lnTo>
                    <a:pt x="10" y="65"/>
                  </a:lnTo>
                  <a:lnTo>
                    <a:pt x="10" y="72"/>
                  </a:lnTo>
                  <a:lnTo>
                    <a:pt x="12" y="79"/>
                  </a:lnTo>
                  <a:lnTo>
                    <a:pt x="12" y="87"/>
                  </a:lnTo>
                  <a:lnTo>
                    <a:pt x="14" y="94"/>
                  </a:lnTo>
                  <a:lnTo>
                    <a:pt x="17" y="102"/>
                  </a:lnTo>
                  <a:lnTo>
                    <a:pt x="18" y="110"/>
                  </a:lnTo>
                  <a:lnTo>
                    <a:pt x="18" y="119"/>
                  </a:lnTo>
                  <a:lnTo>
                    <a:pt x="19" y="127"/>
                  </a:lnTo>
                  <a:lnTo>
                    <a:pt x="19" y="135"/>
                  </a:lnTo>
                  <a:lnTo>
                    <a:pt x="21" y="143"/>
                  </a:lnTo>
                  <a:lnTo>
                    <a:pt x="21" y="152"/>
                  </a:lnTo>
                  <a:lnTo>
                    <a:pt x="22" y="160"/>
                  </a:lnTo>
                  <a:lnTo>
                    <a:pt x="22" y="168"/>
                  </a:lnTo>
                  <a:lnTo>
                    <a:pt x="25" y="178"/>
                  </a:lnTo>
                  <a:lnTo>
                    <a:pt x="25" y="186"/>
                  </a:lnTo>
                  <a:lnTo>
                    <a:pt x="25" y="194"/>
                  </a:lnTo>
                  <a:lnTo>
                    <a:pt x="25" y="203"/>
                  </a:lnTo>
                  <a:lnTo>
                    <a:pt x="26" y="211"/>
                  </a:lnTo>
                  <a:lnTo>
                    <a:pt x="25" y="219"/>
                  </a:lnTo>
                  <a:lnTo>
                    <a:pt x="25" y="227"/>
                  </a:lnTo>
                  <a:lnTo>
                    <a:pt x="25" y="236"/>
                  </a:lnTo>
                  <a:lnTo>
                    <a:pt x="25" y="244"/>
                  </a:lnTo>
                  <a:lnTo>
                    <a:pt x="33" y="243"/>
                  </a:lnTo>
                  <a:lnTo>
                    <a:pt x="33" y="234"/>
                  </a:lnTo>
                  <a:lnTo>
                    <a:pt x="33" y="226"/>
                  </a:lnTo>
                  <a:lnTo>
                    <a:pt x="33" y="218"/>
                  </a:lnTo>
                  <a:lnTo>
                    <a:pt x="34" y="211"/>
                  </a:lnTo>
                  <a:lnTo>
                    <a:pt x="33" y="201"/>
                  </a:lnTo>
                  <a:lnTo>
                    <a:pt x="33" y="194"/>
                  </a:lnTo>
                  <a:lnTo>
                    <a:pt x="33" y="185"/>
                  </a:lnTo>
                  <a:lnTo>
                    <a:pt x="33" y="178"/>
                  </a:lnTo>
                  <a:lnTo>
                    <a:pt x="30" y="168"/>
                  </a:lnTo>
                  <a:lnTo>
                    <a:pt x="30" y="160"/>
                  </a:lnTo>
                  <a:lnTo>
                    <a:pt x="29" y="150"/>
                  </a:lnTo>
                  <a:lnTo>
                    <a:pt x="29" y="143"/>
                  </a:lnTo>
                  <a:lnTo>
                    <a:pt x="28" y="134"/>
                  </a:lnTo>
                  <a:lnTo>
                    <a:pt x="26" y="125"/>
                  </a:lnTo>
                  <a:lnTo>
                    <a:pt x="25" y="117"/>
                  </a:lnTo>
                  <a:lnTo>
                    <a:pt x="25" y="110"/>
                  </a:lnTo>
                  <a:lnTo>
                    <a:pt x="22" y="101"/>
                  </a:lnTo>
                  <a:lnTo>
                    <a:pt x="21" y="92"/>
                  </a:lnTo>
                  <a:lnTo>
                    <a:pt x="19" y="85"/>
                  </a:lnTo>
                  <a:lnTo>
                    <a:pt x="18" y="77"/>
                  </a:lnTo>
                  <a:lnTo>
                    <a:pt x="17" y="69"/>
                  </a:lnTo>
                  <a:lnTo>
                    <a:pt x="17" y="62"/>
                  </a:lnTo>
                  <a:lnTo>
                    <a:pt x="14" y="54"/>
                  </a:lnTo>
                  <a:lnTo>
                    <a:pt x="14" y="48"/>
                  </a:lnTo>
                  <a:lnTo>
                    <a:pt x="12" y="40"/>
                  </a:lnTo>
                  <a:lnTo>
                    <a:pt x="11" y="33"/>
                  </a:lnTo>
                  <a:lnTo>
                    <a:pt x="10" y="26"/>
                  </a:lnTo>
                  <a:lnTo>
                    <a:pt x="8" y="21"/>
                  </a:lnTo>
                  <a:lnTo>
                    <a:pt x="8" y="15"/>
                  </a:lnTo>
                  <a:lnTo>
                    <a:pt x="7" y="10"/>
                  </a:lnTo>
                  <a:lnTo>
                    <a:pt x="6" y="4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2" name="Freeform 123">
              <a:extLst>
                <a:ext uri="{FF2B5EF4-FFF2-40B4-BE49-F238E27FC236}">
                  <a16:creationId xmlns:a16="http://schemas.microsoft.com/office/drawing/2014/main" id="{68345D63-CB5C-404C-AE50-2B7306EDA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2317"/>
              <a:ext cx="24" cy="226"/>
            </a:xfrm>
            <a:custGeom>
              <a:avLst/>
              <a:gdLst>
                <a:gd name="T0" fmla="*/ 21 w 24"/>
                <a:gd name="T1" fmla="*/ 1 h 226"/>
                <a:gd name="T2" fmla="*/ 19 w 24"/>
                <a:gd name="T3" fmla="*/ 7 h 226"/>
                <a:gd name="T4" fmla="*/ 17 w 24"/>
                <a:gd name="T5" fmla="*/ 16 h 226"/>
                <a:gd name="T6" fmla="*/ 15 w 24"/>
                <a:gd name="T7" fmla="*/ 29 h 226"/>
                <a:gd name="T8" fmla="*/ 14 w 24"/>
                <a:gd name="T9" fmla="*/ 43 h 226"/>
                <a:gd name="T10" fmla="*/ 11 w 24"/>
                <a:gd name="T11" fmla="*/ 58 h 226"/>
                <a:gd name="T12" fmla="*/ 11 w 24"/>
                <a:gd name="T13" fmla="*/ 74 h 226"/>
                <a:gd name="T14" fmla="*/ 10 w 24"/>
                <a:gd name="T15" fmla="*/ 88 h 226"/>
                <a:gd name="T16" fmla="*/ 10 w 24"/>
                <a:gd name="T17" fmla="*/ 98 h 226"/>
                <a:gd name="T18" fmla="*/ 8 w 24"/>
                <a:gd name="T19" fmla="*/ 112 h 226"/>
                <a:gd name="T20" fmla="*/ 7 w 24"/>
                <a:gd name="T21" fmla="*/ 124 h 226"/>
                <a:gd name="T22" fmla="*/ 7 w 24"/>
                <a:gd name="T23" fmla="*/ 134 h 226"/>
                <a:gd name="T24" fmla="*/ 6 w 24"/>
                <a:gd name="T25" fmla="*/ 147 h 226"/>
                <a:gd name="T26" fmla="*/ 4 w 24"/>
                <a:gd name="T27" fmla="*/ 164 h 226"/>
                <a:gd name="T28" fmla="*/ 3 w 24"/>
                <a:gd name="T29" fmla="*/ 180 h 226"/>
                <a:gd name="T30" fmla="*/ 2 w 24"/>
                <a:gd name="T31" fmla="*/ 196 h 226"/>
                <a:gd name="T32" fmla="*/ 2 w 24"/>
                <a:gd name="T33" fmla="*/ 208 h 226"/>
                <a:gd name="T34" fmla="*/ 0 w 24"/>
                <a:gd name="T35" fmla="*/ 219 h 226"/>
                <a:gd name="T36" fmla="*/ 7 w 24"/>
                <a:gd name="T37" fmla="*/ 226 h 226"/>
                <a:gd name="T38" fmla="*/ 7 w 24"/>
                <a:gd name="T39" fmla="*/ 215 h 226"/>
                <a:gd name="T40" fmla="*/ 10 w 24"/>
                <a:gd name="T41" fmla="*/ 201 h 226"/>
                <a:gd name="T42" fmla="*/ 10 w 24"/>
                <a:gd name="T43" fmla="*/ 189 h 226"/>
                <a:gd name="T44" fmla="*/ 11 w 24"/>
                <a:gd name="T45" fmla="*/ 176 h 226"/>
                <a:gd name="T46" fmla="*/ 13 w 24"/>
                <a:gd name="T47" fmla="*/ 161 h 226"/>
                <a:gd name="T48" fmla="*/ 14 w 24"/>
                <a:gd name="T49" fmla="*/ 146 h 226"/>
                <a:gd name="T50" fmla="*/ 15 w 24"/>
                <a:gd name="T51" fmla="*/ 131 h 226"/>
                <a:gd name="T52" fmla="*/ 17 w 24"/>
                <a:gd name="T53" fmla="*/ 116 h 226"/>
                <a:gd name="T54" fmla="*/ 17 w 24"/>
                <a:gd name="T55" fmla="*/ 101 h 226"/>
                <a:gd name="T56" fmla="*/ 18 w 24"/>
                <a:gd name="T57" fmla="*/ 85 h 226"/>
                <a:gd name="T58" fmla="*/ 18 w 24"/>
                <a:gd name="T59" fmla="*/ 70 h 226"/>
                <a:gd name="T60" fmla="*/ 19 w 24"/>
                <a:gd name="T61" fmla="*/ 55 h 226"/>
                <a:gd name="T62" fmla="*/ 21 w 24"/>
                <a:gd name="T63" fmla="*/ 41 h 226"/>
                <a:gd name="T64" fmla="*/ 22 w 24"/>
                <a:gd name="T65" fmla="*/ 29 h 226"/>
                <a:gd name="T66" fmla="*/ 22 w 24"/>
                <a:gd name="T67" fmla="*/ 16 h 226"/>
                <a:gd name="T68" fmla="*/ 24 w 24"/>
                <a:gd name="T69" fmla="*/ 7 h 226"/>
                <a:gd name="T70" fmla="*/ 22 w 24"/>
                <a:gd name="T7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226">
                  <a:moveTo>
                    <a:pt x="22" y="0"/>
                  </a:moveTo>
                  <a:lnTo>
                    <a:pt x="21" y="1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8" y="12"/>
                  </a:lnTo>
                  <a:lnTo>
                    <a:pt x="17" y="16"/>
                  </a:lnTo>
                  <a:lnTo>
                    <a:pt x="17" y="22"/>
                  </a:lnTo>
                  <a:lnTo>
                    <a:pt x="15" y="29"/>
                  </a:lnTo>
                  <a:lnTo>
                    <a:pt x="15" y="36"/>
                  </a:lnTo>
                  <a:lnTo>
                    <a:pt x="14" y="43"/>
                  </a:lnTo>
                  <a:lnTo>
                    <a:pt x="14" y="50"/>
                  </a:lnTo>
                  <a:lnTo>
                    <a:pt x="11" y="58"/>
                  </a:lnTo>
                  <a:lnTo>
                    <a:pt x="11" y="66"/>
                  </a:lnTo>
                  <a:lnTo>
                    <a:pt x="11" y="74"/>
                  </a:lnTo>
                  <a:lnTo>
                    <a:pt x="10" y="84"/>
                  </a:lnTo>
                  <a:lnTo>
                    <a:pt x="10" y="88"/>
                  </a:lnTo>
                  <a:lnTo>
                    <a:pt x="10" y="94"/>
                  </a:lnTo>
                  <a:lnTo>
                    <a:pt x="10" y="98"/>
                  </a:lnTo>
                  <a:lnTo>
                    <a:pt x="10" y="103"/>
                  </a:lnTo>
                  <a:lnTo>
                    <a:pt x="8" y="112"/>
                  </a:lnTo>
                  <a:lnTo>
                    <a:pt x="7" y="120"/>
                  </a:lnTo>
                  <a:lnTo>
                    <a:pt x="7" y="124"/>
                  </a:lnTo>
                  <a:lnTo>
                    <a:pt x="7" y="129"/>
                  </a:lnTo>
                  <a:lnTo>
                    <a:pt x="7" y="134"/>
                  </a:lnTo>
                  <a:lnTo>
                    <a:pt x="7" y="139"/>
                  </a:lnTo>
                  <a:lnTo>
                    <a:pt x="6" y="147"/>
                  </a:lnTo>
                  <a:lnTo>
                    <a:pt x="6" y="156"/>
                  </a:lnTo>
                  <a:lnTo>
                    <a:pt x="4" y="164"/>
                  </a:lnTo>
                  <a:lnTo>
                    <a:pt x="4" y="174"/>
                  </a:lnTo>
                  <a:lnTo>
                    <a:pt x="3" y="180"/>
                  </a:lnTo>
                  <a:lnTo>
                    <a:pt x="3" y="189"/>
                  </a:lnTo>
                  <a:lnTo>
                    <a:pt x="2" y="196"/>
                  </a:lnTo>
                  <a:lnTo>
                    <a:pt x="2" y="202"/>
                  </a:lnTo>
                  <a:lnTo>
                    <a:pt x="2" y="208"/>
                  </a:lnTo>
                  <a:lnTo>
                    <a:pt x="0" y="215"/>
                  </a:lnTo>
                  <a:lnTo>
                    <a:pt x="0" y="219"/>
                  </a:lnTo>
                  <a:lnTo>
                    <a:pt x="0" y="225"/>
                  </a:lnTo>
                  <a:lnTo>
                    <a:pt x="7" y="226"/>
                  </a:lnTo>
                  <a:lnTo>
                    <a:pt x="7" y="220"/>
                  </a:lnTo>
                  <a:lnTo>
                    <a:pt x="7" y="215"/>
                  </a:lnTo>
                  <a:lnTo>
                    <a:pt x="8" y="208"/>
                  </a:lnTo>
                  <a:lnTo>
                    <a:pt x="10" y="201"/>
                  </a:lnTo>
                  <a:lnTo>
                    <a:pt x="10" y="196"/>
                  </a:lnTo>
                  <a:lnTo>
                    <a:pt x="10" y="189"/>
                  </a:lnTo>
                  <a:lnTo>
                    <a:pt x="11" y="182"/>
                  </a:lnTo>
                  <a:lnTo>
                    <a:pt x="11" y="176"/>
                  </a:lnTo>
                  <a:lnTo>
                    <a:pt x="11" y="168"/>
                  </a:lnTo>
                  <a:lnTo>
                    <a:pt x="13" y="161"/>
                  </a:lnTo>
                  <a:lnTo>
                    <a:pt x="14" y="154"/>
                  </a:lnTo>
                  <a:lnTo>
                    <a:pt x="14" y="146"/>
                  </a:lnTo>
                  <a:lnTo>
                    <a:pt x="14" y="139"/>
                  </a:lnTo>
                  <a:lnTo>
                    <a:pt x="15" y="131"/>
                  </a:lnTo>
                  <a:lnTo>
                    <a:pt x="15" y="124"/>
                  </a:lnTo>
                  <a:lnTo>
                    <a:pt x="17" y="116"/>
                  </a:lnTo>
                  <a:lnTo>
                    <a:pt x="17" y="107"/>
                  </a:lnTo>
                  <a:lnTo>
                    <a:pt x="17" y="101"/>
                  </a:lnTo>
                  <a:lnTo>
                    <a:pt x="18" y="92"/>
                  </a:lnTo>
                  <a:lnTo>
                    <a:pt x="18" y="85"/>
                  </a:lnTo>
                  <a:lnTo>
                    <a:pt x="18" y="77"/>
                  </a:lnTo>
                  <a:lnTo>
                    <a:pt x="18" y="70"/>
                  </a:lnTo>
                  <a:lnTo>
                    <a:pt x="19" y="62"/>
                  </a:lnTo>
                  <a:lnTo>
                    <a:pt x="19" y="55"/>
                  </a:lnTo>
                  <a:lnTo>
                    <a:pt x="19" y="48"/>
                  </a:lnTo>
                  <a:lnTo>
                    <a:pt x="21" y="41"/>
                  </a:lnTo>
                  <a:lnTo>
                    <a:pt x="21" y="34"/>
                  </a:lnTo>
                  <a:lnTo>
                    <a:pt x="22" y="29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7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9" name="Freeform 124">
              <a:extLst>
                <a:ext uri="{FF2B5EF4-FFF2-40B4-BE49-F238E27FC236}">
                  <a16:creationId xmlns:a16="http://schemas.microsoft.com/office/drawing/2014/main" id="{7B7DB536-79F3-418D-B430-206F550C1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2766"/>
              <a:ext cx="366" cy="418"/>
            </a:xfrm>
            <a:custGeom>
              <a:avLst/>
              <a:gdLst>
                <a:gd name="T0" fmla="*/ 325 w 366"/>
                <a:gd name="T1" fmla="*/ 14 h 418"/>
                <a:gd name="T2" fmla="*/ 366 w 366"/>
                <a:gd name="T3" fmla="*/ 418 h 418"/>
                <a:gd name="T4" fmla="*/ 63 w 366"/>
                <a:gd name="T5" fmla="*/ 394 h 418"/>
                <a:gd name="T6" fmla="*/ 0 w 366"/>
                <a:gd name="T7" fmla="*/ 0 h 418"/>
                <a:gd name="T8" fmla="*/ 325 w 366"/>
                <a:gd name="T9" fmla="*/ 14 h 418"/>
                <a:gd name="T10" fmla="*/ 325 w 366"/>
                <a:gd name="T11" fmla="*/ 1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418">
                  <a:moveTo>
                    <a:pt x="325" y="14"/>
                  </a:moveTo>
                  <a:lnTo>
                    <a:pt x="366" y="418"/>
                  </a:lnTo>
                  <a:lnTo>
                    <a:pt x="63" y="394"/>
                  </a:lnTo>
                  <a:lnTo>
                    <a:pt x="0" y="0"/>
                  </a:lnTo>
                  <a:lnTo>
                    <a:pt x="325" y="14"/>
                  </a:lnTo>
                  <a:lnTo>
                    <a:pt x="325" y="14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0" name="Freeform 125">
              <a:extLst>
                <a:ext uri="{FF2B5EF4-FFF2-40B4-BE49-F238E27FC236}">
                  <a16:creationId xmlns:a16="http://schemas.microsoft.com/office/drawing/2014/main" id="{B6482B0F-B6BF-40DF-B98C-C53D3EB0B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" y="2653"/>
              <a:ext cx="356" cy="533"/>
            </a:xfrm>
            <a:custGeom>
              <a:avLst/>
              <a:gdLst>
                <a:gd name="T0" fmla="*/ 253 w 356"/>
                <a:gd name="T1" fmla="*/ 86 h 533"/>
                <a:gd name="T2" fmla="*/ 253 w 356"/>
                <a:gd name="T3" fmla="*/ 116 h 533"/>
                <a:gd name="T4" fmla="*/ 253 w 356"/>
                <a:gd name="T5" fmla="*/ 139 h 533"/>
                <a:gd name="T6" fmla="*/ 253 w 356"/>
                <a:gd name="T7" fmla="*/ 167 h 533"/>
                <a:gd name="T8" fmla="*/ 254 w 356"/>
                <a:gd name="T9" fmla="*/ 199 h 533"/>
                <a:gd name="T10" fmla="*/ 254 w 356"/>
                <a:gd name="T11" fmla="*/ 229 h 533"/>
                <a:gd name="T12" fmla="*/ 254 w 356"/>
                <a:gd name="T13" fmla="*/ 263 h 533"/>
                <a:gd name="T14" fmla="*/ 254 w 356"/>
                <a:gd name="T15" fmla="*/ 296 h 533"/>
                <a:gd name="T16" fmla="*/ 251 w 356"/>
                <a:gd name="T17" fmla="*/ 332 h 533"/>
                <a:gd name="T18" fmla="*/ 248 w 356"/>
                <a:gd name="T19" fmla="*/ 365 h 533"/>
                <a:gd name="T20" fmla="*/ 244 w 356"/>
                <a:gd name="T21" fmla="*/ 397 h 533"/>
                <a:gd name="T22" fmla="*/ 266 w 356"/>
                <a:gd name="T23" fmla="*/ 422 h 533"/>
                <a:gd name="T24" fmla="*/ 299 w 356"/>
                <a:gd name="T25" fmla="*/ 441 h 533"/>
                <a:gd name="T26" fmla="*/ 327 w 356"/>
                <a:gd name="T27" fmla="*/ 459 h 533"/>
                <a:gd name="T28" fmla="*/ 338 w 356"/>
                <a:gd name="T29" fmla="*/ 529 h 533"/>
                <a:gd name="T30" fmla="*/ 315 w 356"/>
                <a:gd name="T31" fmla="*/ 531 h 533"/>
                <a:gd name="T32" fmla="*/ 286 w 356"/>
                <a:gd name="T33" fmla="*/ 533 h 533"/>
                <a:gd name="T34" fmla="*/ 254 w 356"/>
                <a:gd name="T35" fmla="*/ 533 h 533"/>
                <a:gd name="T36" fmla="*/ 222 w 356"/>
                <a:gd name="T37" fmla="*/ 532 h 533"/>
                <a:gd name="T38" fmla="*/ 193 w 356"/>
                <a:gd name="T39" fmla="*/ 529 h 533"/>
                <a:gd name="T40" fmla="*/ 177 w 356"/>
                <a:gd name="T41" fmla="*/ 525 h 533"/>
                <a:gd name="T42" fmla="*/ 193 w 356"/>
                <a:gd name="T43" fmla="*/ 518 h 533"/>
                <a:gd name="T44" fmla="*/ 218 w 356"/>
                <a:gd name="T45" fmla="*/ 517 h 533"/>
                <a:gd name="T46" fmla="*/ 244 w 356"/>
                <a:gd name="T47" fmla="*/ 517 h 533"/>
                <a:gd name="T48" fmla="*/ 271 w 356"/>
                <a:gd name="T49" fmla="*/ 518 h 533"/>
                <a:gd name="T50" fmla="*/ 295 w 356"/>
                <a:gd name="T51" fmla="*/ 518 h 533"/>
                <a:gd name="T52" fmla="*/ 334 w 356"/>
                <a:gd name="T53" fmla="*/ 517 h 533"/>
                <a:gd name="T54" fmla="*/ 306 w 356"/>
                <a:gd name="T55" fmla="*/ 458 h 533"/>
                <a:gd name="T56" fmla="*/ 277 w 356"/>
                <a:gd name="T57" fmla="*/ 441 h 533"/>
                <a:gd name="T58" fmla="*/ 239 w 356"/>
                <a:gd name="T59" fmla="*/ 422 h 533"/>
                <a:gd name="T60" fmla="*/ 233 w 356"/>
                <a:gd name="T61" fmla="*/ 390 h 533"/>
                <a:gd name="T62" fmla="*/ 236 w 356"/>
                <a:gd name="T63" fmla="*/ 357 h 533"/>
                <a:gd name="T64" fmla="*/ 237 w 356"/>
                <a:gd name="T65" fmla="*/ 324 h 533"/>
                <a:gd name="T66" fmla="*/ 239 w 356"/>
                <a:gd name="T67" fmla="*/ 291 h 533"/>
                <a:gd name="T68" fmla="*/ 242 w 356"/>
                <a:gd name="T69" fmla="*/ 259 h 533"/>
                <a:gd name="T70" fmla="*/ 242 w 356"/>
                <a:gd name="T71" fmla="*/ 227 h 533"/>
                <a:gd name="T72" fmla="*/ 242 w 356"/>
                <a:gd name="T73" fmla="*/ 199 h 533"/>
                <a:gd name="T74" fmla="*/ 242 w 356"/>
                <a:gd name="T75" fmla="*/ 170 h 533"/>
                <a:gd name="T76" fmla="*/ 240 w 356"/>
                <a:gd name="T77" fmla="*/ 145 h 533"/>
                <a:gd name="T78" fmla="*/ 239 w 356"/>
                <a:gd name="T79" fmla="*/ 119 h 533"/>
                <a:gd name="T80" fmla="*/ 239 w 356"/>
                <a:gd name="T81" fmla="*/ 88 h 533"/>
                <a:gd name="T82" fmla="*/ 221 w 356"/>
                <a:gd name="T83" fmla="*/ 75 h 533"/>
                <a:gd name="T84" fmla="*/ 188 w 356"/>
                <a:gd name="T85" fmla="*/ 61 h 533"/>
                <a:gd name="T86" fmla="*/ 149 w 356"/>
                <a:gd name="T87" fmla="*/ 47 h 533"/>
                <a:gd name="T88" fmla="*/ 110 w 356"/>
                <a:gd name="T89" fmla="*/ 33 h 533"/>
                <a:gd name="T90" fmla="*/ 68 w 356"/>
                <a:gd name="T91" fmla="*/ 22 h 533"/>
                <a:gd name="T92" fmla="*/ 28 w 356"/>
                <a:gd name="T93" fmla="*/ 14 h 533"/>
                <a:gd name="T94" fmla="*/ 0 w 356"/>
                <a:gd name="T95" fmla="*/ 0 h 533"/>
                <a:gd name="T96" fmla="*/ 35 w 356"/>
                <a:gd name="T97" fmla="*/ 1 h 533"/>
                <a:gd name="T98" fmla="*/ 75 w 356"/>
                <a:gd name="T99" fmla="*/ 11 h 533"/>
                <a:gd name="T100" fmla="*/ 115 w 356"/>
                <a:gd name="T101" fmla="*/ 22 h 533"/>
                <a:gd name="T102" fmla="*/ 145 w 356"/>
                <a:gd name="T103" fmla="*/ 33 h 533"/>
                <a:gd name="T104" fmla="*/ 188 w 356"/>
                <a:gd name="T105" fmla="*/ 48 h 533"/>
                <a:gd name="T106" fmla="*/ 226 w 356"/>
                <a:gd name="T107" fmla="*/ 62 h 533"/>
                <a:gd name="T108" fmla="*/ 254 w 356"/>
                <a:gd name="T109" fmla="*/ 7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" h="533">
                  <a:moveTo>
                    <a:pt x="254" y="73"/>
                  </a:moveTo>
                  <a:lnTo>
                    <a:pt x="253" y="75"/>
                  </a:lnTo>
                  <a:lnTo>
                    <a:pt x="253" y="77"/>
                  </a:lnTo>
                  <a:lnTo>
                    <a:pt x="253" y="80"/>
                  </a:lnTo>
                  <a:lnTo>
                    <a:pt x="253" y="86"/>
                  </a:lnTo>
                  <a:lnTo>
                    <a:pt x="253" y="90"/>
                  </a:lnTo>
                  <a:lnTo>
                    <a:pt x="253" y="97"/>
                  </a:lnTo>
                  <a:lnTo>
                    <a:pt x="253" y="103"/>
                  </a:lnTo>
                  <a:lnTo>
                    <a:pt x="253" y="113"/>
                  </a:lnTo>
                  <a:lnTo>
                    <a:pt x="253" y="116"/>
                  </a:lnTo>
                  <a:lnTo>
                    <a:pt x="253" y="120"/>
                  </a:lnTo>
                  <a:lnTo>
                    <a:pt x="253" y="125"/>
                  </a:lnTo>
                  <a:lnTo>
                    <a:pt x="253" y="130"/>
                  </a:lnTo>
                  <a:lnTo>
                    <a:pt x="253" y="134"/>
                  </a:lnTo>
                  <a:lnTo>
                    <a:pt x="253" y="139"/>
                  </a:lnTo>
                  <a:lnTo>
                    <a:pt x="253" y="143"/>
                  </a:lnTo>
                  <a:lnTo>
                    <a:pt x="253" y="150"/>
                  </a:lnTo>
                  <a:lnTo>
                    <a:pt x="253" y="154"/>
                  </a:lnTo>
                  <a:lnTo>
                    <a:pt x="253" y="161"/>
                  </a:lnTo>
                  <a:lnTo>
                    <a:pt x="253" y="167"/>
                  </a:lnTo>
                  <a:lnTo>
                    <a:pt x="254" y="172"/>
                  </a:lnTo>
                  <a:lnTo>
                    <a:pt x="254" y="178"/>
                  </a:lnTo>
                  <a:lnTo>
                    <a:pt x="254" y="185"/>
                  </a:lnTo>
                  <a:lnTo>
                    <a:pt x="254" y="190"/>
                  </a:lnTo>
                  <a:lnTo>
                    <a:pt x="254" y="199"/>
                  </a:lnTo>
                  <a:lnTo>
                    <a:pt x="254" y="204"/>
                  </a:lnTo>
                  <a:lnTo>
                    <a:pt x="254" y="211"/>
                  </a:lnTo>
                  <a:lnTo>
                    <a:pt x="254" y="216"/>
                  </a:lnTo>
                  <a:lnTo>
                    <a:pt x="254" y="223"/>
                  </a:lnTo>
                  <a:lnTo>
                    <a:pt x="254" y="229"/>
                  </a:lnTo>
                  <a:lnTo>
                    <a:pt x="254" y="236"/>
                  </a:lnTo>
                  <a:lnTo>
                    <a:pt x="254" y="243"/>
                  </a:lnTo>
                  <a:lnTo>
                    <a:pt x="254" y="249"/>
                  </a:lnTo>
                  <a:lnTo>
                    <a:pt x="254" y="256"/>
                  </a:lnTo>
                  <a:lnTo>
                    <a:pt x="254" y="263"/>
                  </a:lnTo>
                  <a:lnTo>
                    <a:pt x="254" y="269"/>
                  </a:lnTo>
                  <a:lnTo>
                    <a:pt x="254" y="277"/>
                  </a:lnTo>
                  <a:lnTo>
                    <a:pt x="254" y="284"/>
                  </a:lnTo>
                  <a:lnTo>
                    <a:pt x="254" y="291"/>
                  </a:lnTo>
                  <a:lnTo>
                    <a:pt x="254" y="296"/>
                  </a:lnTo>
                  <a:lnTo>
                    <a:pt x="254" y="305"/>
                  </a:lnTo>
                  <a:lnTo>
                    <a:pt x="253" y="311"/>
                  </a:lnTo>
                  <a:lnTo>
                    <a:pt x="253" y="317"/>
                  </a:lnTo>
                  <a:lnTo>
                    <a:pt x="251" y="324"/>
                  </a:lnTo>
                  <a:lnTo>
                    <a:pt x="251" y="332"/>
                  </a:lnTo>
                  <a:lnTo>
                    <a:pt x="250" y="339"/>
                  </a:lnTo>
                  <a:lnTo>
                    <a:pt x="250" y="345"/>
                  </a:lnTo>
                  <a:lnTo>
                    <a:pt x="250" y="351"/>
                  </a:lnTo>
                  <a:lnTo>
                    <a:pt x="250" y="360"/>
                  </a:lnTo>
                  <a:lnTo>
                    <a:pt x="248" y="365"/>
                  </a:lnTo>
                  <a:lnTo>
                    <a:pt x="248" y="372"/>
                  </a:lnTo>
                  <a:lnTo>
                    <a:pt x="247" y="378"/>
                  </a:lnTo>
                  <a:lnTo>
                    <a:pt x="246" y="385"/>
                  </a:lnTo>
                  <a:lnTo>
                    <a:pt x="246" y="390"/>
                  </a:lnTo>
                  <a:lnTo>
                    <a:pt x="244" y="397"/>
                  </a:lnTo>
                  <a:lnTo>
                    <a:pt x="244" y="404"/>
                  </a:lnTo>
                  <a:lnTo>
                    <a:pt x="244" y="411"/>
                  </a:lnTo>
                  <a:lnTo>
                    <a:pt x="251" y="413"/>
                  </a:lnTo>
                  <a:lnTo>
                    <a:pt x="258" y="418"/>
                  </a:lnTo>
                  <a:lnTo>
                    <a:pt x="266" y="422"/>
                  </a:lnTo>
                  <a:lnTo>
                    <a:pt x="273" y="426"/>
                  </a:lnTo>
                  <a:lnTo>
                    <a:pt x="280" y="429"/>
                  </a:lnTo>
                  <a:lnTo>
                    <a:pt x="287" y="433"/>
                  </a:lnTo>
                  <a:lnTo>
                    <a:pt x="293" y="437"/>
                  </a:lnTo>
                  <a:lnTo>
                    <a:pt x="299" y="441"/>
                  </a:lnTo>
                  <a:lnTo>
                    <a:pt x="304" y="442"/>
                  </a:lnTo>
                  <a:lnTo>
                    <a:pt x="309" y="446"/>
                  </a:lnTo>
                  <a:lnTo>
                    <a:pt x="315" y="449"/>
                  </a:lnTo>
                  <a:lnTo>
                    <a:pt x="319" y="453"/>
                  </a:lnTo>
                  <a:lnTo>
                    <a:pt x="327" y="459"/>
                  </a:lnTo>
                  <a:lnTo>
                    <a:pt x="334" y="466"/>
                  </a:lnTo>
                  <a:lnTo>
                    <a:pt x="356" y="526"/>
                  </a:lnTo>
                  <a:lnTo>
                    <a:pt x="350" y="528"/>
                  </a:lnTo>
                  <a:lnTo>
                    <a:pt x="342" y="529"/>
                  </a:lnTo>
                  <a:lnTo>
                    <a:pt x="338" y="529"/>
                  </a:lnTo>
                  <a:lnTo>
                    <a:pt x="334" y="529"/>
                  </a:lnTo>
                  <a:lnTo>
                    <a:pt x="330" y="531"/>
                  </a:lnTo>
                  <a:lnTo>
                    <a:pt x="326" y="531"/>
                  </a:lnTo>
                  <a:lnTo>
                    <a:pt x="319" y="531"/>
                  </a:lnTo>
                  <a:lnTo>
                    <a:pt x="315" y="531"/>
                  </a:lnTo>
                  <a:lnTo>
                    <a:pt x="309" y="531"/>
                  </a:lnTo>
                  <a:lnTo>
                    <a:pt x="304" y="532"/>
                  </a:lnTo>
                  <a:lnTo>
                    <a:pt x="298" y="532"/>
                  </a:lnTo>
                  <a:lnTo>
                    <a:pt x="291" y="533"/>
                  </a:lnTo>
                  <a:lnTo>
                    <a:pt x="286" y="533"/>
                  </a:lnTo>
                  <a:lnTo>
                    <a:pt x="280" y="533"/>
                  </a:lnTo>
                  <a:lnTo>
                    <a:pt x="273" y="533"/>
                  </a:lnTo>
                  <a:lnTo>
                    <a:pt x="266" y="533"/>
                  </a:lnTo>
                  <a:lnTo>
                    <a:pt x="261" y="533"/>
                  </a:lnTo>
                  <a:lnTo>
                    <a:pt x="254" y="533"/>
                  </a:lnTo>
                  <a:lnTo>
                    <a:pt x="248" y="533"/>
                  </a:lnTo>
                  <a:lnTo>
                    <a:pt x="242" y="533"/>
                  </a:lnTo>
                  <a:lnTo>
                    <a:pt x="236" y="533"/>
                  </a:lnTo>
                  <a:lnTo>
                    <a:pt x="229" y="533"/>
                  </a:lnTo>
                  <a:lnTo>
                    <a:pt x="222" y="532"/>
                  </a:lnTo>
                  <a:lnTo>
                    <a:pt x="217" y="531"/>
                  </a:lnTo>
                  <a:lnTo>
                    <a:pt x="210" y="531"/>
                  </a:lnTo>
                  <a:lnTo>
                    <a:pt x="206" y="531"/>
                  </a:lnTo>
                  <a:lnTo>
                    <a:pt x="199" y="529"/>
                  </a:lnTo>
                  <a:lnTo>
                    <a:pt x="193" y="529"/>
                  </a:lnTo>
                  <a:lnTo>
                    <a:pt x="189" y="529"/>
                  </a:lnTo>
                  <a:lnTo>
                    <a:pt x="184" y="529"/>
                  </a:lnTo>
                  <a:lnTo>
                    <a:pt x="180" y="526"/>
                  </a:lnTo>
                  <a:lnTo>
                    <a:pt x="177" y="526"/>
                  </a:lnTo>
                  <a:lnTo>
                    <a:pt x="177" y="525"/>
                  </a:lnTo>
                  <a:lnTo>
                    <a:pt x="178" y="522"/>
                  </a:lnTo>
                  <a:lnTo>
                    <a:pt x="180" y="520"/>
                  </a:lnTo>
                  <a:lnTo>
                    <a:pt x="184" y="520"/>
                  </a:lnTo>
                  <a:lnTo>
                    <a:pt x="188" y="518"/>
                  </a:lnTo>
                  <a:lnTo>
                    <a:pt x="193" y="518"/>
                  </a:lnTo>
                  <a:lnTo>
                    <a:pt x="198" y="518"/>
                  </a:lnTo>
                  <a:lnTo>
                    <a:pt x="203" y="518"/>
                  </a:lnTo>
                  <a:lnTo>
                    <a:pt x="209" y="517"/>
                  </a:lnTo>
                  <a:lnTo>
                    <a:pt x="213" y="517"/>
                  </a:lnTo>
                  <a:lnTo>
                    <a:pt x="218" y="517"/>
                  </a:lnTo>
                  <a:lnTo>
                    <a:pt x="224" y="517"/>
                  </a:lnTo>
                  <a:lnTo>
                    <a:pt x="229" y="517"/>
                  </a:lnTo>
                  <a:lnTo>
                    <a:pt x="235" y="517"/>
                  </a:lnTo>
                  <a:lnTo>
                    <a:pt x="239" y="517"/>
                  </a:lnTo>
                  <a:lnTo>
                    <a:pt x="244" y="517"/>
                  </a:lnTo>
                  <a:lnTo>
                    <a:pt x="250" y="517"/>
                  </a:lnTo>
                  <a:lnTo>
                    <a:pt x="255" y="518"/>
                  </a:lnTo>
                  <a:lnTo>
                    <a:pt x="261" y="518"/>
                  </a:lnTo>
                  <a:lnTo>
                    <a:pt x="266" y="518"/>
                  </a:lnTo>
                  <a:lnTo>
                    <a:pt x="271" y="518"/>
                  </a:lnTo>
                  <a:lnTo>
                    <a:pt x="277" y="518"/>
                  </a:lnTo>
                  <a:lnTo>
                    <a:pt x="282" y="518"/>
                  </a:lnTo>
                  <a:lnTo>
                    <a:pt x="286" y="518"/>
                  </a:lnTo>
                  <a:lnTo>
                    <a:pt x="291" y="518"/>
                  </a:lnTo>
                  <a:lnTo>
                    <a:pt x="295" y="518"/>
                  </a:lnTo>
                  <a:lnTo>
                    <a:pt x="304" y="518"/>
                  </a:lnTo>
                  <a:lnTo>
                    <a:pt x="313" y="518"/>
                  </a:lnTo>
                  <a:lnTo>
                    <a:pt x="320" y="518"/>
                  </a:lnTo>
                  <a:lnTo>
                    <a:pt x="327" y="518"/>
                  </a:lnTo>
                  <a:lnTo>
                    <a:pt x="334" y="517"/>
                  </a:lnTo>
                  <a:lnTo>
                    <a:pt x="339" y="517"/>
                  </a:lnTo>
                  <a:lnTo>
                    <a:pt x="326" y="473"/>
                  </a:lnTo>
                  <a:lnTo>
                    <a:pt x="319" y="466"/>
                  </a:lnTo>
                  <a:lnTo>
                    <a:pt x="312" y="462"/>
                  </a:lnTo>
                  <a:lnTo>
                    <a:pt x="306" y="458"/>
                  </a:lnTo>
                  <a:lnTo>
                    <a:pt x="302" y="455"/>
                  </a:lnTo>
                  <a:lnTo>
                    <a:pt x="295" y="452"/>
                  </a:lnTo>
                  <a:lnTo>
                    <a:pt x="291" y="449"/>
                  </a:lnTo>
                  <a:lnTo>
                    <a:pt x="284" y="445"/>
                  </a:lnTo>
                  <a:lnTo>
                    <a:pt x="277" y="441"/>
                  </a:lnTo>
                  <a:lnTo>
                    <a:pt x="271" y="437"/>
                  </a:lnTo>
                  <a:lnTo>
                    <a:pt x="264" y="434"/>
                  </a:lnTo>
                  <a:lnTo>
                    <a:pt x="255" y="430"/>
                  </a:lnTo>
                  <a:lnTo>
                    <a:pt x="247" y="426"/>
                  </a:lnTo>
                  <a:lnTo>
                    <a:pt x="239" y="422"/>
                  </a:lnTo>
                  <a:lnTo>
                    <a:pt x="231" y="418"/>
                  </a:lnTo>
                  <a:lnTo>
                    <a:pt x="231" y="409"/>
                  </a:lnTo>
                  <a:lnTo>
                    <a:pt x="231" y="404"/>
                  </a:lnTo>
                  <a:lnTo>
                    <a:pt x="232" y="397"/>
                  </a:lnTo>
                  <a:lnTo>
                    <a:pt x="233" y="390"/>
                  </a:lnTo>
                  <a:lnTo>
                    <a:pt x="233" y="385"/>
                  </a:lnTo>
                  <a:lnTo>
                    <a:pt x="233" y="378"/>
                  </a:lnTo>
                  <a:lnTo>
                    <a:pt x="235" y="371"/>
                  </a:lnTo>
                  <a:lnTo>
                    <a:pt x="236" y="365"/>
                  </a:lnTo>
                  <a:lnTo>
                    <a:pt x="236" y="357"/>
                  </a:lnTo>
                  <a:lnTo>
                    <a:pt x="236" y="351"/>
                  </a:lnTo>
                  <a:lnTo>
                    <a:pt x="236" y="345"/>
                  </a:lnTo>
                  <a:lnTo>
                    <a:pt x="237" y="339"/>
                  </a:lnTo>
                  <a:lnTo>
                    <a:pt x="237" y="331"/>
                  </a:lnTo>
                  <a:lnTo>
                    <a:pt x="237" y="324"/>
                  </a:lnTo>
                  <a:lnTo>
                    <a:pt x="239" y="317"/>
                  </a:lnTo>
                  <a:lnTo>
                    <a:pt x="239" y="311"/>
                  </a:lnTo>
                  <a:lnTo>
                    <a:pt x="239" y="305"/>
                  </a:lnTo>
                  <a:lnTo>
                    <a:pt x="239" y="299"/>
                  </a:lnTo>
                  <a:lnTo>
                    <a:pt x="239" y="291"/>
                  </a:lnTo>
                  <a:lnTo>
                    <a:pt x="240" y="285"/>
                  </a:lnTo>
                  <a:lnTo>
                    <a:pt x="240" y="278"/>
                  </a:lnTo>
                  <a:lnTo>
                    <a:pt x="240" y="272"/>
                  </a:lnTo>
                  <a:lnTo>
                    <a:pt x="240" y="265"/>
                  </a:lnTo>
                  <a:lnTo>
                    <a:pt x="242" y="259"/>
                  </a:lnTo>
                  <a:lnTo>
                    <a:pt x="242" y="252"/>
                  </a:lnTo>
                  <a:lnTo>
                    <a:pt x="242" y="247"/>
                  </a:lnTo>
                  <a:lnTo>
                    <a:pt x="242" y="240"/>
                  </a:lnTo>
                  <a:lnTo>
                    <a:pt x="242" y="234"/>
                  </a:lnTo>
                  <a:lnTo>
                    <a:pt x="242" y="227"/>
                  </a:lnTo>
                  <a:lnTo>
                    <a:pt x="242" y="222"/>
                  </a:lnTo>
                  <a:lnTo>
                    <a:pt x="242" y="215"/>
                  </a:lnTo>
                  <a:lnTo>
                    <a:pt x="242" y="211"/>
                  </a:lnTo>
                  <a:lnTo>
                    <a:pt x="242" y="204"/>
                  </a:lnTo>
                  <a:lnTo>
                    <a:pt x="242" y="199"/>
                  </a:lnTo>
                  <a:lnTo>
                    <a:pt x="242" y="192"/>
                  </a:lnTo>
                  <a:lnTo>
                    <a:pt x="242" y="186"/>
                  </a:lnTo>
                  <a:lnTo>
                    <a:pt x="242" y="181"/>
                  </a:lnTo>
                  <a:lnTo>
                    <a:pt x="242" y="175"/>
                  </a:lnTo>
                  <a:lnTo>
                    <a:pt x="242" y="170"/>
                  </a:lnTo>
                  <a:lnTo>
                    <a:pt x="242" y="165"/>
                  </a:lnTo>
                  <a:lnTo>
                    <a:pt x="240" y="160"/>
                  </a:lnTo>
                  <a:lnTo>
                    <a:pt x="240" y="154"/>
                  </a:lnTo>
                  <a:lnTo>
                    <a:pt x="240" y="150"/>
                  </a:lnTo>
                  <a:lnTo>
                    <a:pt x="240" y="145"/>
                  </a:lnTo>
                  <a:lnTo>
                    <a:pt x="240" y="139"/>
                  </a:lnTo>
                  <a:lnTo>
                    <a:pt x="240" y="135"/>
                  </a:lnTo>
                  <a:lnTo>
                    <a:pt x="240" y="131"/>
                  </a:lnTo>
                  <a:lnTo>
                    <a:pt x="240" y="127"/>
                  </a:lnTo>
                  <a:lnTo>
                    <a:pt x="239" y="119"/>
                  </a:lnTo>
                  <a:lnTo>
                    <a:pt x="239" y="112"/>
                  </a:lnTo>
                  <a:lnTo>
                    <a:pt x="239" y="105"/>
                  </a:lnTo>
                  <a:lnTo>
                    <a:pt x="239" y="98"/>
                  </a:lnTo>
                  <a:lnTo>
                    <a:pt x="239" y="92"/>
                  </a:lnTo>
                  <a:lnTo>
                    <a:pt x="239" y="88"/>
                  </a:lnTo>
                  <a:lnTo>
                    <a:pt x="239" y="84"/>
                  </a:lnTo>
                  <a:lnTo>
                    <a:pt x="239" y="81"/>
                  </a:lnTo>
                  <a:lnTo>
                    <a:pt x="233" y="79"/>
                  </a:lnTo>
                  <a:lnTo>
                    <a:pt x="228" y="77"/>
                  </a:lnTo>
                  <a:lnTo>
                    <a:pt x="221" y="75"/>
                  </a:lnTo>
                  <a:lnTo>
                    <a:pt x="214" y="72"/>
                  </a:lnTo>
                  <a:lnTo>
                    <a:pt x="209" y="69"/>
                  </a:lnTo>
                  <a:lnTo>
                    <a:pt x="202" y="66"/>
                  </a:lnTo>
                  <a:lnTo>
                    <a:pt x="195" y="63"/>
                  </a:lnTo>
                  <a:lnTo>
                    <a:pt x="188" y="61"/>
                  </a:lnTo>
                  <a:lnTo>
                    <a:pt x="180" y="58"/>
                  </a:lnTo>
                  <a:lnTo>
                    <a:pt x="173" y="55"/>
                  </a:lnTo>
                  <a:lnTo>
                    <a:pt x="165" y="52"/>
                  </a:lnTo>
                  <a:lnTo>
                    <a:pt x="158" y="50"/>
                  </a:lnTo>
                  <a:lnTo>
                    <a:pt x="149" y="47"/>
                  </a:lnTo>
                  <a:lnTo>
                    <a:pt x="141" y="44"/>
                  </a:lnTo>
                  <a:lnTo>
                    <a:pt x="133" y="41"/>
                  </a:lnTo>
                  <a:lnTo>
                    <a:pt x="126" y="40"/>
                  </a:lnTo>
                  <a:lnTo>
                    <a:pt x="116" y="36"/>
                  </a:lnTo>
                  <a:lnTo>
                    <a:pt x="110" y="33"/>
                  </a:lnTo>
                  <a:lnTo>
                    <a:pt x="100" y="32"/>
                  </a:lnTo>
                  <a:lnTo>
                    <a:pt x="93" y="29"/>
                  </a:lnTo>
                  <a:lnTo>
                    <a:pt x="85" y="26"/>
                  </a:lnTo>
                  <a:lnTo>
                    <a:pt x="77" y="24"/>
                  </a:lnTo>
                  <a:lnTo>
                    <a:pt x="68" y="22"/>
                  </a:lnTo>
                  <a:lnTo>
                    <a:pt x="60" y="21"/>
                  </a:lnTo>
                  <a:lnTo>
                    <a:pt x="52" y="18"/>
                  </a:lnTo>
                  <a:lnTo>
                    <a:pt x="44" y="17"/>
                  </a:lnTo>
                  <a:lnTo>
                    <a:pt x="35" y="15"/>
                  </a:lnTo>
                  <a:lnTo>
                    <a:pt x="28" y="14"/>
                  </a:lnTo>
                  <a:lnTo>
                    <a:pt x="22" y="13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5" y="1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67" y="10"/>
                  </a:lnTo>
                  <a:lnTo>
                    <a:pt x="75" y="11"/>
                  </a:lnTo>
                  <a:lnTo>
                    <a:pt x="83" y="14"/>
                  </a:lnTo>
                  <a:lnTo>
                    <a:pt x="93" y="17"/>
                  </a:lnTo>
                  <a:lnTo>
                    <a:pt x="101" y="18"/>
                  </a:lnTo>
                  <a:lnTo>
                    <a:pt x="111" y="22"/>
                  </a:lnTo>
                  <a:lnTo>
                    <a:pt x="115" y="22"/>
                  </a:lnTo>
                  <a:lnTo>
                    <a:pt x="119" y="25"/>
                  </a:lnTo>
                  <a:lnTo>
                    <a:pt x="123" y="25"/>
                  </a:lnTo>
                  <a:lnTo>
                    <a:pt x="129" y="28"/>
                  </a:lnTo>
                  <a:lnTo>
                    <a:pt x="137" y="30"/>
                  </a:lnTo>
                  <a:lnTo>
                    <a:pt x="145" y="33"/>
                  </a:lnTo>
                  <a:lnTo>
                    <a:pt x="154" y="36"/>
                  </a:lnTo>
                  <a:lnTo>
                    <a:pt x="163" y="40"/>
                  </a:lnTo>
                  <a:lnTo>
                    <a:pt x="171" y="41"/>
                  </a:lnTo>
                  <a:lnTo>
                    <a:pt x="180" y="44"/>
                  </a:lnTo>
                  <a:lnTo>
                    <a:pt x="188" y="48"/>
                  </a:lnTo>
                  <a:lnTo>
                    <a:pt x="196" y="51"/>
                  </a:lnTo>
                  <a:lnTo>
                    <a:pt x="204" y="54"/>
                  </a:lnTo>
                  <a:lnTo>
                    <a:pt x="211" y="57"/>
                  </a:lnTo>
                  <a:lnTo>
                    <a:pt x="218" y="59"/>
                  </a:lnTo>
                  <a:lnTo>
                    <a:pt x="226" y="62"/>
                  </a:lnTo>
                  <a:lnTo>
                    <a:pt x="233" y="65"/>
                  </a:lnTo>
                  <a:lnTo>
                    <a:pt x="240" y="68"/>
                  </a:lnTo>
                  <a:lnTo>
                    <a:pt x="247" y="70"/>
                  </a:lnTo>
                  <a:lnTo>
                    <a:pt x="254" y="73"/>
                  </a:lnTo>
                  <a:lnTo>
                    <a:pt x="254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1" name="Freeform 126">
              <a:extLst>
                <a:ext uri="{FF2B5EF4-FFF2-40B4-BE49-F238E27FC236}">
                  <a16:creationId xmlns:a16="http://schemas.microsoft.com/office/drawing/2014/main" id="{71D107F6-3618-4BFF-B06E-FEA9A3714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2790"/>
              <a:ext cx="328" cy="343"/>
            </a:xfrm>
            <a:custGeom>
              <a:avLst/>
              <a:gdLst>
                <a:gd name="T0" fmla="*/ 321 w 328"/>
                <a:gd name="T1" fmla="*/ 82 h 343"/>
                <a:gd name="T2" fmla="*/ 312 w 328"/>
                <a:gd name="T3" fmla="*/ 106 h 343"/>
                <a:gd name="T4" fmla="*/ 303 w 328"/>
                <a:gd name="T5" fmla="*/ 133 h 343"/>
                <a:gd name="T6" fmla="*/ 296 w 328"/>
                <a:gd name="T7" fmla="*/ 151 h 343"/>
                <a:gd name="T8" fmla="*/ 290 w 328"/>
                <a:gd name="T9" fmla="*/ 172 h 343"/>
                <a:gd name="T10" fmla="*/ 284 w 328"/>
                <a:gd name="T11" fmla="*/ 194 h 343"/>
                <a:gd name="T12" fmla="*/ 277 w 328"/>
                <a:gd name="T13" fmla="*/ 213 h 343"/>
                <a:gd name="T14" fmla="*/ 271 w 328"/>
                <a:gd name="T15" fmla="*/ 235 h 343"/>
                <a:gd name="T16" fmla="*/ 266 w 328"/>
                <a:gd name="T17" fmla="*/ 256 h 343"/>
                <a:gd name="T18" fmla="*/ 260 w 328"/>
                <a:gd name="T19" fmla="*/ 276 h 343"/>
                <a:gd name="T20" fmla="*/ 255 w 328"/>
                <a:gd name="T21" fmla="*/ 296 h 343"/>
                <a:gd name="T22" fmla="*/ 251 w 328"/>
                <a:gd name="T23" fmla="*/ 318 h 343"/>
                <a:gd name="T24" fmla="*/ 233 w 328"/>
                <a:gd name="T25" fmla="*/ 338 h 343"/>
                <a:gd name="T26" fmla="*/ 235 w 328"/>
                <a:gd name="T27" fmla="*/ 318 h 343"/>
                <a:gd name="T28" fmla="*/ 240 w 328"/>
                <a:gd name="T29" fmla="*/ 300 h 343"/>
                <a:gd name="T30" fmla="*/ 245 w 328"/>
                <a:gd name="T31" fmla="*/ 279 h 343"/>
                <a:gd name="T32" fmla="*/ 251 w 328"/>
                <a:gd name="T33" fmla="*/ 260 h 343"/>
                <a:gd name="T34" fmla="*/ 255 w 328"/>
                <a:gd name="T35" fmla="*/ 241 h 343"/>
                <a:gd name="T36" fmla="*/ 260 w 328"/>
                <a:gd name="T37" fmla="*/ 221 h 343"/>
                <a:gd name="T38" fmla="*/ 266 w 328"/>
                <a:gd name="T39" fmla="*/ 203 h 343"/>
                <a:gd name="T40" fmla="*/ 277 w 328"/>
                <a:gd name="T41" fmla="*/ 168 h 343"/>
                <a:gd name="T42" fmla="*/ 286 w 328"/>
                <a:gd name="T43" fmla="*/ 137 h 343"/>
                <a:gd name="T44" fmla="*/ 296 w 328"/>
                <a:gd name="T45" fmla="*/ 110 h 343"/>
                <a:gd name="T46" fmla="*/ 303 w 328"/>
                <a:gd name="T47" fmla="*/ 88 h 343"/>
                <a:gd name="T48" fmla="*/ 293 w 328"/>
                <a:gd name="T49" fmla="*/ 75 h 343"/>
                <a:gd name="T50" fmla="*/ 264 w 328"/>
                <a:gd name="T51" fmla="*/ 64 h 343"/>
                <a:gd name="T52" fmla="*/ 238 w 328"/>
                <a:gd name="T53" fmla="*/ 56 h 343"/>
                <a:gd name="T54" fmla="*/ 219 w 328"/>
                <a:gd name="T55" fmla="*/ 50 h 343"/>
                <a:gd name="T56" fmla="*/ 198 w 328"/>
                <a:gd name="T57" fmla="*/ 45 h 343"/>
                <a:gd name="T58" fmla="*/ 179 w 328"/>
                <a:gd name="T59" fmla="*/ 41 h 343"/>
                <a:gd name="T60" fmla="*/ 157 w 328"/>
                <a:gd name="T61" fmla="*/ 35 h 343"/>
                <a:gd name="T62" fmla="*/ 136 w 328"/>
                <a:gd name="T63" fmla="*/ 30 h 343"/>
                <a:gd name="T64" fmla="*/ 114 w 328"/>
                <a:gd name="T65" fmla="*/ 26 h 343"/>
                <a:gd name="T66" fmla="*/ 94 w 328"/>
                <a:gd name="T67" fmla="*/ 22 h 343"/>
                <a:gd name="T68" fmla="*/ 73 w 328"/>
                <a:gd name="T69" fmla="*/ 17 h 343"/>
                <a:gd name="T70" fmla="*/ 53 w 328"/>
                <a:gd name="T71" fmla="*/ 16 h 343"/>
                <a:gd name="T72" fmla="*/ 32 w 328"/>
                <a:gd name="T73" fmla="*/ 13 h 343"/>
                <a:gd name="T74" fmla="*/ 6 w 328"/>
                <a:gd name="T75" fmla="*/ 13 h 343"/>
                <a:gd name="T76" fmla="*/ 15 w 328"/>
                <a:gd name="T77" fmla="*/ 0 h 343"/>
                <a:gd name="T78" fmla="*/ 35 w 328"/>
                <a:gd name="T79" fmla="*/ 1 h 343"/>
                <a:gd name="T80" fmla="*/ 57 w 328"/>
                <a:gd name="T81" fmla="*/ 2 h 343"/>
                <a:gd name="T82" fmla="*/ 79 w 328"/>
                <a:gd name="T83" fmla="*/ 5 h 343"/>
                <a:gd name="T84" fmla="*/ 102 w 328"/>
                <a:gd name="T85" fmla="*/ 9 h 343"/>
                <a:gd name="T86" fmla="*/ 124 w 328"/>
                <a:gd name="T87" fmla="*/ 13 h 343"/>
                <a:gd name="T88" fmla="*/ 147 w 328"/>
                <a:gd name="T89" fmla="*/ 19 h 343"/>
                <a:gd name="T90" fmla="*/ 171 w 328"/>
                <a:gd name="T91" fmla="*/ 24 h 343"/>
                <a:gd name="T92" fmla="*/ 193 w 328"/>
                <a:gd name="T93" fmla="*/ 30 h 343"/>
                <a:gd name="T94" fmla="*/ 215 w 328"/>
                <a:gd name="T95" fmla="*/ 37 h 343"/>
                <a:gd name="T96" fmla="*/ 235 w 328"/>
                <a:gd name="T97" fmla="*/ 42 h 343"/>
                <a:gd name="T98" fmla="*/ 256 w 328"/>
                <a:gd name="T99" fmla="*/ 49 h 343"/>
                <a:gd name="T100" fmla="*/ 275 w 328"/>
                <a:gd name="T101" fmla="*/ 55 h 343"/>
                <a:gd name="T102" fmla="*/ 293 w 328"/>
                <a:gd name="T103" fmla="*/ 60 h 343"/>
                <a:gd name="T104" fmla="*/ 319 w 328"/>
                <a:gd name="T105" fmla="*/ 7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8" h="343">
                  <a:moveTo>
                    <a:pt x="328" y="74"/>
                  </a:moveTo>
                  <a:lnTo>
                    <a:pt x="325" y="75"/>
                  </a:lnTo>
                  <a:lnTo>
                    <a:pt x="323" y="78"/>
                  </a:lnTo>
                  <a:lnTo>
                    <a:pt x="321" y="82"/>
                  </a:lnTo>
                  <a:lnTo>
                    <a:pt x="319" y="86"/>
                  </a:lnTo>
                  <a:lnTo>
                    <a:pt x="317" y="92"/>
                  </a:lnTo>
                  <a:lnTo>
                    <a:pt x="315" y="99"/>
                  </a:lnTo>
                  <a:lnTo>
                    <a:pt x="312" y="106"/>
                  </a:lnTo>
                  <a:lnTo>
                    <a:pt x="311" y="114"/>
                  </a:lnTo>
                  <a:lnTo>
                    <a:pt x="307" y="121"/>
                  </a:lnTo>
                  <a:lnTo>
                    <a:pt x="304" y="129"/>
                  </a:lnTo>
                  <a:lnTo>
                    <a:pt x="303" y="133"/>
                  </a:lnTo>
                  <a:lnTo>
                    <a:pt x="301" y="137"/>
                  </a:lnTo>
                  <a:lnTo>
                    <a:pt x="300" y="143"/>
                  </a:lnTo>
                  <a:lnTo>
                    <a:pt x="299" y="147"/>
                  </a:lnTo>
                  <a:lnTo>
                    <a:pt x="296" y="151"/>
                  </a:lnTo>
                  <a:lnTo>
                    <a:pt x="296" y="157"/>
                  </a:lnTo>
                  <a:lnTo>
                    <a:pt x="293" y="162"/>
                  </a:lnTo>
                  <a:lnTo>
                    <a:pt x="292" y="166"/>
                  </a:lnTo>
                  <a:lnTo>
                    <a:pt x="290" y="172"/>
                  </a:lnTo>
                  <a:lnTo>
                    <a:pt x="289" y="177"/>
                  </a:lnTo>
                  <a:lnTo>
                    <a:pt x="288" y="183"/>
                  </a:lnTo>
                  <a:lnTo>
                    <a:pt x="286" y="188"/>
                  </a:lnTo>
                  <a:lnTo>
                    <a:pt x="284" y="194"/>
                  </a:lnTo>
                  <a:lnTo>
                    <a:pt x="282" y="198"/>
                  </a:lnTo>
                  <a:lnTo>
                    <a:pt x="281" y="203"/>
                  </a:lnTo>
                  <a:lnTo>
                    <a:pt x="279" y="208"/>
                  </a:lnTo>
                  <a:lnTo>
                    <a:pt x="277" y="213"/>
                  </a:lnTo>
                  <a:lnTo>
                    <a:pt x="275" y="219"/>
                  </a:lnTo>
                  <a:lnTo>
                    <a:pt x="274" y="224"/>
                  </a:lnTo>
                  <a:lnTo>
                    <a:pt x="273" y="230"/>
                  </a:lnTo>
                  <a:lnTo>
                    <a:pt x="271" y="235"/>
                  </a:lnTo>
                  <a:lnTo>
                    <a:pt x="270" y="241"/>
                  </a:lnTo>
                  <a:lnTo>
                    <a:pt x="268" y="245"/>
                  </a:lnTo>
                  <a:lnTo>
                    <a:pt x="267" y="252"/>
                  </a:lnTo>
                  <a:lnTo>
                    <a:pt x="266" y="256"/>
                  </a:lnTo>
                  <a:lnTo>
                    <a:pt x="264" y="261"/>
                  </a:lnTo>
                  <a:lnTo>
                    <a:pt x="263" y="267"/>
                  </a:lnTo>
                  <a:lnTo>
                    <a:pt x="263" y="272"/>
                  </a:lnTo>
                  <a:lnTo>
                    <a:pt x="260" y="276"/>
                  </a:lnTo>
                  <a:lnTo>
                    <a:pt x="259" y="281"/>
                  </a:lnTo>
                  <a:lnTo>
                    <a:pt x="257" y="286"/>
                  </a:lnTo>
                  <a:lnTo>
                    <a:pt x="256" y="292"/>
                  </a:lnTo>
                  <a:lnTo>
                    <a:pt x="255" y="296"/>
                  </a:lnTo>
                  <a:lnTo>
                    <a:pt x="255" y="300"/>
                  </a:lnTo>
                  <a:lnTo>
                    <a:pt x="252" y="305"/>
                  </a:lnTo>
                  <a:lnTo>
                    <a:pt x="252" y="309"/>
                  </a:lnTo>
                  <a:lnTo>
                    <a:pt x="251" y="318"/>
                  </a:lnTo>
                  <a:lnTo>
                    <a:pt x="248" y="327"/>
                  </a:lnTo>
                  <a:lnTo>
                    <a:pt x="246" y="336"/>
                  </a:lnTo>
                  <a:lnTo>
                    <a:pt x="246" y="343"/>
                  </a:lnTo>
                  <a:lnTo>
                    <a:pt x="233" y="338"/>
                  </a:lnTo>
                  <a:lnTo>
                    <a:pt x="233" y="333"/>
                  </a:lnTo>
                  <a:lnTo>
                    <a:pt x="234" y="329"/>
                  </a:lnTo>
                  <a:lnTo>
                    <a:pt x="234" y="323"/>
                  </a:lnTo>
                  <a:lnTo>
                    <a:pt x="235" y="318"/>
                  </a:lnTo>
                  <a:lnTo>
                    <a:pt x="235" y="314"/>
                  </a:lnTo>
                  <a:lnTo>
                    <a:pt x="238" y="308"/>
                  </a:lnTo>
                  <a:lnTo>
                    <a:pt x="238" y="304"/>
                  </a:lnTo>
                  <a:lnTo>
                    <a:pt x="240" y="300"/>
                  </a:lnTo>
                  <a:lnTo>
                    <a:pt x="241" y="294"/>
                  </a:lnTo>
                  <a:lnTo>
                    <a:pt x="242" y="289"/>
                  </a:lnTo>
                  <a:lnTo>
                    <a:pt x="244" y="285"/>
                  </a:lnTo>
                  <a:lnTo>
                    <a:pt x="245" y="279"/>
                  </a:lnTo>
                  <a:lnTo>
                    <a:pt x="246" y="275"/>
                  </a:lnTo>
                  <a:lnTo>
                    <a:pt x="248" y="270"/>
                  </a:lnTo>
                  <a:lnTo>
                    <a:pt x="248" y="264"/>
                  </a:lnTo>
                  <a:lnTo>
                    <a:pt x="251" y="260"/>
                  </a:lnTo>
                  <a:lnTo>
                    <a:pt x="251" y="256"/>
                  </a:lnTo>
                  <a:lnTo>
                    <a:pt x="252" y="250"/>
                  </a:lnTo>
                  <a:lnTo>
                    <a:pt x="253" y="245"/>
                  </a:lnTo>
                  <a:lnTo>
                    <a:pt x="255" y="241"/>
                  </a:lnTo>
                  <a:lnTo>
                    <a:pt x="256" y="235"/>
                  </a:lnTo>
                  <a:lnTo>
                    <a:pt x="257" y="231"/>
                  </a:lnTo>
                  <a:lnTo>
                    <a:pt x="259" y="225"/>
                  </a:lnTo>
                  <a:lnTo>
                    <a:pt x="260" y="221"/>
                  </a:lnTo>
                  <a:lnTo>
                    <a:pt x="260" y="216"/>
                  </a:lnTo>
                  <a:lnTo>
                    <a:pt x="263" y="212"/>
                  </a:lnTo>
                  <a:lnTo>
                    <a:pt x="263" y="208"/>
                  </a:lnTo>
                  <a:lnTo>
                    <a:pt x="266" y="203"/>
                  </a:lnTo>
                  <a:lnTo>
                    <a:pt x="268" y="194"/>
                  </a:lnTo>
                  <a:lnTo>
                    <a:pt x="271" y="186"/>
                  </a:lnTo>
                  <a:lnTo>
                    <a:pt x="274" y="176"/>
                  </a:lnTo>
                  <a:lnTo>
                    <a:pt x="277" y="168"/>
                  </a:lnTo>
                  <a:lnTo>
                    <a:pt x="279" y="159"/>
                  </a:lnTo>
                  <a:lnTo>
                    <a:pt x="281" y="151"/>
                  </a:lnTo>
                  <a:lnTo>
                    <a:pt x="284" y="144"/>
                  </a:lnTo>
                  <a:lnTo>
                    <a:pt x="286" y="137"/>
                  </a:lnTo>
                  <a:lnTo>
                    <a:pt x="289" y="129"/>
                  </a:lnTo>
                  <a:lnTo>
                    <a:pt x="292" y="122"/>
                  </a:lnTo>
                  <a:lnTo>
                    <a:pt x="293" y="115"/>
                  </a:lnTo>
                  <a:lnTo>
                    <a:pt x="296" y="110"/>
                  </a:lnTo>
                  <a:lnTo>
                    <a:pt x="297" y="103"/>
                  </a:lnTo>
                  <a:lnTo>
                    <a:pt x="300" y="97"/>
                  </a:lnTo>
                  <a:lnTo>
                    <a:pt x="301" y="92"/>
                  </a:lnTo>
                  <a:lnTo>
                    <a:pt x="303" y="88"/>
                  </a:lnTo>
                  <a:lnTo>
                    <a:pt x="304" y="82"/>
                  </a:lnTo>
                  <a:lnTo>
                    <a:pt x="307" y="81"/>
                  </a:lnTo>
                  <a:lnTo>
                    <a:pt x="300" y="78"/>
                  </a:lnTo>
                  <a:lnTo>
                    <a:pt x="293" y="75"/>
                  </a:lnTo>
                  <a:lnTo>
                    <a:pt x="286" y="73"/>
                  </a:lnTo>
                  <a:lnTo>
                    <a:pt x="279" y="70"/>
                  </a:lnTo>
                  <a:lnTo>
                    <a:pt x="271" y="67"/>
                  </a:lnTo>
                  <a:lnTo>
                    <a:pt x="264" y="64"/>
                  </a:lnTo>
                  <a:lnTo>
                    <a:pt x="256" y="62"/>
                  </a:lnTo>
                  <a:lnTo>
                    <a:pt x="248" y="59"/>
                  </a:lnTo>
                  <a:lnTo>
                    <a:pt x="242" y="57"/>
                  </a:lnTo>
                  <a:lnTo>
                    <a:pt x="238" y="56"/>
                  </a:lnTo>
                  <a:lnTo>
                    <a:pt x="233" y="55"/>
                  </a:lnTo>
                  <a:lnTo>
                    <a:pt x="229" y="53"/>
                  </a:lnTo>
                  <a:lnTo>
                    <a:pt x="223" y="50"/>
                  </a:lnTo>
                  <a:lnTo>
                    <a:pt x="219" y="50"/>
                  </a:lnTo>
                  <a:lnTo>
                    <a:pt x="213" y="49"/>
                  </a:lnTo>
                  <a:lnTo>
                    <a:pt x="209" y="48"/>
                  </a:lnTo>
                  <a:lnTo>
                    <a:pt x="204" y="46"/>
                  </a:lnTo>
                  <a:lnTo>
                    <a:pt x="198" y="45"/>
                  </a:lnTo>
                  <a:lnTo>
                    <a:pt x="194" y="44"/>
                  </a:lnTo>
                  <a:lnTo>
                    <a:pt x="189" y="42"/>
                  </a:lnTo>
                  <a:lnTo>
                    <a:pt x="183" y="41"/>
                  </a:lnTo>
                  <a:lnTo>
                    <a:pt x="179" y="41"/>
                  </a:lnTo>
                  <a:lnTo>
                    <a:pt x="174" y="38"/>
                  </a:lnTo>
                  <a:lnTo>
                    <a:pt x="169" y="38"/>
                  </a:lnTo>
                  <a:lnTo>
                    <a:pt x="163" y="37"/>
                  </a:lnTo>
                  <a:lnTo>
                    <a:pt x="157" y="35"/>
                  </a:lnTo>
                  <a:lnTo>
                    <a:pt x="153" y="34"/>
                  </a:lnTo>
                  <a:lnTo>
                    <a:pt x="147" y="33"/>
                  </a:lnTo>
                  <a:lnTo>
                    <a:pt x="142" y="31"/>
                  </a:lnTo>
                  <a:lnTo>
                    <a:pt x="136" y="30"/>
                  </a:lnTo>
                  <a:lnTo>
                    <a:pt x="131" y="28"/>
                  </a:lnTo>
                  <a:lnTo>
                    <a:pt x="125" y="28"/>
                  </a:lnTo>
                  <a:lnTo>
                    <a:pt x="120" y="26"/>
                  </a:lnTo>
                  <a:lnTo>
                    <a:pt x="114" y="26"/>
                  </a:lnTo>
                  <a:lnTo>
                    <a:pt x="109" y="24"/>
                  </a:lnTo>
                  <a:lnTo>
                    <a:pt x="103" y="23"/>
                  </a:lnTo>
                  <a:lnTo>
                    <a:pt x="98" y="22"/>
                  </a:lnTo>
                  <a:lnTo>
                    <a:pt x="94" y="22"/>
                  </a:lnTo>
                  <a:lnTo>
                    <a:pt x="88" y="20"/>
                  </a:lnTo>
                  <a:lnTo>
                    <a:pt x="84" y="20"/>
                  </a:lnTo>
                  <a:lnTo>
                    <a:pt x="77" y="19"/>
                  </a:lnTo>
                  <a:lnTo>
                    <a:pt x="73" y="17"/>
                  </a:lnTo>
                  <a:lnTo>
                    <a:pt x="68" y="17"/>
                  </a:lnTo>
                  <a:lnTo>
                    <a:pt x="62" y="17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47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2" y="13"/>
                  </a:lnTo>
                  <a:lnTo>
                    <a:pt x="28" y="13"/>
                  </a:lnTo>
                  <a:lnTo>
                    <a:pt x="24" y="13"/>
                  </a:lnTo>
                  <a:lnTo>
                    <a:pt x="14" y="13"/>
                  </a:lnTo>
                  <a:lnTo>
                    <a:pt x="6" y="13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5" y="1"/>
                  </a:lnTo>
                  <a:lnTo>
                    <a:pt x="40" y="1"/>
                  </a:lnTo>
                  <a:lnTo>
                    <a:pt x="46" y="1"/>
                  </a:lnTo>
                  <a:lnTo>
                    <a:pt x="50" y="1"/>
                  </a:lnTo>
                  <a:lnTo>
                    <a:pt x="57" y="2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73" y="5"/>
                  </a:lnTo>
                  <a:lnTo>
                    <a:pt x="79" y="5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8" y="11"/>
                  </a:lnTo>
                  <a:lnTo>
                    <a:pt x="113" y="11"/>
                  </a:lnTo>
                  <a:lnTo>
                    <a:pt x="119" y="13"/>
                  </a:lnTo>
                  <a:lnTo>
                    <a:pt x="124" y="13"/>
                  </a:lnTo>
                  <a:lnTo>
                    <a:pt x="131" y="16"/>
                  </a:lnTo>
                  <a:lnTo>
                    <a:pt x="136" y="16"/>
                  </a:lnTo>
                  <a:lnTo>
                    <a:pt x="142" y="17"/>
                  </a:lnTo>
                  <a:lnTo>
                    <a:pt x="147" y="19"/>
                  </a:lnTo>
                  <a:lnTo>
                    <a:pt x="153" y="22"/>
                  </a:lnTo>
                  <a:lnTo>
                    <a:pt x="158" y="22"/>
                  </a:lnTo>
                  <a:lnTo>
                    <a:pt x="165" y="24"/>
                  </a:lnTo>
                  <a:lnTo>
                    <a:pt x="171" y="24"/>
                  </a:lnTo>
                  <a:lnTo>
                    <a:pt x="178" y="27"/>
                  </a:lnTo>
                  <a:lnTo>
                    <a:pt x="182" y="28"/>
                  </a:lnTo>
                  <a:lnTo>
                    <a:pt x="187" y="30"/>
                  </a:lnTo>
                  <a:lnTo>
                    <a:pt x="193" y="30"/>
                  </a:lnTo>
                  <a:lnTo>
                    <a:pt x="198" y="33"/>
                  </a:lnTo>
                  <a:lnTo>
                    <a:pt x="204" y="33"/>
                  </a:lnTo>
                  <a:lnTo>
                    <a:pt x="209" y="35"/>
                  </a:lnTo>
                  <a:lnTo>
                    <a:pt x="215" y="37"/>
                  </a:lnTo>
                  <a:lnTo>
                    <a:pt x="220" y="38"/>
                  </a:lnTo>
                  <a:lnTo>
                    <a:pt x="226" y="39"/>
                  </a:lnTo>
                  <a:lnTo>
                    <a:pt x="230" y="41"/>
                  </a:lnTo>
                  <a:lnTo>
                    <a:pt x="235" y="42"/>
                  </a:lnTo>
                  <a:lnTo>
                    <a:pt x="241" y="45"/>
                  </a:lnTo>
                  <a:lnTo>
                    <a:pt x="246" y="45"/>
                  </a:lnTo>
                  <a:lnTo>
                    <a:pt x="251" y="48"/>
                  </a:lnTo>
                  <a:lnTo>
                    <a:pt x="256" y="49"/>
                  </a:lnTo>
                  <a:lnTo>
                    <a:pt x="262" y="50"/>
                  </a:lnTo>
                  <a:lnTo>
                    <a:pt x="266" y="52"/>
                  </a:lnTo>
                  <a:lnTo>
                    <a:pt x="271" y="53"/>
                  </a:lnTo>
                  <a:lnTo>
                    <a:pt x="275" y="55"/>
                  </a:lnTo>
                  <a:lnTo>
                    <a:pt x="279" y="57"/>
                  </a:lnTo>
                  <a:lnTo>
                    <a:pt x="284" y="57"/>
                  </a:lnTo>
                  <a:lnTo>
                    <a:pt x="289" y="59"/>
                  </a:lnTo>
                  <a:lnTo>
                    <a:pt x="293" y="60"/>
                  </a:lnTo>
                  <a:lnTo>
                    <a:pt x="299" y="63"/>
                  </a:lnTo>
                  <a:lnTo>
                    <a:pt x="306" y="66"/>
                  </a:lnTo>
                  <a:lnTo>
                    <a:pt x="312" y="67"/>
                  </a:lnTo>
                  <a:lnTo>
                    <a:pt x="319" y="70"/>
                  </a:lnTo>
                  <a:lnTo>
                    <a:pt x="328" y="74"/>
                  </a:lnTo>
                  <a:lnTo>
                    <a:pt x="328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2" name="Freeform 127">
              <a:extLst>
                <a:ext uri="{FF2B5EF4-FFF2-40B4-BE49-F238E27FC236}">
                  <a16:creationId xmlns:a16="http://schemas.microsoft.com/office/drawing/2014/main" id="{85DAD934-CD30-419C-B494-DB0886D01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2190"/>
              <a:ext cx="226" cy="352"/>
            </a:xfrm>
            <a:custGeom>
              <a:avLst/>
              <a:gdLst>
                <a:gd name="T0" fmla="*/ 0 w 226"/>
                <a:gd name="T1" fmla="*/ 7 h 352"/>
                <a:gd name="T2" fmla="*/ 9 w 226"/>
                <a:gd name="T3" fmla="*/ 8 h 352"/>
                <a:gd name="T4" fmla="*/ 20 w 226"/>
                <a:gd name="T5" fmla="*/ 13 h 352"/>
                <a:gd name="T6" fmla="*/ 36 w 226"/>
                <a:gd name="T7" fmla="*/ 18 h 352"/>
                <a:gd name="T8" fmla="*/ 53 w 226"/>
                <a:gd name="T9" fmla="*/ 22 h 352"/>
                <a:gd name="T10" fmla="*/ 69 w 226"/>
                <a:gd name="T11" fmla="*/ 28 h 352"/>
                <a:gd name="T12" fmla="*/ 86 w 226"/>
                <a:gd name="T13" fmla="*/ 35 h 352"/>
                <a:gd name="T14" fmla="*/ 99 w 226"/>
                <a:gd name="T15" fmla="*/ 43 h 352"/>
                <a:gd name="T16" fmla="*/ 106 w 226"/>
                <a:gd name="T17" fmla="*/ 55 h 352"/>
                <a:gd name="T18" fmla="*/ 109 w 226"/>
                <a:gd name="T19" fmla="*/ 72 h 352"/>
                <a:gd name="T20" fmla="*/ 112 w 226"/>
                <a:gd name="T21" fmla="*/ 87 h 352"/>
                <a:gd name="T22" fmla="*/ 113 w 226"/>
                <a:gd name="T23" fmla="*/ 104 h 352"/>
                <a:gd name="T24" fmla="*/ 115 w 226"/>
                <a:gd name="T25" fmla="*/ 119 h 352"/>
                <a:gd name="T26" fmla="*/ 117 w 226"/>
                <a:gd name="T27" fmla="*/ 134 h 352"/>
                <a:gd name="T28" fmla="*/ 121 w 226"/>
                <a:gd name="T29" fmla="*/ 150 h 352"/>
                <a:gd name="T30" fmla="*/ 126 w 226"/>
                <a:gd name="T31" fmla="*/ 168 h 352"/>
                <a:gd name="T32" fmla="*/ 131 w 226"/>
                <a:gd name="T33" fmla="*/ 182 h 352"/>
                <a:gd name="T34" fmla="*/ 137 w 226"/>
                <a:gd name="T35" fmla="*/ 197 h 352"/>
                <a:gd name="T36" fmla="*/ 141 w 226"/>
                <a:gd name="T37" fmla="*/ 211 h 352"/>
                <a:gd name="T38" fmla="*/ 145 w 226"/>
                <a:gd name="T39" fmla="*/ 221 h 352"/>
                <a:gd name="T40" fmla="*/ 149 w 226"/>
                <a:gd name="T41" fmla="*/ 230 h 352"/>
                <a:gd name="T42" fmla="*/ 153 w 226"/>
                <a:gd name="T43" fmla="*/ 241 h 352"/>
                <a:gd name="T44" fmla="*/ 159 w 226"/>
                <a:gd name="T45" fmla="*/ 251 h 352"/>
                <a:gd name="T46" fmla="*/ 164 w 226"/>
                <a:gd name="T47" fmla="*/ 262 h 352"/>
                <a:gd name="T48" fmla="*/ 171 w 226"/>
                <a:gd name="T49" fmla="*/ 274 h 352"/>
                <a:gd name="T50" fmla="*/ 178 w 226"/>
                <a:gd name="T51" fmla="*/ 287 h 352"/>
                <a:gd name="T52" fmla="*/ 186 w 226"/>
                <a:gd name="T53" fmla="*/ 299 h 352"/>
                <a:gd name="T54" fmla="*/ 196 w 226"/>
                <a:gd name="T55" fmla="*/ 314 h 352"/>
                <a:gd name="T56" fmla="*/ 205 w 226"/>
                <a:gd name="T57" fmla="*/ 328 h 352"/>
                <a:gd name="T58" fmla="*/ 218 w 226"/>
                <a:gd name="T59" fmla="*/ 343 h 352"/>
                <a:gd name="T60" fmla="*/ 226 w 226"/>
                <a:gd name="T61" fmla="*/ 343 h 352"/>
                <a:gd name="T62" fmla="*/ 212 w 226"/>
                <a:gd name="T63" fmla="*/ 325 h 352"/>
                <a:gd name="T64" fmla="*/ 201 w 226"/>
                <a:gd name="T65" fmla="*/ 310 h 352"/>
                <a:gd name="T66" fmla="*/ 192 w 226"/>
                <a:gd name="T67" fmla="*/ 295 h 352"/>
                <a:gd name="T68" fmla="*/ 183 w 226"/>
                <a:gd name="T69" fmla="*/ 281 h 352"/>
                <a:gd name="T70" fmla="*/ 175 w 226"/>
                <a:gd name="T71" fmla="*/ 266 h 352"/>
                <a:gd name="T72" fmla="*/ 167 w 226"/>
                <a:gd name="T73" fmla="*/ 254 h 352"/>
                <a:gd name="T74" fmla="*/ 161 w 226"/>
                <a:gd name="T75" fmla="*/ 240 h 352"/>
                <a:gd name="T76" fmla="*/ 157 w 226"/>
                <a:gd name="T77" fmla="*/ 229 h 352"/>
                <a:gd name="T78" fmla="*/ 150 w 226"/>
                <a:gd name="T79" fmla="*/ 218 h 352"/>
                <a:gd name="T80" fmla="*/ 146 w 226"/>
                <a:gd name="T81" fmla="*/ 207 h 352"/>
                <a:gd name="T82" fmla="*/ 142 w 226"/>
                <a:gd name="T83" fmla="*/ 197 h 352"/>
                <a:gd name="T84" fmla="*/ 141 w 226"/>
                <a:gd name="T85" fmla="*/ 189 h 352"/>
                <a:gd name="T86" fmla="*/ 135 w 226"/>
                <a:gd name="T87" fmla="*/ 174 h 352"/>
                <a:gd name="T88" fmla="*/ 132 w 226"/>
                <a:gd name="T89" fmla="*/ 161 h 352"/>
                <a:gd name="T90" fmla="*/ 128 w 226"/>
                <a:gd name="T91" fmla="*/ 145 h 352"/>
                <a:gd name="T92" fmla="*/ 126 w 226"/>
                <a:gd name="T93" fmla="*/ 130 h 352"/>
                <a:gd name="T94" fmla="*/ 123 w 226"/>
                <a:gd name="T95" fmla="*/ 115 h 352"/>
                <a:gd name="T96" fmla="*/ 121 w 226"/>
                <a:gd name="T97" fmla="*/ 101 h 352"/>
                <a:gd name="T98" fmla="*/ 120 w 226"/>
                <a:gd name="T99" fmla="*/ 87 h 352"/>
                <a:gd name="T100" fmla="*/ 117 w 226"/>
                <a:gd name="T101" fmla="*/ 73 h 352"/>
                <a:gd name="T102" fmla="*/ 115 w 226"/>
                <a:gd name="T103" fmla="*/ 59 h 352"/>
                <a:gd name="T104" fmla="*/ 113 w 226"/>
                <a:gd name="T105" fmla="*/ 44 h 352"/>
                <a:gd name="T106" fmla="*/ 101 w 226"/>
                <a:gd name="T107" fmla="*/ 36 h 352"/>
                <a:gd name="T108" fmla="*/ 88 w 226"/>
                <a:gd name="T109" fmla="*/ 29 h 352"/>
                <a:gd name="T110" fmla="*/ 73 w 226"/>
                <a:gd name="T111" fmla="*/ 24 h 352"/>
                <a:gd name="T112" fmla="*/ 61 w 226"/>
                <a:gd name="T113" fmla="*/ 18 h 352"/>
                <a:gd name="T114" fmla="*/ 44 w 226"/>
                <a:gd name="T115" fmla="*/ 13 h 352"/>
                <a:gd name="T116" fmla="*/ 31 w 226"/>
                <a:gd name="T117" fmla="*/ 8 h 352"/>
                <a:gd name="T118" fmla="*/ 16 w 226"/>
                <a:gd name="T119" fmla="*/ 4 h 352"/>
                <a:gd name="T120" fmla="*/ 3 w 226"/>
                <a:gd name="T121" fmla="*/ 2 h 352"/>
                <a:gd name="T122" fmla="*/ 0 w 226"/>
                <a:gd name="T123" fmla="*/ 3 h 352"/>
                <a:gd name="T124" fmla="*/ 0 w 226"/>
                <a:gd name="T125" fmla="*/ 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" h="352">
                  <a:moveTo>
                    <a:pt x="0" y="7"/>
                  </a:moveTo>
                  <a:lnTo>
                    <a:pt x="0" y="7"/>
                  </a:lnTo>
                  <a:lnTo>
                    <a:pt x="5" y="8"/>
                  </a:lnTo>
                  <a:lnTo>
                    <a:pt x="9" y="8"/>
                  </a:lnTo>
                  <a:lnTo>
                    <a:pt x="14" y="11"/>
                  </a:lnTo>
                  <a:lnTo>
                    <a:pt x="20" y="13"/>
                  </a:lnTo>
                  <a:lnTo>
                    <a:pt x="28" y="15"/>
                  </a:lnTo>
                  <a:lnTo>
                    <a:pt x="36" y="18"/>
                  </a:lnTo>
                  <a:lnTo>
                    <a:pt x="44" y="19"/>
                  </a:lnTo>
                  <a:lnTo>
                    <a:pt x="53" y="22"/>
                  </a:lnTo>
                  <a:lnTo>
                    <a:pt x="61" y="25"/>
                  </a:lnTo>
                  <a:lnTo>
                    <a:pt x="69" y="28"/>
                  </a:lnTo>
                  <a:lnTo>
                    <a:pt x="79" y="32"/>
                  </a:lnTo>
                  <a:lnTo>
                    <a:pt x="86" y="35"/>
                  </a:lnTo>
                  <a:lnTo>
                    <a:pt x="94" y="39"/>
                  </a:lnTo>
                  <a:lnTo>
                    <a:pt x="99" y="43"/>
                  </a:lnTo>
                  <a:lnTo>
                    <a:pt x="105" y="48"/>
                  </a:lnTo>
                  <a:lnTo>
                    <a:pt x="106" y="55"/>
                  </a:lnTo>
                  <a:lnTo>
                    <a:pt x="108" y="64"/>
                  </a:lnTo>
                  <a:lnTo>
                    <a:pt x="109" y="72"/>
                  </a:lnTo>
                  <a:lnTo>
                    <a:pt x="110" y="80"/>
                  </a:lnTo>
                  <a:lnTo>
                    <a:pt x="112" y="87"/>
                  </a:lnTo>
                  <a:lnTo>
                    <a:pt x="112" y="95"/>
                  </a:lnTo>
                  <a:lnTo>
                    <a:pt x="113" y="104"/>
                  </a:lnTo>
                  <a:lnTo>
                    <a:pt x="115" y="112"/>
                  </a:lnTo>
                  <a:lnTo>
                    <a:pt x="115" y="119"/>
                  </a:lnTo>
                  <a:lnTo>
                    <a:pt x="117" y="126"/>
                  </a:lnTo>
                  <a:lnTo>
                    <a:pt x="117" y="134"/>
                  </a:lnTo>
                  <a:lnTo>
                    <a:pt x="120" y="142"/>
                  </a:lnTo>
                  <a:lnTo>
                    <a:pt x="121" y="150"/>
                  </a:lnTo>
                  <a:lnTo>
                    <a:pt x="123" y="160"/>
                  </a:lnTo>
                  <a:lnTo>
                    <a:pt x="126" y="168"/>
                  </a:lnTo>
                  <a:lnTo>
                    <a:pt x="130" y="177"/>
                  </a:lnTo>
                  <a:lnTo>
                    <a:pt x="131" y="182"/>
                  </a:lnTo>
                  <a:lnTo>
                    <a:pt x="134" y="190"/>
                  </a:lnTo>
                  <a:lnTo>
                    <a:pt x="137" y="197"/>
                  </a:lnTo>
                  <a:lnTo>
                    <a:pt x="139" y="207"/>
                  </a:lnTo>
                  <a:lnTo>
                    <a:pt x="141" y="211"/>
                  </a:lnTo>
                  <a:lnTo>
                    <a:pt x="142" y="215"/>
                  </a:lnTo>
                  <a:lnTo>
                    <a:pt x="145" y="221"/>
                  </a:lnTo>
                  <a:lnTo>
                    <a:pt x="146" y="225"/>
                  </a:lnTo>
                  <a:lnTo>
                    <a:pt x="149" y="230"/>
                  </a:lnTo>
                  <a:lnTo>
                    <a:pt x="150" y="234"/>
                  </a:lnTo>
                  <a:lnTo>
                    <a:pt x="153" y="241"/>
                  </a:lnTo>
                  <a:lnTo>
                    <a:pt x="157" y="247"/>
                  </a:lnTo>
                  <a:lnTo>
                    <a:pt x="159" y="251"/>
                  </a:lnTo>
                  <a:lnTo>
                    <a:pt x="161" y="256"/>
                  </a:lnTo>
                  <a:lnTo>
                    <a:pt x="164" y="262"/>
                  </a:lnTo>
                  <a:lnTo>
                    <a:pt x="168" y="269"/>
                  </a:lnTo>
                  <a:lnTo>
                    <a:pt x="171" y="274"/>
                  </a:lnTo>
                  <a:lnTo>
                    <a:pt x="175" y="281"/>
                  </a:lnTo>
                  <a:lnTo>
                    <a:pt x="178" y="287"/>
                  </a:lnTo>
                  <a:lnTo>
                    <a:pt x="183" y="294"/>
                  </a:lnTo>
                  <a:lnTo>
                    <a:pt x="186" y="299"/>
                  </a:lnTo>
                  <a:lnTo>
                    <a:pt x="190" y="306"/>
                  </a:lnTo>
                  <a:lnTo>
                    <a:pt x="196" y="314"/>
                  </a:lnTo>
                  <a:lnTo>
                    <a:pt x="201" y="321"/>
                  </a:lnTo>
                  <a:lnTo>
                    <a:pt x="205" y="328"/>
                  </a:lnTo>
                  <a:lnTo>
                    <a:pt x="211" y="335"/>
                  </a:lnTo>
                  <a:lnTo>
                    <a:pt x="218" y="343"/>
                  </a:lnTo>
                  <a:lnTo>
                    <a:pt x="223" y="352"/>
                  </a:lnTo>
                  <a:lnTo>
                    <a:pt x="226" y="343"/>
                  </a:lnTo>
                  <a:lnTo>
                    <a:pt x="218" y="334"/>
                  </a:lnTo>
                  <a:lnTo>
                    <a:pt x="212" y="325"/>
                  </a:lnTo>
                  <a:lnTo>
                    <a:pt x="207" y="318"/>
                  </a:lnTo>
                  <a:lnTo>
                    <a:pt x="201" y="310"/>
                  </a:lnTo>
                  <a:lnTo>
                    <a:pt x="196" y="302"/>
                  </a:lnTo>
                  <a:lnTo>
                    <a:pt x="192" y="295"/>
                  </a:lnTo>
                  <a:lnTo>
                    <a:pt x="186" y="287"/>
                  </a:lnTo>
                  <a:lnTo>
                    <a:pt x="183" y="281"/>
                  </a:lnTo>
                  <a:lnTo>
                    <a:pt x="178" y="273"/>
                  </a:lnTo>
                  <a:lnTo>
                    <a:pt x="175" y="266"/>
                  </a:lnTo>
                  <a:lnTo>
                    <a:pt x="171" y="259"/>
                  </a:lnTo>
                  <a:lnTo>
                    <a:pt x="167" y="254"/>
                  </a:lnTo>
                  <a:lnTo>
                    <a:pt x="164" y="245"/>
                  </a:lnTo>
                  <a:lnTo>
                    <a:pt x="161" y="240"/>
                  </a:lnTo>
                  <a:lnTo>
                    <a:pt x="159" y="234"/>
                  </a:lnTo>
                  <a:lnTo>
                    <a:pt x="157" y="229"/>
                  </a:lnTo>
                  <a:lnTo>
                    <a:pt x="153" y="223"/>
                  </a:lnTo>
                  <a:lnTo>
                    <a:pt x="150" y="218"/>
                  </a:lnTo>
                  <a:lnTo>
                    <a:pt x="149" y="212"/>
                  </a:lnTo>
                  <a:lnTo>
                    <a:pt x="146" y="207"/>
                  </a:lnTo>
                  <a:lnTo>
                    <a:pt x="145" y="203"/>
                  </a:lnTo>
                  <a:lnTo>
                    <a:pt x="142" y="197"/>
                  </a:lnTo>
                  <a:lnTo>
                    <a:pt x="141" y="193"/>
                  </a:lnTo>
                  <a:lnTo>
                    <a:pt x="141" y="189"/>
                  </a:lnTo>
                  <a:lnTo>
                    <a:pt x="138" y="181"/>
                  </a:lnTo>
                  <a:lnTo>
                    <a:pt x="135" y="174"/>
                  </a:lnTo>
                  <a:lnTo>
                    <a:pt x="134" y="166"/>
                  </a:lnTo>
                  <a:lnTo>
                    <a:pt x="132" y="161"/>
                  </a:lnTo>
                  <a:lnTo>
                    <a:pt x="130" y="152"/>
                  </a:lnTo>
                  <a:lnTo>
                    <a:pt x="128" y="145"/>
                  </a:lnTo>
                  <a:lnTo>
                    <a:pt x="127" y="137"/>
                  </a:lnTo>
                  <a:lnTo>
                    <a:pt x="126" y="130"/>
                  </a:lnTo>
                  <a:lnTo>
                    <a:pt x="124" y="121"/>
                  </a:lnTo>
                  <a:lnTo>
                    <a:pt x="123" y="115"/>
                  </a:lnTo>
                  <a:lnTo>
                    <a:pt x="121" y="108"/>
                  </a:lnTo>
                  <a:lnTo>
                    <a:pt x="121" y="101"/>
                  </a:lnTo>
                  <a:lnTo>
                    <a:pt x="120" y="94"/>
                  </a:lnTo>
                  <a:lnTo>
                    <a:pt x="120" y="87"/>
                  </a:lnTo>
                  <a:lnTo>
                    <a:pt x="119" y="80"/>
                  </a:lnTo>
                  <a:lnTo>
                    <a:pt x="117" y="73"/>
                  </a:lnTo>
                  <a:lnTo>
                    <a:pt x="116" y="66"/>
                  </a:lnTo>
                  <a:lnTo>
                    <a:pt x="115" y="59"/>
                  </a:lnTo>
                  <a:lnTo>
                    <a:pt x="113" y="51"/>
                  </a:lnTo>
                  <a:lnTo>
                    <a:pt x="113" y="44"/>
                  </a:lnTo>
                  <a:lnTo>
                    <a:pt x="106" y="40"/>
                  </a:lnTo>
                  <a:lnTo>
                    <a:pt x="101" y="36"/>
                  </a:lnTo>
                  <a:lnTo>
                    <a:pt x="94" y="32"/>
                  </a:lnTo>
                  <a:lnTo>
                    <a:pt x="88" y="29"/>
                  </a:lnTo>
                  <a:lnTo>
                    <a:pt x="80" y="26"/>
                  </a:lnTo>
                  <a:lnTo>
                    <a:pt x="73" y="24"/>
                  </a:lnTo>
                  <a:lnTo>
                    <a:pt x="68" y="21"/>
                  </a:lnTo>
                  <a:lnTo>
                    <a:pt x="61" y="18"/>
                  </a:lnTo>
                  <a:lnTo>
                    <a:pt x="53" y="15"/>
                  </a:lnTo>
                  <a:lnTo>
                    <a:pt x="44" y="13"/>
                  </a:lnTo>
                  <a:lnTo>
                    <a:pt x="38" y="11"/>
                  </a:lnTo>
                  <a:lnTo>
                    <a:pt x="31" y="8"/>
                  </a:lnTo>
                  <a:lnTo>
                    <a:pt x="24" y="7"/>
                  </a:lnTo>
                  <a:lnTo>
                    <a:pt x="16" y="4"/>
                  </a:lnTo>
                  <a:lnTo>
                    <a:pt x="9" y="3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3" name="Freeform 128">
              <a:extLst>
                <a:ext uri="{FF2B5EF4-FFF2-40B4-BE49-F238E27FC236}">
                  <a16:creationId xmlns:a16="http://schemas.microsoft.com/office/drawing/2014/main" id="{62841313-785B-4E24-A814-C02CA04BA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2336"/>
              <a:ext cx="142" cy="225"/>
            </a:xfrm>
            <a:custGeom>
              <a:avLst/>
              <a:gdLst>
                <a:gd name="T0" fmla="*/ 5 w 142"/>
                <a:gd name="T1" fmla="*/ 6 h 225"/>
                <a:gd name="T2" fmla="*/ 7 w 142"/>
                <a:gd name="T3" fmla="*/ 21 h 225"/>
                <a:gd name="T4" fmla="*/ 10 w 142"/>
                <a:gd name="T5" fmla="*/ 35 h 225"/>
                <a:gd name="T6" fmla="*/ 12 w 142"/>
                <a:gd name="T7" fmla="*/ 44 h 225"/>
                <a:gd name="T8" fmla="*/ 16 w 142"/>
                <a:gd name="T9" fmla="*/ 53 h 225"/>
                <a:gd name="T10" fmla="*/ 22 w 142"/>
                <a:gd name="T11" fmla="*/ 64 h 225"/>
                <a:gd name="T12" fmla="*/ 26 w 142"/>
                <a:gd name="T13" fmla="*/ 72 h 225"/>
                <a:gd name="T14" fmla="*/ 30 w 142"/>
                <a:gd name="T15" fmla="*/ 82 h 225"/>
                <a:gd name="T16" fmla="*/ 37 w 142"/>
                <a:gd name="T17" fmla="*/ 95 h 225"/>
                <a:gd name="T18" fmla="*/ 45 w 142"/>
                <a:gd name="T19" fmla="*/ 109 h 225"/>
                <a:gd name="T20" fmla="*/ 52 w 142"/>
                <a:gd name="T21" fmla="*/ 120 h 225"/>
                <a:gd name="T22" fmla="*/ 58 w 142"/>
                <a:gd name="T23" fmla="*/ 127 h 225"/>
                <a:gd name="T24" fmla="*/ 66 w 142"/>
                <a:gd name="T25" fmla="*/ 137 h 225"/>
                <a:gd name="T26" fmla="*/ 76 w 142"/>
                <a:gd name="T27" fmla="*/ 146 h 225"/>
                <a:gd name="T28" fmla="*/ 87 w 142"/>
                <a:gd name="T29" fmla="*/ 157 h 225"/>
                <a:gd name="T30" fmla="*/ 98 w 142"/>
                <a:gd name="T31" fmla="*/ 171 h 225"/>
                <a:gd name="T32" fmla="*/ 110 w 142"/>
                <a:gd name="T33" fmla="*/ 182 h 225"/>
                <a:gd name="T34" fmla="*/ 122 w 142"/>
                <a:gd name="T35" fmla="*/ 196 h 225"/>
                <a:gd name="T36" fmla="*/ 135 w 142"/>
                <a:gd name="T37" fmla="*/ 207 h 225"/>
                <a:gd name="T38" fmla="*/ 140 w 142"/>
                <a:gd name="T39" fmla="*/ 218 h 225"/>
                <a:gd name="T40" fmla="*/ 132 w 142"/>
                <a:gd name="T41" fmla="*/ 217 h 225"/>
                <a:gd name="T42" fmla="*/ 118 w 142"/>
                <a:gd name="T43" fmla="*/ 201 h 225"/>
                <a:gd name="T44" fmla="*/ 105 w 142"/>
                <a:gd name="T45" fmla="*/ 188 h 225"/>
                <a:gd name="T46" fmla="*/ 94 w 142"/>
                <a:gd name="T47" fmla="*/ 175 h 225"/>
                <a:gd name="T48" fmla="*/ 82 w 142"/>
                <a:gd name="T49" fmla="*/ 164 h 225"/>
                <a:gd name="T50" fmla="*/ 73 w 142"/>
                <a:gd name="T51" fmla="*/ 153 h 225"/>
                <a:gd name="T52" fmla="*/ 63 w 142"/>
                <a:gd name="T53" fmla="*/ 144 h 225"/>
                <a:gd name="T54" fmla="*/ 55 w 142"/>
                <a:gd name="T55" fmla="*/ 133 h 225"/>
                <a:gd name="T56" fmla="*/ 48 w 142"/>
                <a:gd name="T57" fmla="*/ 124 h 225"/>
                <a:gd name="T58" fmla="*/ 40 w 142"/>
                <a:gd name="T59" fmla="*/ 112 h 225"/>
                <a:gd name="T60" fmla="*/ 30 w 142"/>
                <a:gd name="T61" fmla="*/ 97 h 225"/>
                <a:gd name="T62" fmla="*/ 22 w 142"/>
                <a:gd name="T63" fmla="*/ 80 h 225"/>
                <a:gd name="T64" fmla="*/ 14 w 142"/>
                <a:gd name="T65" fmla="*/ 64 h 225"/>
                <a:gd name="T66" fmla="*/ 8 w 142"/>
                <a:gd name="T67" fmla="*/ 48 h 225"/>
                <a:gd name="T68" fmla="*/ 3 w 142"/>
                <a:gd name="T69" fmla="*/ 35 h 225"/>
                <a:gd name="T70" fmla="*/ 0 w 142"/>
                <a:gd name="T71" fmla="*/ 24 h 225"/>
                <a:gd name="T72" fmla="*/ 5 w 142"/>
                <a:gd name="T7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225">
                  <a:moveTo>
                    <a:pt x="5" y="0"/>
                  </a:moveTo>
                  <a:lnTo>
                    <a:pt x="5" y="6"/>
                  </a:lnTo>
                  <a:lnTo>
                    <a:pt x="5" y="14"/>
                  </a:lnTo>
                  <a:lnTo>
                    <a:pt x="7" y="21"/>
                  </a:lnTo>
                  <a:lnTo>
                    <a:pt x="10" y="31"/>
                  </a:lnTo>
                  <a:lnTo>
                    <a:pt x="10" y="35"/>
                  </a:lnTo>
                  <a:lnTo>
                    <a:pt x="12" y="39"/>
                  </a:lnTo>
                  <a:lnTo>
                    <a:pt x="12" y="44"/>
                  </a:lnTo>
                  <a:lnTo>
                    <a:pt x="15" y="48"/>
                  </a:lnTo>
                  <a:lnTo>
                    <a:pt x="16" y="53"/>
                  </a:lnTo>
                  <a:lnTo>
                    <a:pt x="19" y="58"/>
                  </a:lnTo>
                  <a:lnTo>
                    <a:pt x="22" y="64"/>
                  </a:lnTo>
                  <a:lnTo>
                    <a:pt x="25" y="68"/>
                  </a:lnTo>
                  <a:lnTo>
                    <a:pt x="26" y="72"/>
                  </a:lnTo>
                  <a:lnTo>
                    <a:pt x="29" y="77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7" y="95"/>
                  </a:lnTo>
                  <a:lnTo>
                    <a:pt x="41" y="104"/>
                  </a:lnTo>
                  <a:lnTo>
                    <a:pt x="45" y="109"/>
                  </a:lnTo>
                  <a:lnTo>
                    <a:pt x="49" y="116"/>
                  </a:lnTo>
                  <a:lnTo>
                    <a:pt x="52" y="120"/>
                  </a:lnTo>
                  <a:lnTo>
                    <a:pt x="56" y="124"/>
                  </a:lnTo>
                  <a:lnTo>
                    <a:pt x="58" y="127"/>
                  </a:lnTo>
                  <a:lnTo>
                    <a:pt x="62" y="131"/>
                  </a:lnTo>
                  <a:lnTo>
                    <a:pt x="66" y="137"/>
                  </a:lnTo>
                  <a:lnTo>
                    <a:pt x="70" y="141"/>
                  </a:lnTo>
                  <a:lnTo>
                    <a:pt x="76" y="146"/>
                  </a:lnTo>
                  <a:lnTo>
                    <a:pt x="81" y="152"/>
                  </a:lnTo>
                  <a:lnTo>
                    <a:pt x="87" y="157"/>
                  </a:lnTo>
                  <a:lnTo>
                    <a:pt x="94" y="164"/>
                  </a:lnTo>
                  <a:lnTo>
                    <a:pt x="98" y="171"/>
                  </a:lnTo>
                  <a:lnTo>
                    <a:pt x="105" y="177"/>
                  </a:lnTo>
                  <a:lnTo>
                    <a:pt x="110" y="182"/>
                  </a:lnTo>
                  <a:lnTo>
                    <a:pt x="117" y="189"/>
                  </a:lnTo>
                  <a:lnTo>
                    <a:pt x="122" y="196"/>
                  </a:lnTo>
                  <a:lnTo>
                    <a:pt x="129" y="201"/>
                  </a:lnTo>
                  <a:lnTo>
                    <a:pt x="135" y="207"/>
                  </a:lnTo>
                  <a:lnTo>
                    <a:pt x="142" y="214"/>
                  </a:lnTo>
                  <a:lnTo>
                    <a:pt x="140" y="218"/>
                  </a:lnTo>
                  <a:lnTo>
                    <a:pt x="139" y="225"/>
                  </a:lnTo>
                  <a:lnTo>
                    <a:pt x="132" y="217"/>
                  </a:lnTo>
                  <a:lnTo>
                    <a:pt x="124" y="210"/>
                  </a:lnTo>
                  <a:lnTo>
                    <a:pt x="118" y="201"/>
                  </a:lnTo>
                  <a:lnTo>
                    <a:pt x="111" y="196"/>
                  </a:lnTo>
                  <a:lnTo>
                    <a:pt x="105" y="188"/>
                  </a:lnTo>
                  <a:lnTo>
                    <a:pt x="99" y="182"/>
                  </a:lnTo>
                  <a:lnTo>
                    <a:pt x="94" y="175"/>
                  </a:lnTo>
                  <a:lnTo>
                    <a:pt x="88" y="171"/>
                  </a:lnTo>
                  <a:lnTo>
                    <a:pt x="82" y="164"/>
                  </a:lnTo>
                  <a:lnTo>
                    <a:pt x="77" y="157"/>
                  </a:lnTo>
                  <a:lnTo>
                    <a:pt x="73" y="153"/>
                  </a:lnTo>
                  <a:lnTo>
                    <a:pt x="69" y="148"/>
                  </a:lnTo>
                  <a:lnTo>
                    <a:pt x="63" y="144"/>
                  </a:lnTo>
                  <a:lnTo>
                    <a:pt x="59" y="138"/>
                  </a:lnTo>
                  <a:lnTo>
                    <a:pt x="55" y="133"/>
                  </a:lnTo>
                  <a:lnTo>
                    <a:pt x="52" y="130"/>
                  </a:lnTo>
                  <a:lnTo>
                    <a:pt x="48" y="124"/>
                  </a:lnTo>
                  <a:lnTo>
                    <a:pt x="44" y="117"/>
                  </a:lnTo>
                  <a:lnTo>
                    <a:pt x="40" y="112"/>
                  </a:lnTo>
                  <a:lnTo>
                    <a:pt x="34" y="105"/>
                  </a:lnTo>
                  <a:lnTo>
                    <a:pt x="30" y="97"/>
                  </a:lnTo>
                  <a:lnTo>
                    <a:pt x="26" y="88"/>
                  </a:lnTo>
                  <a:lnTo>
                    <a:pt x="22" y="80"/>
                  </a:lnTo>
                  <a:lnTo>
                    <a:pt x="18" y="73"/>
                  </a:lnTo>
                  <a:lnTo>
                    <a:pt x="14" y="64"/>
                  </a:lnTo>
                  <a:lnTo>
                    <a:pt x="10" y="55"/>
                  </a:lnTo>
                  <a:lnTo>
                    <a:pt x="8" y="48"/>
                  </a:lnTo>
                  <a:lnTo>
                    <a:pt x="5" y="42"/>
                  </a:lnTo>
                  <a:lnTo>
                    <a:pt x="3" y="35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4" name="Freeform 129">
              <a:extLst>
                <a:ext uri="{FF2B5EF4-FFF2-40B4-BE49-F238E27FC236}">
                  <a16:creationId xmlns:a16="http://schemas.microsoft.com/office/drawing/2014/main" id="{69AF07C5-8A3F-4291-B62D-88D575272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2583"/>
              <a:ext cx="65" cy="233"/>
            </a:xfrm>
            <a:custGeom>
              <a:avLst/>
              <a:gdLst>
                <a:gd name="T0" fmla="*/ 17 w 65"/>
                <a:gd name="T1" fmla="*/ 107 h 233"/>
                <a:gd name="T2" fmla="*/ 64 w 65"/>
                <a:gd name="T3" fmla="*/ 15 h 233"/>
                <a:gd name="T4" fmla="*/ 65 w 65"/>
                <a:gd name="T5" fmla="*/ 9 h 233"/>
                <a:gd name="T6" fmla="*/ 62 w 65"/>
                <a:gd name="T7" fmla="*/ 3 h 233"/>
                <a:gd name="T8" fmla="*/ 58 w 65"/>
                <a:gd name="T9" fmla="*/ 0 h 233"/>
                <a:gd name="T10" fmla="*/ 57 w 65"/>
                <a:gd name="T11" fmla="*/ 1 h 233"/>
                <a:gd name="T12" fmla="*/ 7 w 65"/>
                <a:gd name="T13" fmla="*/ 113 h 233"/>
                <a:gd name="T14" fmla="*/ 14 w 65"/>
                <a:gd name="T15" fmla="*/ 129 h 233"/>
                <a:gd name="T16" fmla="*/ 0 w 65"/>
                <a:gd name="T17" fmla="*/ 227 h 233"/>
                <a:gd name="T18" fmla="*/ 13 w 65"/>
                <a:gd name="T19" fmla="*/ 233 h 233"/>
                <a:gd name="T20" fmla="*/ 22 w 65"/>
                <a:gd name="T21" fmla="*/ 132 h 233"/>
                <a:gd name="T22" fmla="*/ 22 w 65"/>
                <a:gd name="T23" fmla="*/ 128 h 233"/>
                <a:gd name="T24" fmla="*/ 22 w 65"/>
                <a:gd name="T25" fmla="*/ 124 h 233"/>
                <a:gd name="T26" fmla="*/ 21 w 65"/>
                <a:gd name="T27" fmla="*/ 120 h 233"/>
                <a:gd name="T28" fmla="*/ 21 w 65"/>
                <a:gd name="T29" fmla="*/ 116 h 233"/>
                <a:gd name="T30" fmla="*/ 18 w 65"/>
                <a:gd name="T31" fmla="*/ 109 h 233"/>
                <a:gd name="T32" fmla="*/ 17 w 65"/>
                <a:gd name="T33" fmla="*/ 107 h 233"/>
                <a:gd name="T34" fmla="*/ 17 w 65"/>
                <a:gd name="T35" fmla="*/ 10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233">
                  <a:moveTo>
                    <a:pt x="17" y="107"/>
                  </a:moveTo>
                  <a:lnTo>
                    <a:pt x="64" y="15"/>
                  </a:lnTo>
                  <a:lnTo>
                    <a:pt x="65" y="9"/>
                  </a:lnTo>
                  <a:lnTo>
                    <a:pt x="62" y="3"/>
                  </a:lnTo>
                  <a:lnTo>
                    <a:pt x="58" y="0"/>
                  </a:lnTo>
                  <a:lnTo>
                    <a:pt x="57" y="1"/>
                  </a:lnTo>
                  <a:lnTo>
                    <a:pt x="7" y="113"/>
                  </a:lnTo>
                  <a:lnTo>
                    <a:pt x="14" y="129"/>
                  </a:lnTo>
                  <a:lnTo>
                    <a:pt x="0" y="227"/>
                  </a:lnTo>
                  <a:lnTo>
                    <a:pt x="13" y="233"/>
                  </a:lnTo>
                  <a:lnTo>
                    <a:pt x="22" y="132"/>
                  </a:lnTo>
                  <a:lnTo>
                    <a:pt x="22" y="128"/>
                  </a:lnTo>
                  <a:lnTo>
                    <a:pt x="22" y="124"/>
                  </a:lnTo>
                  <a:lnTo>
                    <a:pt x="21" y="120"/>
                  </a:lnTo>
                  <a:lnTo>
                    <a:pt x="21" y="116"/>
                  </a:lnTo>
                  <a:lnTo>
                    <a:pt x="18" y="109"/>
                  </a:lnTo>
                  <a:lnTo>
                    <a:pt x="17" y="107"/>
                  </a:lnTo>
                  <a:lnTo>
                    <a:pt x="17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5" name="Freeform 130">
              <a:extLst>
                <a:ext uri="{FF2B5EF4-FFF2-40B4-BE49-F238E27FC236}">
                  <a16:creationId xmlns:a16="http://schemas.microsoft.com/office/drawing/2014/main" id="{AFAC7E4C-BA47-4FB3-AC27-245FFF6AB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" y="2750"/>
              <a:ext cx="101" cy="202"/>
            </a:xfrm>
            <a:custGeom>
              <a:avLst/>
              <a:gdLst>
                <a:gd name="T0" fmla="*/ 61 w 101"/>
                <a:gd name="T1" fmla="*/ 0 h 202"/>
                <a:gd name="T2" fmla="*/ 0 w 101"/>
                <a:gd name="T3" fmla="*/ 66 h 202"/>
                <a:gd name="T4" fmla="*/ 13 w 101"/>
                <a:gd name="T5" fmla="*/ 86 h 202"/>
                <a:gd name="T6" fmla="*/ 3 w 101"/>
                <a:gd name="T7" fmla="*/ 199 h 202"/>
                <a:gd name="T8" fmla="*/ 39 w 101"/>
                <a:gd name="T9" fmla="*/ 202 h 202"/>
                <a:gd name="T10" fmla="*/ 101 w 101"/>
                <a:gd name="T11" fmla="*/ 22 h 202"/>
                <a:gd name="T12" fmla="*/ 61 w 101"/>
                <a:gd name="T13" fmla="*/ 0 h 202"/>
                <a:gd name="T14" fmla="*/ 61 w 101"/>
                <a:gd name="T1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02">
                  <a:moveTo>
                    <a:pt x="61" y="0"/>
                  </a:moveTo>
                  <a:lnTo>
                    <a:pt x="0" y="66"/>
                  </a:lnTo>
                  <a:lnTo>
                    <a:pt x="13" y="86"/>
                  </a:lnTo>
                  <a:lnTo>
                    <a:pt x="3" y="199"/>
                  </a:lnTo>
                  <a:lnTo>
                    <a:pt x="39" y="202"/>
                  </a:lnTo>
                  <a:lnTo>
                    <a:pt x="101" y="2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6" name="Freeform 131">
              <a:extLst>
                <a:ext uri="{FF2B5EF4-FFF2-40B4-BE49-F238E27FC236}">
                  <a16:creationId xmlns:a16="http://schemas.microsoft.com/office/drawing/2014/main" id="{50C3EDEB-A476-4816-AFE2-FC1CE015C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712"/>
              <a:ext cx="100" cy="241"/>
            </a:xfrm>
            <a:custGeom>
              <a:avLst/>
              <a:gdLst>
                <a:gd name="T0" fmla="*/ 29 w 100"/>
                <a:gd name="T1" fmla="*/ 3 h 241"/>
                <a:gd name="T2" fmla="*/ 40 w 100"/>
                <a:gd name="T3" fmla="*/ 10 h 241"/>
                <a:gd name="T4" fmla="*/ 52 w 100"/>
                <a:gd name="T5" fmla="*/ 18 h 241"/>
                <a:gd name="T6" fmla="*/ 64 w 100"/>
                <a:gd name="T7" fmla="*/ 25 h 241"/>
                <a:gd name="T8" fmla="*/ 77 w 100"/>
                <a:gd name="T9" fmla="*/ 32 h 241"/>
                <a:gd name="T10" fmla="*/ 88 w 100"/>
                <a:gd name="T11" fmla="*/ 38 h 241"/>
                <a:gd name="T12" fmla="*/ 97 w 100"/>
                <a:gd name="T13" fmla="*/ 46 h 241"/>
                <a:gd name="T14" fmla="*/ 96 w 100"/>
                <a:gd name="T15" fmla="*/ 55 h 241"/>
                <a:gd name="T16" fmla="*/ 85 w 100"/>
                <a:gd name="T17" fmla="*/ 72 h 241"/>
                <a:gd name="T18" fmla="*/ 77 w 100"/>
                <a:gd name="T19" fmla="*/ 89 h 241"/>
                <a:gd name="T20" fmla="*/ 70 w 100"/>
                <a:gd name="T21" fmla="*/ 102 h 241"/>
                <a:gd name="T22" fmla="*/ 64 w 100"/>
                <a:gd name="T23" fmla="*/ 112 h 241"/>
                <a:gd name="T24" fmla="*/ 60 w 100"/>
                <a:gd name="T25" fmla="*/ 123 h 241"/>
                <a:gd name="T26" fmla="*/ 55 w 100"/>
                <a:gd name="T27" fmla="*/ 134 h 241"/>
                <a:gd name="T28" fmla="*/ 49 w 100"/>
                <a:gd name="T29" fmla="*/ 148 h 241"/>
                <a:gd name="T30" fmla="*/ 44 w 100"/>
                <a:gd name="T31" fmla="*/ 162 h 241"/>
                <a:gd name="T32" fmla="*/ 38 w 100"/>
                <a:gd name="T33" fmla="*/ 177 h 241"/>
                <a:gd name="T34" fmla="*/ 31 w 100"/>
                <a:gd name="T35" fmla="*/ 192 h 241"/>
                <a:gd name="T36" fmla="*/ 26 w 100"/>
                <a:gd name="T37" fmla="*/ 206 h 241"/>
                <a:gd name="T38" fmla="*/ 23 w 100"/>
                <a:gd name="T39" fmla="*/ 215 h 241"/>
                <a:gd name="T40" fmla="*/ 19 w 100"/>
                <a:gd name="T41" fmla="*/ 225 h 241"/>
                <a:gd name="T42" fmla="*/ 16 w 100"/>
                <a:gd name="T43" fmla="*/ 236 h 241"/>
                <a:gd name="T44" fmla="*/ 0 w 100"/>
                <a:gd name="T45" fmla="*/ 241 h 241"/>
                <a:gd name="T46" fmla="*/ 3 w 100"/>
                <a:gd name="T47" fmla="*/ 232 h 241"/>
                <a:gd name="T48" fmla="*/ 7 w 100"/>
                <a:gd name="T49" fmla="*/ 224 h 241"/>
                <a:gd name="T50" fmla="*/ 15 w 100"/>
                <a:gd name="T51" fmla="*/ 208 h 241"/>
                <a:gd name="T52" fmla="*/ 19 w 100"/>
                <a:gd name="T53" fmla="*/ 196 h 241"/>
                <a:gd name="T54" fmla="*/ 25 w 100"/>
                <a:gd name="T55" fmla="*/ 185 h 241"/>
                <a:gd name="T56" fmla="*/ 27 w 100"/>
                <a:gd name="T57" fmla="*/ 177 h 241"/>
                <a:gd name="T58" fmla="*/ 30 w 100"/>
                <a:gd name="T59" fmla="*/ 171 h 241"/>
                <a:gd name="T60" fmla="*/ 34 w 100"/>
                <a:gd name="T61" fmla="*/ 162 h 241"/>
                <a:gd name="T62" fmla="*/ 38 w 100"/>
                <a:gd name="T63" fmla="*/ 152 h 241"/>
                <a:gd name="T64" fmla="*/ 40 w 100"/>
                <a:gd name="T65" fmla="*/ 148 h 241"/>
                <a:gd name="T66" fmla="*/ 44 w 100"/>
                <a:gd name="T67" fmla="*/ 141 h 241"/>
                <a:gd name="T68" fmla="*/ 34 w 100"/>
                <a:gd name="T69" fmla="*/ 134 h 241"/>
                <a:gd name="T70" fmla="*/ 25 w 100"/>
                <a:gd name="T71" fmla="*/ 128 h 241"/>
                <a:gd name="T72" fmla="*/ 14 w 100"/>
                <a:gd name="T73" fmla="*/ 115 h 241"/>
                <a:gd name="T74" fmla="*/ 7 w 100"/>
                <a:gd name="T75" fmla="*/ 98 h 241"/>
                <a:gd name="T76" fmla="*/ 7 w 100"/>
                <a:gd name="T77" fmla="*/ 83 h 241"/>
                <a:gd name="T78" fmla="*/ 8 w 100"/>
                <a:gd name="T79" fmla="*/ 65 h 241"/>
                <a:gd name="T80" fmla="*/ 12 w 100"/>
                <a:gd name="T81" fmla="*/ 49 h 241"/>
                <a:gd name="T82" fmla="*/ 16 w 100"/>
                <a:gd name="T83" fmla="*/ 32 h 241"/>
                <a:gd name="T84" fmla="*/ 20 w 100"/>
                <a:gd name="T85" fmla="*/ 18 h 241"/>
                <a:gd name="T86" fmla="*/ 23 w 100"/>
                <a:gd name="T8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0" h="241">
                  <a:moveTo>
                    <a:pt x="23" y="0"/>
                  </a:moveTo>
                  <a:lnTo>
                    <a:pt x="29" y="3"/>
                  </a:lnTo>
                  <a:lnTo>
                    <a:pt x="34" y="7"/>
                  </a:lnTo>
                  <a:lnTo>
                    <a:pt x="40" y="10"/>
                  </a:lnTo>
                  <a:lnTo>
                    <a:pt x="47" y="14"/>
                  </a:lnTo>
                  <a:lnTo>
                    <a:pt x="52" y="18"/>
                  </a:lnTo>
                  <a:lnTo>
                    <a:pt x="59" y="22"/>
                  </a:lnTo>
                  <a:lnTo>
                    <a:pt x="64" y="25"/>
                  </a:lnTo>
                  <a:lnTo>
                    <a:pt x="71" y="29"/>
                  </a:lnTo>
                  <a:lnTo>
                    <a:pt x="77" y="32"/>
                  </a:lnTo>
                  <a:lnTo>
                    <a:pt x="82" y="35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7" y="46"/>
                  </a:lnTo>
                  <a:lnTo>
                    <a:pt x="100" y="49"/>
                  </a:lnTo>
                  <a:lnTo>
                    <a:pt x="96" y="55"/>
                  </a:lnTo>
                  <a:lnTo>
                    <a:pt x="91" y="64"/>
                  </a:lnTo>
                  <a:lnTo>
                    <a:pt x="85" y="72"/>
                  </a:lnTo>
                  <a:lnTo>
                    <a:pt x="81" y="80"/>
                  </a:lnTo>
                  <a:lnTo>
                    <a:pt x="77" y="89"/>
                  </a:lnTo>
                  <a:lnTo>
                    <a:pt x="73" y="97"/>
                  </a:lnTo>
                  <a:lnTo>
                    <a:pt x="70" y="102"/>
                  </a:lnTo>
                  <a:lnTo>
                    <a:pt x="67" y="108"/>
                  </a:lnTo>
                  <a:lnTo>
                    <a:pt x="64" y="112"/>
                  </a:lnTo>
                  <a:lnTo>
                    <a:pt x="63" y="119"/>
                  </a:lnTo>
                  <a:lnTo>
                    <a:pt x="60" y="123"/>
                  </a:lnTo>
                  <a:lnTo>
                    <a:pt x="58" y="128"/>
                  </a:lnTo>
                  <a:lnTo>
                    <a:pt x="55" y="134"/>
                  </a:lnTo>
                  <a:lnTo>
                    <a:pt x="52" y="141"/>
                  </a:lnTo>
                  <a:lnTo>
                    <a:pt x="49" y="148"/>
                  </a:lnTo>
                  <a:lnTo>
                    <a:pt x="47" y="153"/>
                  </a:lnTo>
                  <a:lnTo>
                    <a:pt x="44" y="162"/>
                  </a:lnTo>
                  <a:lnTo>
                    <a:pt x="41" y="168"/>
                  </a:lnTo>
                  <a:lnTo>
                    <a:pt x="38" y="177"/>
                  </a:lnTo>
                  <a:lnTo>
                    <a:pt x="34" y="184"/>
                  </a:lnTo>
                  <a:lnTo>
                    <a:pt x="31" y="192"/>
                  </a:lnTo>
                  <a:lnTo>
                    <a:pt x="29" y="202"/>
                  </a:lnTo>
                  <a:lnTo>
                    <a:pt x="26" y="206"/>
                  </a:lnTo>
                  <a:lnTo>
                    <a:pt x="25" y="210"/>
                  </a:lnTo>
                  <a:lnTo>
                    <a:pt x="23" y="215"/>
                  </a:lnTo>
                  <a:lnTo>
                    <a:pt x="22" y="221"/>
                  </a:lnTo>
                  <a:lnTo>
                    <a:pt x="19" y="225"/>
                  </a:lnTo>
                  <a:lnTo>
                    <a:pt x="18" y="230"/>
                  </a:lnTo>
                  <a:lnTo>
                    <a:pt x="16" y="236"/>
                  </a:lnTo>
                  <a:lnTo>
                    <a:pt x="15" y="241"/>
                  </a:lnTo>
                  <a:lnTo>
                    <a:pt x="0" y="241"/>
                  </a:lnTo>
                  <a:lnTo>
                    <a:pt x="1" y="237"/>
                  </a:lnTo>
                  <a:lnTo>
                    <a:pt x="3" y="232"/>
                  </a:lnTo>
                  <a:lnTo>
                    <a:pt x="4" y="228"/>
                  </a:lnTo>
                  <a:lnTo>
                    <a:pt x="7" y="224"/>
                  </a:lnTo>
                  <a:lnTo>
                    <a:pt x="11" y="215"/>
                  </a:lnTo>
                  <a:lnTo>
                    <a:pt x="15" y="208"/>
                  </a:lnTo>
                  <a:lnTo>
                    <a:pt x="16" y="200"/>
                  </a:lnTo>
                  <a:lnTo>
                    <a:pt x="19" y="196"/>
                  </a:lnTo>
                  <a:lnTo>
                    <a:pt x="22" y="189"/>
                  </a:lnTo>
                  <a:lnTo>
                    <a:pt x="25" y="185"/>
                  </a:lnTo>
                  <a:lnTo>
                    <a:pt x="25" y="181"/>
                  </a:lnTo>
                  <a:lnTo>
                    <a:pt x="27" y="177"/>
                  </a:lnTo>
                  <a:lnTo>
                    <a:pt x="29" y="173"/>
                  </a:lnTo>
                  <a:lnTo>
                    <a:pt x="30" y="171"/>
                  </a:lnTo>
                  <a:lnTo>
                    <a:pt x="31" y="164"/>
                  </a:lnTo>
                  <a:lnTo>
                    <a:pt x="34" y="162"/>
                  </a:lnTo>
                  <a:lnTo>
                    <a:pt x="36" y="156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40" y="148"/>
                  </a:lnTo>
                  <a:lnTo>
                    <a:pt x="42" y="144"/>
                  </a:lnTo>
                  <a:lnTo>
                    <a:pt x="44" y="141"/>
                  </a:lnTo>
                  <a:lnTo>
                    <a:pt x="38" y="137"/>
                  </a:lnTo>
                  <a:lnTo>
                    <a:pt x="34" y="134"/>
                  </a:lnTo>
                  <a:lnTo>
                    <a:pt x="29" y="131"/>
                  </a:lnTo>
                  <a:lnTo>
                    <a:pt x="25" y="128"/>
                  </a:lnTo>
                  <a:lnTo>
                    <a:pt x="18" y="120"/>
                  </a:lnTo>
                  <a:lnTo>
                    <a:pt x="14" y="115"/>
                  </a:lnTo>
                  <a:lnTo>
                    <a:pt x="9" y="106"/>
                  </a:lnTo>
                  <a:lnTo>
                    <a:pt x="7" y="98"/>
                  </a:lnTo>
                  <a:lnTo>
                    <a:pt x="7" y="90"/>
                  </a:lnTo>
                  <a:lnTo>
                    <a:pt x="7" y="83"/>
                  </a:lnTo>
                  <a:lnTo>
                    <a:pt x="7" y="73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9"/>
                  </a:lnTo>
                  <a:lnTo>
                    <a:pt x="14" y="40"/>
                  </a:lnTo>
                  <a:lnTo>
                    <a:pt x="16" y="32"/>
                  </a:lnTo>
                  <a:lnTo>
                    <a:pt x="18" y="24"/>
                  </a:lnTo>
                  <a:lnTo>
                    <a:pt x="20" y="18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7" name="Freeform 132">
              <a:extLst>
                <a:ext uri="{FF2B5EF4-FFF2-40B4-BE49-F238E27FC236}">
                  <a16:creationId xmlns:a16="http://schemas.microsoft.com/office/drawing/2014/main" id="{F487BA53-AD57-4067-B3F3-42A162858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2714"/>
              <a:ext cx="58" cy="235"/>
            </a:xfrm>
            <a:custGeom>
              <a:avLst/>
              <a:gdLst>
                <a:gd name="T0" fmla="*/ 14 w 58"/>
                <a:gd name="T1" fmla="*/ 110 h 235"/>
                <a:gd name="T2" fmla="*/ 58 w 58"/>
                <a:gd name="T3" fmla="*/ 16 h 235"/>
                <a:gd name="T4" fmla="*/ 58 w 58"/>
                <a:gd name="T5" fmla="*/ 9 h 235"/>
                <a:gd name="T6" fmla="*/ 55 w 58"/>
                <a:gd name="T7" fmla="*/ 4 h 235"/>
                <a:gd name="T8" fmla="*/ 51 w 58"/>
                <a:gd name="T9" fmla="*/ 0 h 235"/>
                <a:gd name="T10" fmla="*/ 50 w 58"/>
                <a:gd name="T11" fmla="*/ 1 h 235"/>
                <a:gd name="T12" fmla="*/ 4 w 58"/>
                <a:gd name="T13" fmla="*/ 115 h 235"/>
                <a:gd name="T14" fmla="*/ 11 w 58"/>
                <a:gd name="T15" fmla="*/ 132 h 235"/>
                <a:gd name="T16" fmla="*/ 0 w 58"/>
                <a:gd name="T17" fmla="*/ 230 h 235"/>
                <a:gd name="T18" fmla="*/ 13 w 58"/>
                <a:gd name="T19" fmla="*/ 235 h 235"/>
                <a:gd name="T20" fmla="*/ 20 w 58"/>
                <a:gd name="T21" fmla="*/ 135 h 235"/>
                <a:gd name="T22" fmla="*/ 20 w 58"/>
                <a:gd name="T23" fmla="*/ 131 h 235"/>
                <a:gd name="T24" fmla="*/ 20 w 58"/>
                <a:gd name="T25" fmla="*/ 126 h 235"/>
                <a:gd name="T26" fmla="*/ 18 w 58"/>
                <a:gd name="T27" fmla="*/ 122 h 235"/>
                <a:gd name="T28" fmla="*/ 18 w 58"/>
                <a:gd name="T29" fmla="*/ 118 h 235"/>
                <a:gd name="T30" fmla="*/ 15 w 58"/>
                <a:gd name="T31" fmla="*/ 111 h 235"/>
                <a:gd name="T32" fmla="*/ 14 w 58"/>
                <a:gd name="T33" fmla="*/ 110 h 235"/>
                <a:gd name="T34" fmla="*/ 14 w 58"/>
                <a:gd name="T35" fmla="*/ 11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235">
                  <a:moveTo>
                    <a:pt x="14" y="110"/>
                  </a:moveTo>
                  <a:lnTo>
                    <a:pt x="58" y="16"/>
                  </a:lnTo>
                  <a:lnTo>
                    <a:pt x="58" y="9"/>
                  </a:lnTo>
                  <a:lnTo>
                    <a:pt x="55" y="4"/>
                  </a:lnTo>
                  <a:lnTo>
                    <a:pt x="51" y="0"/>
                  </a:lnTo>
                  <a:lnTo>
                    <a:pt x="50" y="1"/>
                  </a:lnTo>
                  <a:lnTo>
                    <a:pt x="4" y="115"/>
                  </a:lnTo>
                  <a:lnTo>
                    <a:pt x="11" y="132"/>
                  </a:lnTo>
                  <a:lnTo>
                    <a:pt x="0" y="230"/>
                  </a:lnTo>
                  <a:lnTo>
                    <a:pt x="13" y="235"/>
                  </a:lnTo>
                  <a:lnTo>
                    <a:pt x="20" y="135"/>
                  </a:lnTo>
                  <a:lnTo>
                    <a:pt x="20" y="131"/>
                  </a:lnTo>
                  <a:lnTo>
                    <a:pt x="20" y="126"/>
                  </a:lnTo>
                  <a:lnTo>
                    <a:pt x="18" y="122"/>
                  </a:lnTo>
                  <a:lnTo>
                    <a:pt x="18" y="118"/>
                  </a:lnTo>
                  <a:lnTo>
                    <a:pt x="15" y="111"/>
                  </a:lnTo>
                  <a:lnTo>
                    <a:pt x="14" y="110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8" name="Freeform 133">
              <a:extLst>
                <a:ext uri="{FF2B5EF4-FFF2-40B4-BE49-F238E27FC236}">
                  <a16:creationId xmlns:a16="http://schemas.microsoft.com/office/drawing/2014/main" id="{7BF3D83F-A07C-4EB1-83DC-8AA10F4E4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2912"/>
              <a:ext cx="81" cy="270"/>
            </a:xfrm>
            <a:custGeom>
              <a:avLst/>
              <a:gdLst>
                <a:gd name="T0" fmla="*/ 0 w 81"/>
                <a:gd name="T1" fmla="*/ 14 h 270"/>
                <a:gd name="T2" fmla="*/ 1 w 81"/>
                <a:gd name="T3" fmla="*/ 24 h 270"/>
                <a:gd name="T4" fmla="*/ 1 w 81"/>
                <a:gd name="T5" fmla="*/ 33 h 270"/>
                <a:gd name="T6" fmla="*/ 4 w 81"/>
                <a:gd name="T7" fmla="*/ 43 h 270"/>
                <a:gd name="T8" fmla="*/ 4 w 81"/>
                <a:gd name="T9" fmla="*/ 52 h 270"/>
                <a:gd name="T10" fmla="*/ 5 w 81"/>
                <a:gd name="T11" fmla="*/ 62 h 270"/>
                <a:gd name="T12" fmla="*/ 8 w 81"/>
                <a:gd name="T13" fmla="*/ 72 h 270"/>
                <a:gd name="T14" fmla="*/ 10 w 81"/>
                <a:gd name="T15" fmla="*/ 81 h 270"/>
                <a:gd name="T16" fmla="*/ 12 w 81"/>
                <a:gd name="T17" fmla="*/ 90 h 270"/>
                <a:gd name="T18" fmla="*/ 14 w 81"/>
                <a:gd name="T19" fmla="*/ 101 h 270"/>
                <a:gd name="T20" fmla="*/ 15 w 81"/>
                <a:gd name="T21" fmla="*/ 109 h 270"/>
                <a:gd name="T22" fmla="*/ 16 w 81"/>
                <a:gd name="T23" fmla="*/ 119 h 270"/>
                <a:gd name="T24" fmla="*/ 18 w 81"/>
                <a:gd name="T25" fmla="*/ 128 h 270"/>
                <a:gd name="T26" fmla="*/ 21 w 81"/>
                <a:gd name="T27" fmla="*/ 138 h 270"/>
                <a:gd name="T28" fmla="*/ 22 w 81"/>
                <a:gd name="T29" fmla="*/ 146 h 270"/>
                <a:gd name="T30" fmla="*/ 25 w 81"/>
                <a:gd name="T31" fmla="*/ 156 h 270"/>
                <a:gd name="T32" fmla="*/ 29 w 81"/>
                <a:gd name="T33" fmla="*/ 170 h 270"/>
                <a:gd name="T34" fmla="*/ 33 w 81"/>
                <a:gd name="T35" fmla="*/ 186 h 270"/>
                <a:gd name="T36" fmla="*/ 37 w 81"/>
                <a:gd name="T37" fmla="*/ 201 h 270"/>
                <a:gd name="T38" fmla="*/ 43 w 81"/>
                <a:gd name="T39" fmla="*/ 216 h 270"/>
                <a:gd name="T40" fmla="*/ 47 w 81"/>
                <a:gd name="T41" fmla="*/ 230 h 270"/>
                <a:gd name="T42" fmla="*/ 52 w 81"/>
                <a:gd name="T43" fmla="*/ 243 h 270"/>
                <a:gd name="T44" fmla="*/ 58 w 81"/>
                <a:gd name="T45" fmla="*/ 254 h 270"/>
                <a:gd name="T46" fmla="*/ 65 w 81"/>
                <a:gd name="T47" fmla="*/ 265 h 270"/>
                <a:gd name="T48" fmla="*/ 74 w 81"/>
                <a:gd name="T49" fmla="*/ 267 h 270"/>
                <a:gd name="T50" fmla="*/ 77 w 81"/>
                <a:gd name="T51" fmla="*/ 258 h 270"/>
                <a:gd name="T52" fmla="*/ 67 w 81"/>
                <a:gd name="T53" fmla="*/ 243 h 270"/>
                <a:gd name="T54" fmla="*/ 60 w 81"/>
                <a:gd name="T55" fmla="*/ 226 h 270"/>
                <a:gd name="T56" fmla="*/ 54 w 81"/>
                <a:gd name="T57" fmla="*/ 211 h 270"/>
                <a:gd name="T58" fmla="*/ 48 w 81"/>
                <a:gd name="T59" fmla="*/ 196 h 270"/>
                <a:gd name="T60" fmla="*/ 44 w 81"/>
                <a:gd name="T61" fmla="*/ 179 h 270"/>
                <a:gd name="T62" fmla="*/ 38 w 81"/>
                <a:gd name="T63" fmla="*/ 163 h 270"/>
                <a:gd name="T64" fmla="*/ 36 w 81"/>
                <a:gd name="T65" fmla="*/ 146 h 270"/>
                <a:gd name="T66" fmla="*/ 32 w 81"/>
                <a:gd name="T67" fmla="*/ 130 h 270"/>
                <a:gd name="T68" fmla="*/ 29 w 81"/>
                <a:gd name="T69" fmla="*/ 113 h 270"/>
                <a:gd name="T70" fmla="*/ 26 w 81"/>
                <a:gd name="T71" fmla="*/ 97 h 270"/>
                <a:gd name="T72" fmla="*/ 25 w 81"/>
                <a:gd name="T73" fmla="*/ 80 h 270"/>
                <a:gd name="T74" fmla="*/ 22 w 81"/>
                <a:gd name="T75" fmla="*/ 62 h 270"/>
                <a:gd name="T76" fmla="*/ 18 w 81"/>
                <a:gd name="T77" fmla="*/ 46 h 270"/>
                <a:gd name="T78" fmla="*/ 16 w 81"/>
                <a:gd name="T79" fmla="*/ 29 h 270"/>
                <a:gd name="T80" fmla="*/ 12 w 81"/>
                <a:gd name="T81" fmla="*/ 13 h 270"/>
                <a:gd name="T82" fmla="*/ 8 w 81"/>
                <a:gd name="T83" fmla="*/ 0 h 270"/>
                <a:gd name="T84" fmla="*/ 0 w 81"/>
                <a:gd name="T85" fmla="*/ 7 h 270"/>
                <a:gd name="T86" fmla="*/ 0 w 81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" h="270">
                  <a:moveTo>
                    <a:pt x="0" y="10"/>
                  </a:moveTo>
                  <a:lnTo>
                    <a:pt x="0" y="14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3" y="37"/>
                  </a:lnTo>
                  <a:lnTo>
                    <a:pt x="4" y="43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5" y="57"/>
                  </a:lnTo>
                  <a:lnTo>
                    <a:pt x="5" y="62"/>
                  </a:lnTo>
                  <a:lnTo>
                    <a:pt x="8" y="66"/>
                  </a:lnTo>
                  <a:lnTo>
                    <a:pt x="8" y="72"/>
                  </a:lnTo>
                  <a:lnTo>
                    <a:pt x="10" y="76"/>
                  </a:lnTo>
                  <a:lnTo>
                    <a:pt x="10" y="81"/>
                  </a:lnTo>
                  <a:lnTo>
                    <a:pt x="12" y="86"/>
                  </a:lnTo>
                  <a:lnTo>
                    <a:pt x="12" y="90"/>
                  </a:lnTo>
                  <a:lnTo>
                    <a:pt x="12" y="95"/>
                  </a:lnTo>
                  <a:lnTo>
                    <a:pt x="14" y="101"/>
                  </a:lnTo>
                  <a:lnTo>
                    <a:pt x="14" y="105"/>
                  </a:lnTo>
                  <a:lnTo>
                    <a:pt x="15" y="109"/>
                  </a:lnTo>
                  <a:lnTo>
                    <a:pt x="16" y="114"/>
                  </a:lnTo>
                  <a:lnTo>
                    <a:pt x="16" y="119"/>
                  </a:lnTo>
                  <a:lnTo>
                    <a:pt x="18" y="124"/>
                  </a:lnTo>
                  <a:lnTo>
                    <a:pt x="18" y="128"/>
                  </a:lnTo>
                  <a:lnTo>
                    <a:pt x="21" y="134"/>
                  </a:lnTo>
                  <a:lnTo>
                    <a:pt x="21" y="138"/>
                  </a:lnTo>
                  <a:lnTo>
                    <a:pt x="22" y="142"/>
                  </a:lnTo>
                  <a:lnTo>
                    <a:pt x="22" y="146"/>
                  </a:lnTo>
                  <a:lnTo>
                    <a:pt x="25" y="152"/>
                  </a:lnTo>
                  <a:lnTo>
                    <a:pt x="25" y="156"/>
                  </a:lnTo>
                  <a:lnTo>
                    <a:pt x="26" y="161"/>
                  </a:lnTo>
                  <a:lnTo>
                    <a:pt x="29" y="170"/>
                  </a:lnTo>
                  <a:lnTo>
                    <a:pt x="30" y="178"/>
                  </a:lnTo>
                  <a:lnTo>
                    <a:pt x="33" y="186"/>
                  </a:lnTo>
                  <a:lnTo>
                    <a:pt x="36" y="194"/>
                  </a:lnTo>
                  <a:lnTo>
                    <a:pt x="37" y="201"/>
                  </a:lnTo>
                  <a:lnTo>
                    <a:pt x="40" y="210"/>
                  </a:lnTo>
                  <a:lnTo>
                    <a:pt x="43" y="216"/>
                  </a:lnTo>
                  <a:lnTo>
                    <a:pt x="45" y="223"/>
                  </a:lnTo>
                  <a:lnTo>
                    <a:pt x="47" y="230"/>
                  </a:lnTo>
                  <a:lnTo>
                    <a:pt x="49" y="236"/>
                  </a:lnTo>
                  <a:lnTo>
                    <a:pt x="52" y="243"/>
                  </a:lnTo>
                  <a:lnTo>
                    <a:pt x="56" y="249"/>
                  </a:lnTo>
                  <a:lnTo>
                    <a:pt x="58" y="254"/>
                  </a:lnTo>
                  <a:lnTo>
                    <a:pt x="62" y="259"/>
                  </a:lnTo>
                  <a:lnTo>
                    <a:pt x="65" y="265"/>
                  </a:lnTo>
                  <a:lnTo>
                    <a:pt x="69" y="270"/>
                  </a:lnTo>
                  <a:lnTo>
                    <a:pt x="74" y="267"/>
                  </a:lnTo>
                  <a:lnTo>
                    <a:pt x="81" y="266"/>
                  </a:lnTo>
                  <a:lnTo>
                    <a:pt x="77" y="258"/>
                  </a:lnTo>
                  <a:lnTo>
                    <a:pt x="71" y="251"/>
                  </a:lnTo>
                  <a:lnTo>
                    <a:pt x="67" y="243"/>
                  </a:lnTo>
                  <a:lnTo>
                    <a:pt x="65" y="234"/>
                  </a:lnTo>
                  <a:lnTo>
                    <a:pt x="60" y="226"/>
                  </a:lnTo>
                  <a:lnTo>
                    <a:pt x="56" y="219"/>
                  </a:lnTo>
                  <a:lnTo>
                    <a:pt x="54" y="211"/>
                  </a:lnTo>
                  <a:lnTo>
                    <a:pt x="52" y="204"/>
                  </a:lnTo>
                  <a:lnTo>
                    <a:pt x="48" y="196"/>
                  </a:lnTo>
                  <a:lnTo>
                    <a:pt x="45" y="187"/>
                  </a:lnTo>
                  <a:lnTo>
                    <a:pt x="44" y="179"/>
                  </a:lnTo>
                  <a:lnTo>
                    <a:pt x="41" y="171"/>
                  </a:lnTo>
                  <a:lnTo>
                    <a:pt x="38" y="163"/>
                  </a:lnTo>
                  <a:lnTo>
                    <a:pt x="37" y="154"/>
                  </a:lnTo>
                  <a:lnTo>
                    <a:pt x="36" y="146"/>
                  </a:lnTo>
                  <a:lnTo>
                    <a:pt x="34" y="139"/>
                  </a:lnTo>
                  <a:lnTo>
                    <a:pt x="32" y="130"/>
                  </a:lnTo>
                  <a:lnTo>
                    <a:pt x="30" y="121"/>
                  </a:lnTo>
                  <a:lnTo>
                    <a:pt x="29" y="113"/>
                  </a:lnTo>
                  <a:lnTo>
                    <a:pt x="29" y="105"/>
                  </a:lnTo>
                  <a:lnTo>
                    <a:pt x="26" y="97"/>
                  </a:lnTo>
                  <a:lnTo>
                    <a:pt x="26" y="88"/>
                  </a:lnTo>
                  <a:lnTo>
                    <a:pt x="25" y="80"/>
                  </a:lnTo>
                  <a:lnTo>
                    <a:pt x="23" y="72"/>
                  </a:lnTo>
                  <a:lnTo>
                    <a:pt x="22" y="62"/>
                  </a:lnTo>
                  <a:lnTo>
                    <a:pt x="21" y="54"/>
                  </a:lnTo>
                  <a:lnTo>
                    <a:pt x="18" y="46"/>
                  </a:lnTo>
                  <a:lnTo>
                    <a:pt x="18" y="37"/>
                  </a:lnTo>
                  <a:lnTo>
                    <a:pt x="16" y="29"/>
                  </a:lnTo>
                  <a:lnTo>
                    <a:pt x="14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9" name="Freeform 134">
              <a:extLst>
                <a:ext uri="{FF2B5EF4-FFF2-40B4-BE49-F238E27FC236}">
                  <a16:creationId xmlns:a16="http://schemas.microsoft.com/office/drawing/2014/main" id="{0C028B6A-F13F-4F13-9B8F-FF58CC5DB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" y="2936"/>
              <a:ext cx="39" cy="250"/>
            </a:xfrm>
            <a:custGeom>
              <a:avLst/>
              <a:gdLst>
                <a:gd name="T0" fmla="*/ 24 w 39"/>
                <a:gd name="T1" fmla="*/ 5 h 250"/>
                <a:gd name="T2" fmla="*/ 25 w 39"/>
                <a:gd name="T3" fmla="*/ 20 h 250"/>
                <a:gd name="T4" fmla="*/ 25 w 39"/>
                <a:gd name="T5" fmla="*/ 34 h 250"/>
                <a:gd name="T6" fmla="*/ 25 w 39"/>
                <a:gd name="T7" fmla="*/ 51 h 250"/>
                <a:gd name="T8" fmla="*/ 25 w 39"/>
                <a:gd name="T9" fmla="*/ 68 h 250"/>
                <a:gd name="T10" fmla="*/ 24 w 39"/>
                <a:gd name="T11" fmla="*/ 85 h 250"/>
                <a:gd name="T12" fmla="*/ 22 w 39"/>
                <a:gd name="T13" fmla="*/ 103 h 250"/>
                <a:gd name="T14" fmla="*/ 21 w 39"/>
                <a:gd name="T15" fmla="*/ 115 h 250"/>
                <a:gd name="T16" fmla="*/ 21 w 39"/>
                <a:gd name="T17" fmla="*/ 125 h 250"/>
                <a:gd name="T18" fmla="*/ 18 w 39"/>
                <a:gd name="T19" fmla="*/ 139 h 250"/>
                <a:gd name="T20" fmla="*/ 15 w 39"/>
                <a:gd name="T21" fmla="*/ 155 h 250"/>
                <a:gd name="T22" fmla="*/ 13 w 39"/>
                <a:gd name="T23" fmla="*/ 172 h 250"/>
                <a:gd name="T24" fmla="*/ 10 w 39"/>
                <a:gd name="T25" fmla="*/ 190 h 250"/>
                <a:gd name="T26" fmla="*/ 9 w 39"/>
                <a:gd name="T27" fmla="*/ 203 h 250"/>
                <a:gd name="T28" fmla="*/ 4 w 39"/>
                <a:gd name="T29" fmla="*/ 219 h 250"/>
                <a:gd name="T30" fmla="*/ 2 w 39"/>
                <a:gd name="T31" fmla="*/ 231 h 250"/>
                <a:gd name="T32" fmla="*/ 0 w 39"/>
                <a:gd name="T33" fmla="*/ 243 h 250"/>
                <a:gd name="T34" fmla="*/ 4 w 39"/>
                <a:gd name="T35" fmla="*/ 250 h 250"/>
                <a:gd name="T36" fmla="*/ 13 w 39"/>
                <a:gd name="T37" fmla="*/ 250 h 250"/>
                <a:gd name="T38" fmla="*/ 18 w 39"/>
                <a:gd name="T39" fmla="*/ 242 h 250"/>
                <a:gd name="T40" fmla="*/ 20 w 39"/>
                <a:gd name="T41" fmla="*/ 227 h 250"/>
                <a:gd name="T42" fmla="*/ 22 w 39"/>
                <a:gd name="T43" fmla="*/ 212 h 250"/>
                <a:gd name="T44" fmla="*/ 24 w 39"/>
                <a:gd name="T45" fmla="*/ 198 h 250"/>
                <a:gd name="T46" fmla="*/ 25 w 39"/>
                <a:gd name="T47" fmla="*/ 184 h 250"/>
                <a:gd name="T48" fmla="*/ 26 w 39"/>
                <a:gd name="T49" fmla="*/ 170 h 250"/>
                <a:gd name="T50" fmla="*/ 29 w 39"/>
                <a:gd name="T51" fmla="*/ 157 h 250"/>
                <a:gd name="T52" fmla="*/ 31 w 39"/>
                <a:gd name="T53" fmla="*/ 143 h 250"/>
                <a:gd name="T54" fmla="*/ 32 w 39"/>
                <a:gd name="T55" fmla="*/ 130 h 250"/>
                <a:gd name="T56" fmla="*/ 33 w 39"/>
                <a:gd name="T57" fmla="*/ 117 h 250"/>
                <a:gd name="T58" fmla="*/ 33 w 39"/>
                <a:gd name="T59" fmla="*/ 103 h 250"/>
                <a:gd name="T60" fmla="*/ 35 w 39"/>
                <a:gd name="T61" fmla="*/ 89 h 250"/>
                <a:gd name="T62" fmla="*/ 36 w 39"/>
                <a:gd name="T63" fmla="*/ 77 h 250"/>
                <a:gd name="T64" fmla="*/ 37 w 39"/>
                <a:gd name="T65" fmla="*/ 63 h 250"/>
                <a:gd name="T66" fmla="*/ 37 w 39"/>
                <a:gd name="T67" fmla="*/ 49 h 250"/>
                <a:gd name="T68" fmla="*/ 39 w 39"/>
                <a:gd name="T69" fmla="*/ 37 h 250"/>
                <a:gd name="T70" fmla="*/ 35 w 39"/>
                <a:gd name="T71" fmla="*/ 22 h 250"/>
                <a:gd name="T72" fmla="*/ 25 w 39"/>
                <a:gd name="T73" fmla="*/ 5 h 250"/>
                <a:gd name="T74" fmla="*/ 24 w 39"/>
                <a:gd name="T7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250">
                  <a:moveTo>
                    <a:pt x="24" y="0"/>
                  </a:moveTo>
                  <a:lnTo>
                    <a:pt x="24" y="5"/>
                  </a:lnTo>
                  <a:lnTo>
                    <a:pt x="25" y="12"/>
                  </a:lnTo>
                  <a:lnTo>
                    <a:pt x="25" y="20"/>
                  </a:lnTo>
                  <a:lnTo>
                    <a:pt x="25" y="27"/>
                  </a:lnTo>
                  <a:lnTo>
                    <a:pt x="25" y="34"/>
                  </a:lnTo>
                  <a:lnTo>
                    <a:pt x="25" y="42"/>
                  </a:lnTo>
                  <a:lnTo>
                    <a:pt x="25" y="51"/>
                  </a:lnTo>
                  <a:lnTo>
                    <a:pt x="25" y="60"/>
                  </a:lnTo>
                  <a:lnTo>
                    <a:pt x="25" y="68"/>
                  </a:lnTo>
                  <a:lnTo>
                    <a:pt x="25" y="77"/>
                  </a:lnTo>
                  <a:lnTo>
                    <a:pt x="24" y="85"/>
                  </a:lnTo>
                  <a:lnTo>
                    <a:pt x="24" y="95"/>
                  </a:lnTo>
                  <a:lnTo>
                    <a:pt x="22" y="103"/>
                  </a:lnTo>
                  <a:lnTo>
                    <a:pt x="22" y="113"/>
                  </a:lnTo>
                  <a:lnTo>
                    <a:pt x="21" y="115"/>
                  </a:lnTo>
                  <a:lnTo>
                    <a:pt x="21" y="121"/>
                  </a:lnTo>
                  <a:lnTo>
                    <a:pt x="21" y="125"/>
                  </a:lnTo>
                  <a:lnTo>
                    <a:pt x="21" y="130"/>
                  </a:lnTo>
                  <a:lnTo>
                    <a:pt x="18" y="139"/>
                  </a:lnTo>
                  <a:lnTo>
                    <a:pt x="17" y="147"/>
                  </a:lnTo>
                  <a:lnTo>
                    <a:pt x="15" y="155"/>
                  </a:lnTo>
                  <a:lnTo>
                    <a:pt x="14" y="163"/>
                  </a:lnTo>
                  <a:lnTo>
                    <a:pt x="13" y="172"/>
                  </a:lnTo>
                  <a:lnTo>
                    <a:pt x="13" y="181"/>
                  </a:lnTo>
                  <a:lnTo>
                    <a:pt x="10" y="190"/>
                  </a:lnTo>
                  <a:lnTo>
                    <a:pt x="10" y="198"/>
                  </a:lnTo>
                  <a:lnTo>
                    <a:pt x="9" y="203"/>
                  </a:lnTo>
                  <a:lnTo>
                    <a:pt x="6" y="212"/>
                  </a:lnTo>
                  <a:lnTo>
                    <a:pt x="4" y="219"/>
                  </a:lnTo>
                  <a:lnTo>
                    <a:pt x="4" y="225"/>
                  </a:lnTo>
                  <a:lnTo>
                    <a:pt x="2" y="231"/>
                  </a:lnTo>
                  <a:lnTo>
                    <a:pt x="2" y="237"/>
                  </a:lnTo>
                  <a:lnTo>
                    <a:pt x="0" y="243"/>
                  </a:lnTo>
                  <a:lnTo>
                    <a:pt x="0" y="250"/>
                  </a:lnTo>
                  <a:lnTo>
                    <a:pt x="4" y="250"/>
                  </a:lnTo>
                  <a:lnTo>
                    <a:pt x="9" y="250"/>
                  </a:lnTo>
                  <a:lnTo>
                    <a:pt x="13" y="250"/>
                  </a:lnTo>
                  <a:lnTo>
                    <a:pt x="17" y="250"/>
                  </a:lnTo>
                  <a:lnTo>
                    <a:pt x="18" y="242"/>
                  </a:lnTo>
                  <a:lnTo>
                    <a:pt x="18" y="235"/>
                  </a:lnTo>
                  <a:lnTo>
                    <a:pt x="20" y="227"/>
                  </a:lnTo>
                  <a:lnTo>
                    <a:pt x="21" y="220"/>
                  </a:lnTo>
                  <a:lnTo>
                    <a:pt x="22" y="212"/>
                  </a:lnTo>
                  <a:lnTo>
                    <a:pt x="22" y="206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5" y="184"/>
                  </a:lnTo>
                  <a:lnTo>
                    <a:pt x="26" y="177"/>
                  </a:lnTo>
                  <a:lnTo>
                    <a:pt x="26" y="170"/>
                  </a:lnTo>
                  <a:lnTo>
                    <a:pt x="29" y="163"/>
                  </a:lnTo>
                  <a:lnTo>
                    <a:pt x="29" y="157"/>
                  </a:lnTo>
                  <a:lnTo>
                    <a:pt x="31" y="150"/>
                  </a:lnTo>
                  <a:lnTo>
                    <a:pt x="31" y="143"/>
                  </a:lnTo>
                  <a:lnTo>
                    <a:pt x="32" y="137"/>
                  </a:lnTo>
                  <a:lnTo>
                    <a:pt x="32" y="130"/>
                  </a:lnTo>
                  <a:lnTo>
                    <a:pt x="33" y="124"/>
                  </a:lnTo>
                  <a:lnTo>
                    <a:pt x="33" y="117"/>
                  </a:lnTo>
                  <a:lnTo>
                    <a:pt x="33" y="110"/>
                  </a:lnTo>
                  <a:lnTo>
                    <a:pt x="33" y="103"/>
                  </a:lnTo>
                  <a:lnTo>
                    <a:pt x="35" y="97"/>
                  </a:lnTo>
                  <a:lnTo>
                    <a:pt x="35" y="89"/>
                  </a:lnTo>
                  <a:lnTo>
                    <a:pt x="36" y="84"/>
                  </a:lnTo>
                  <a:lnTo>
                    <a:pt x="36" y="77"/>
                  </a:lnTo>
                  <a:lnTo>
                    <a:pt x="36" y="70"/>
                  </a:lnTo>
                  <a:lnTo>
                    <a:pt x="37" y="63"/>
                  </a:lnTo>
                  <a:lnTo>
                    <a:pt x="37" y="57"/>
                  </a:lnTo>
                  <a:lnTo>
                    <a:pt x="37" y="49"/>
                  </a:lnTo>
                  <a:lnTo>
                    <a:pt x="37" y="44"/>
                  </a:lnTo>
                  <a:lnTo>
                    <a:pt x="39" y="37"/>
                  </a:lnTo>
                  <a:lnTo>
                    <a:pt x="39" y="30"/>
                  </a:lnTo>
                  <a:lnTo>
                    <a:pt x="35" y="22"/>
                  </a:lnTo>
                  <a:lnTo>
                    <a:pt x="31" y="15"/>
                  </a:lnTo>
                  <a:lnTo>
                    <a:pt x="25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90" name="Freeform 135">
              <a:extLst>
                <a:ext uri="{FF2B5EF4-FFF2-40B4-BE49-F238E27FC236}">
                  <a16:creationId xmlns:a16="http://schemas.microsoft.com/office/drawing/2014/main" id="{78876810-C45D-4F52-8061-574D9E2D9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" y="1511"/>
              <a:ext cx="1054" cy="777"/>
            </a:xfrm>
            <a:custGeom>
              <a:avLst/>
              <a:gdLst>
                <a:gd name="T0" fmla="*/ 17 w 1054"/>
                <a:gd name="T1" fmla="*/ 8 h 777"/>
                <a:gd name="T2" fmla="*/ 16 w 1054"/>
                <a:gd name="T3" fmla="*/ 32 h 777"/>
                <a:gd name="T4" fmla="*/ 16 w 1054"/>
                <a:gd name="T5" fmla="*/ 69 h 777"/>
                <a:gd name="T6" fmla="*/ 14 w 1054"/>
                <a:gd name="T7" fmla="*/ 117 h 777"/>
                <a:gd name="T8" fmla="*/ 13 w 1054"/>
                <a:gd name="T9" fmla="*/ 174 h 777"/>
                <a:gd name="T10" fmla="*/ 12 w 1054"/>
                <a:gd name="T11" fmla="*/ 238 h 777"/>
                <a:gd name="T12" fmla="*/ 10 w 1054"/>
                <a:gd name="T13" fmla="*/ 307 h 777"/>
                <a:gd name="T14" fmla="*/ 9 w 1054"/>
                <a:gd name="T15" fmla="*/ 379 h 777"/>
                <a:gd name="T16" fmla="*/ 6 w 1054"/>
                <a:gd name="T17" fmla="*/ 449 h 777"/>
                <a:gd name="T18" fmla="*/ 6 w 1054"/>
                <a:gd name="T19" fmla="*/ 518 h 777"/>
                <a:gd name="T20" fmla="*/ 3 w 1054"/>
                <a:gd name="T21" fmla="*/ 583 h 777"/>
                <a:gd name="T22" fmla="*/ 3 w 1054"/>
                <a:gd name="T23" fmla="*/ 642 h 777"/>
                <a:gd name="T24" fmla="*/ 2 w 1054"/>
                <a:gd name="T25" fmla="*/ 690 h 777"/>
                <a:gd name="T26" fmla="*/ 0 w 1054"/>
                <a:gd name="T27" fmla="*/ 730 h 777"/>
                <a:gd name="T28" fmla="*/ 0 w 1054"/>
                <a:gd name="T29" fmla="*/ 756 h 777"/>
                <a:gd name="T30" fmla="*/ 6 w 1054"/>
                <a:gd name="T31" fmla="*/ 769 h 777"/>
                <a:gd name="T32" fmla="*/ 34 w 1054"/>
                <a:gd name="T33" fmla="*/ 770 h 777"/>
                <a:gd name="T34" fmla="*/ 80 w 1054"/>
                <a:gd name="T35" fmla="*/ 772 h 777"/>
                <a:gd name="T36" fmla="*/ 145 w 1054"/>
                <a:gd name="T37" fmla="*/ 774 h 777"/>
                <a:gd name="T38" fmla="*/ 221 w 1054"/>
                <a:gd name="T39" fmla="*/ 774 h 777"/>
                <a:gd name="T40" fmla="*/ 307 w 1054"/>
                <a:gd name="T41" fmla="*/ 776 h 777"/>
                <a:gd name="T42" fmla="*/ 401 w 1054"/>
                <a:gd name="T43" fmla="*/ 776 h 777"/>
                <a:gd name="T44" fmla="*/ 498 w 1054"/>
                <a:gd name="T45" fmla="*/ 776 h 777"/>
                <a:gd name="T46" fmla="*/ 595 w 1054"/>
                <a:gd name="T47" fmla="*/ 777 h 777"/>
                <a:gd name="T48" fmla="*/ 691 w 1054"/>
                <a:gd name="T49" fmla="*/ 777 h 777"/>
                <a:gd name="T50" fmla="*/ 782 w 1054"/>
                <a:gd name="T51" fmla="*/ 777 h 777"/>
                <a:gd name="T52" fmla="*/ 863 w 1054"/>
                <a:gd name="T53" fmla="*/ 777 h 777"/>
                <a:gd name="T54" fmla="*/ 933 w 1054"/>
                <a:gd name="T55" fmla="*/ 777 h 777"/>
                <a:gd name="T56" fmla="*/ 989 w 1054"/>
                <a:gd name="T57" fmla="*/ 777 h 777"/>
                <a:gd name="T58" fmla="*/ 1027 w 1054"/>
                <a:gd name="T59" fmla="*/ 777 h 777"/>
                <a:gd name="T60" fmla="*/ 1044 w 1054"/>
                <a:gd name="T61" fmla="*/ 777 h 777"/>
                <a:gd name="T62" fmla="*/ 1033 w 1054"/>
                <a:gd name="T63" fmla="*/ 765 h 777"/>
                <a:gd name="T64" fmla="*/ 1011 w 1054"/>
                <a:gd name="T65" fmla="*/ 765 h 777"/>
                <a:gd name="T66" fmla="*/ 970 w 1054"/>
                <a:gd name="T67" fmla="*/ 765 h 777"/>
                <a:gd name="T68" fmla="*/ 912 w 1054"/>
                <a:gd name="T69" fmla="*/ 765 h 777"/>
                <a:gd name="T70" fmla="*/ 842 w 1054"/>
                <a:gd name="T71" fmla="*/ 765 h 777"/>
                <a:gd name="T72" fmla="*/ 761 w 1054"/>
                <a:gd name="T73" fmla="*/ 765 h 777"/>
                <a:gd name="T74" fmla="*/ 673 w 1054"/>
                <a:gd name="T75" fmla="*/ 765 h 777"/>
                <a:gd name="T76" fmla="*/ 580 w 1054"/>
                <a:gd name="T77" fmla="*/ 765 h 777"/>
                <a:gd name="T78" fmla="*/ 485 w 1054"/>
                <a:gd name="T79" fmla="*/ 763 h 777"/>
                <a:gd name="T80" fmla="*/ 391 w 1054"/>
                <a:gd name="T81" fmla="*/ 763 h 777"/>
                <a:gd name="T82" fmla="*/ 302 w 1054"/>
                <a:gd name="T83" fmla="*/ 763 h 777"/>
                <a:gd name="T84" fmla="*/ 221 w 1054"/>
                <a:gd name="T85" fmla="*/ 763 h 777"/>
                <a:gd name="T86" fmla="*/ 148 w 1054"/>
                <a:gd name="T87" fmla="*/ 762 h 777"/>
                <a:gd name="T88" fmla="*/ 87 w 1054"/>
                <a:gd name="T89" fmla="*/ 762 h 777"/>
                <a:gd name="T90" fmla="*/ 45 w 1054"/>
                <a:gd name="T91" fmla="*/ 760 h 777"/>
                <a:gd name="T92" fmla="*/ 20 w 1054"/>
                <a:gd name="T93" fmla="*/ 759 h 777"/>
                <a:gd name="T94" fmla="*/ 1044 w 1054"/>
                <a:gd name="T95" fmla="*/ 43 h 777"/>
                <a:gd name="T96" fmla="*/ 1054 w 1054"/>
                <a:gd name="T97" fmla="*/ 32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4" h="777">
                  <a:moveTo>
                    <a:pt x="1054" y="32"/>
                  </a:moveTo>
                  <a:lnTo>
                    <a:pt x="18" y="0"/>
                  </a:lnTo>
                  <a:lnTo>
                    <a:pt x="17" y="3"/>
                  </a:lnTo>
                  <a:lnTo>
                    <a:pt x="17" y="8"/>
                  </a:lnTo>
                  <a:lnTo>
                    <a:pt x="16" y="12"/>
                  </a:lnTo>
                  <a:lnTo>
                    <a:pt x="16" y="18"/>
                  </a:lnTo>
                  <a:lnTo>
                    <a:pt x="16" y="25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16" y="58"/>
                  </a:lnTo>
                  <a:lnTo>
                    <a:pt x="16" y="69"/>
                  </a:lnTo>
                  <a:lnTo>
                    <a:pt x="14" y="80"/>
                  </a:lnTo>
                  <a:lnTo>
                    <a:pt x="14" y="92"/>
                  </a:lnTo>
                  <a:lnTo>
                    <a:pt x="14" y="103"/>
                  </a:lnTo>
                  <a:lnTo>
                    <a:pt x="14" y="117"/>
                  </a:lnTo>
                  <a:lnTo>
                    <a:pt x="14" y="129"/>
                  </a:lnTo>
                  <a:lnTo>
                    <a:pt x="13" y="145"/>
                  </a:lnTo>
                  <a:lnTo>
                    <a:pt x="13" y="158"/>
                  </a:lnTo>
                  <a:lnTo>
                    <a:pt x="13" y="174"/>
                  </a:lnTo>
                  <a:lnTo>
                    <a:pt x="12" y="189"/>
                  </a:lnTo>
                  <a:lnTo>
                    <a:pt x="12" y="205"/>
                  </a:lnTo>
                  <a:lnTo>
                    <a:pt x="12" y="220"/>
                  </a:lnTo>
                  <a:lnTo>
                    <a:pt x="12" y="238"/>
                  </a:lnTo>
                  <a:lnTo>
                    <a:pt x="10" y="255"/>
                  </a:lnTo>
                  <a:lnTo>
                    <a:pt x="10" y="271"/>
                  </a:lnTo>
                  <a:lnTo>
                    <a:pt x="10" y="288"/>
                  </a:lnTo>
                  <a:lnTo>
                    <a:pt x="10" y="307"/>
                  </a:lnTo>
                  <a:lnTo>
                    <a:pt x="9" y="324"/>
                  </a:lnTo>
                  <a:lnTo>
                    <a:pt x="9" y="342"/>
                  </a:lnTo>
                  <a:lnTo>
                    <a:pt x="9" y="360"/>
                  </a:lnTo>
                  <a:lnTo>
                    <a:pt x="9" y="379"/>
                  </a:lnTo>
                  <a:lnTo>
                    <a:pt x="7" y="395"/>
                  </a:lnTo>
                  <a:lnTo>
                    <a:pt x="7" y="413"/>
                  </a:lnTo>
                  <a:lnTo>
                    <a:pt x="6" y="431"/>
                  </a:lnTo>
                  <a:lnTo>
                    <a:pt x="6" y="449"/>
                  </a:lnTo>
                  <a:lnTo>
                    <a:pt x="6" y="466"/>
                  </a:lnTo>
                  <a:lnTo>
                    <a:pt x="6" y="484"/>
                  </a:lnTo>
                  <a:lnTo>
                    <a:pt x="6" y="500"/>
                  </a:lnTo>
                  <a:lnTo>
                    <a:pt x="6" y="518"/>
                  </a:lnTo>
                  <a:lnTo>
                    <a:pt x="5" y="533"/>
                  </a:lnTo>
                  <a:lnTo>
                    <a:pt x="5" y="550"/>
                  </a:lnTo>
                  <a:lnTo>
                    <a:pt x="3" y="566"/>
                  </a:lnTo>
                  <a:lnTo>
                    <a:pt x="3" y="583"/>
                  </a:lnTo>
                  <a:lnTo>
                    <a:pt x="3" y="598"/>
                  </a:lnTo>
                  <a:lnTo>
                    <a:pt x="3" y="613"/>
                  </a:lnTo>
                  <a:lnTo>
                    <a:pt x="3" y="627"/>
                  </a:lnTo>
                  <a:lnTo>
                    <a:pt x="3" y="642"/>
                  </a:lnTo>
                  <a:lnTo>
                    <a:pt x="2" y="654"/>
                  </a:lnTo>
                  <a:lnTo>
                    <a:pt x="2" y="667"/>
                  </a:lnTo>
                  <a:lnTo>
                    <a:pt x="2" y="678"/>
                  </a:lnTo>
                  <a:lnTo>
                    <a:pt x="2" y="690"/>
                  </a:lnTo>
                  <a:lnTo>
                    <a:pt x="0" y="700"/>
                  </a:lnTo>
                  <a:lnTo>
                    <a:pt x="0" y="711"/>
                  </a:lnTo>
                  <a:lnTo>
                    <a:pt x="0" y="721"/>
                  </a:lnTo>
                  <a:lnTo>
                    <a:pt x="0" y="730"/>
                  </a:lnTo>
                  <a:lnTo>
                    <a:pt x="0" y="736"/>
                  </a:lnTo>
                  <a:lnTo>
                    <a:pt x="0" y="744"/>
                  </a:lnTo>
                  <a:lnTo>
                    <a:pt x="0" y="751"/>
                  </a:lnTo>
                  <a:lnTo>
                    <a:pt x="0" y="756"/>
                  </a:lnTo>
                  <a:lnTo>
                    <a:pt x="0" y="763"/>
                  </a:lnTo>
                  <a:lnTo>
                    <a:pt x="0" y="767"/>
                  </a:lnTo>
                  <a:lnTo>
                    <a:pt x="3" y="769"/>
                  </a:lnTo>
                  <a:lnTo>
                    <a:pt x="6" y="769"/>
                  </a:lnTo>
                  <a:lnTo>
                    <a:pt x="12" y="770"/>
                  </a:lnTo>
                  <a:lnTo>
                    <a:pt x="17" y="770"/>
                  </a:lnTo>
                  <a:lnTo>
                    <a:pt x="25" y="770"/>
                  </a:lnTo>
                  <a:lnTo>
                    <a:pt x="34" y="770"/>
                  </a:lnTo>
                  <a:lnTo>
                    <a:pt x="45" y="772"/>
                  </a:lnTo>
                  <a:lnTo>
                    <a:pt x="56" y="772"/>
                  </a:lnTo>
                  <a:lnTo>
                    <a:pt x="68" y="772"/>
                  </a:lnTo>
                  <a:lnTo>
                    <a:pt x="80" y="772"/>
                  </a:lnTo>
                  <a:lnTo>
                    <a:pt x="95" y="773"/>
                  </a:lnTo>
                  <a:lnTo>
                    <a:pt x="111" y="773"/>
                  </a:lnTo>
                  <a:lnTo>
                    <a:pt x="127" y="774"/>
                  </a:lnTo>
                  <a:lnTo>
                    <a:pt x="145" y="774"/>
                  </a:lnTo>
                  <a:lnTo>
                    <a:pt x="164" y="774"/>
                  </a:lnTo>
                  <a:lnTo>
                    <a:pt x="181" y="774"/>
                  </a:lnTo>
                  <a:lnTo>
                    <a:pt x="201" y="774"/>
                  </a:lnTo>
                  <a:lnTo>
                    <a:pt x="221" y="774"/>
                  </a:lnTo>
                  <a:lnTo>
                    <a:pt x="243" y="776"/>
                  </a:lnTo>
                  <a:lnTo>
                    <a:pt x="263" y="776"/>
                  </a:lnTo>
                  <a:lnTo>
                    <a:pt x="285" y="776"/>
                  </a:lnTo>
                  <a:lnTo>
                    <a:pt x="307" y="776"/>
                  </a:lnTo>
                  <a:lnTo>
                    <a:pt x="331" y="776"/>
                  </a:lnTo>
                  <a:lnTo>
                    <a:pt x="353" y="776"/>
                  </a:lnTo>
                  <a:lnTo>
                    <a:pt x="377" y="776"/>
                  </a:lnTo>
                  <a:lnTo>
                    <a:pt x="401" y="776"/>
                  </a:lnTo>
                  <a:lnTo>
                    <a:pt x="426" y="776"/>
                  </a:lnTo>
                  <a:lnTo>
                    <a:pt x="449" y="776"/>
                  </a:lnTo>
                  <a:lnTo>
                    <a:pt x="474" y="776"/>
                  </a:lnTo>
                  <a:lnTo>
                    <a:pt x="498" y="776"/>
                  </a:lnTo>
                  <a:lnTo>
                    <a:pt x="523" y="777"/>
                  </a:lnTo>
                  <a:lnTo>
                    <a:pt x="547" y="777"/>
                  </a:lnTo>
                  <a:lnTo>
                    <a:pt x="571" y="777"/>
                  </a:lnTo>
                  <a:lnTo>
                    <a:pt x="595" y="777"/>
                  </a:lnTo>
                  <a:lnTo>
                    <a:pt x="619" y="777"/>
                  </a:lnTo>
                  <a:lnTo>
                    <a:pt x="644" y="777"/>
                  </a:lnTo>
                  <a:lnTo>
                    <a:pt x="668" y="777"/>
                  </a:lnTo>
                  <a:lnTo>
                    <a:pt x="691" y="777"/>
                  </a:lnTo>
                  <a:lnTo>
                    <a:pt x="716" y="777"/>
                  </a:lnTo>
                  <a:lnTo>
                    <a:pt x="738" y="777"/>
                  </a:lnTo>
                  <a:lnTo>
                    <a:pt x="760" y="777"/>
                  </a:lnTo>
                  <a:lnTo>
                    <a:pt x="782" y="777"/>
                  </a:lnTo>
                  <a:lnTo>
                    <a:pt x="802" y="777"/>
                  </a:lnTo>
                  <a:lnTo>
                    <a:pt x="823" y="777"/>
                  </a:lnTo>
                  <a:lnTo>
                    <a:pt x="844" y="777"/>
                  </a:lnTo>
                  <a:lnTo>
                    <a:pt x="863" y="777"/>
                  </a:lnTo>
                  <a:lnTo>
                    <a:pt x="882" y="777"/>
                  </a:lnTo>
                  <a:lnTo>
                    <a:pt x="899" y="777"/>
                  </a:lnTo>
                  <a:lnTo>
                    <a:pt x="917" y="777"/>
                  </a:lnTo>
                  <a:lnTo>
                    <a:pt x="933" y="777"/>
                  </a:lnTo>
                  <a:lnTo>
                    <a:pt x="948" y="777"/>
                  </a:lnTo>
                  <a:lnTo>
                    <a:pt x="963" y="777"/>
                  </a:lnTo>
                  <a:lnTo>
                    <a:pt x="977" y="777"/>
                  </a:lnTo>
                  <a:lnTo>
                    <a:pt x="989" y="777"/>
                  </a:lnTo>
                  <a:lnTo>
                    <a:pt x="1000" y="777"/>
                  </a:lnTo>
                  <a:lnTo>
                    <a:pt x="1010" y="777"/>
                  </a:lnTo>
                  <a:lnTo>
                    <a:pt x="1020" y="777"/>
                  </a:lnTo>
                  <a:lnTo>
                    <a:pt x="1027" y="777"/>
                  </a:lnTo>
                  <a:lnTo>
                    <a:pt x="1033" y="777"/>
                  </a:lnTo>
                  <a:lnTo>
                    <a:pt x="1039" y="777"/>
                  </a:lnTo>
                  <a:lnTo>
                    <a:pt x="1043" y="777"/>
                  </a:lnTo>
                  <a:lnTo>
                    <a:pt x="1044" y="777"/>
                  </a:lnTo>
                  <a:lnTo>
                    <a:pt x="1046" y="777"/>
                  </a:lnTo>
                  <a:lnTo>
                    <a:pt x="1038" y="765"/>
                  </a:lnTo>
                  <a:lnTo>
                    <a:pt x="1035" y="765"/>
                  </a:lnTo>
                  <a:lnTo>
                    <a:pt x="1033" y="765"/>
                  </a:lnTo>
                  <a:lnTo>
                    <a:pt x="1029" y="765"/>
                  </a:lnTo>
                  <a:lnTo>
                    <a:pt x="1025" y="765"/>
                  </a:lnTo>
                  <a:lnTo>
                    <a:pt x="1018" y="765"/>
                  </a:lnTo>
                  <a:lnTo>
                    <a:pt x="1011" y="765"/>
                  </a:lnTo>
                  <a:lnTo>
                    <a:pt x="1002" y="765"/>
                  </a:lnTo>
                  <a:lnTo>
                    <a:pt x="994" y="765"/>
                  </a:lnTo>
                  <a:lnTo>
                    <a:pt x="981" y="765"/>
                  </a:lnTo>
                  <a:lnTo>
                    <a:pt x="970" y="765"/>
                  </a:lnTo>
                  <a:lnTo>
                    <a:pt x="956" y="765"/>
                  </a:lnTo>
                  <a:lnTo>
                    <a:pt x="944" y="765"/>
                  </a:lnTo>
                  <a:lnTo>
                    <a:pt x="928" y="765"/>
                  </a:lnTo>
                  <a:lnTo>
                    <a:pt x="912" y="765"/>
                  </a:lnTo>
                  <a:lnTo>
                    <a:pt x="896" y="765"/>
                  </a:lnTo>
                  <a:lnTo>
                    <a:pt x="879" y="765"/>
                  </a:lnTo>
                  <a:lnTo>
                    <a:pt x="860" y="765"/>
                  </a:lnTo>
                  <a:lnTo>
                    <a:pt x="842" y="765"/>
                  </a:lnTo>
                  <a:lnTo>
                    <a:pt x="823" y="765"/>
                  </a:lnTo>
                  <a:lnTo>
                    <a:pt x="802" y="765"/>
                  </a:lnTo>
                  <a:lnTo>
                    <a:pt x="782" y="765"/>
                  </a:lnTo>
                  <a:lnTo>
                    <a:pt x="761" y="765"/>
                  </a:lnTo>
                  <a:lnTo>
                    <a:pt x="740" y="765"/>
                  </a:lnTo>
                  <a:lnTo>
                    <a:pt x="718" y="765"/>
                  </a:lnTo>
                  <a:lnTo>
                    <a:pt x="695" y="765"/>
                  </a:lnTo>
                  <a:lnTo>
                    <a:pt x="673" y="765"/>
                  </a:lnTo>
                  <a:lnTo>
                    <a:pt x="650" y="765"/>
                  </a:lnTo>
                  <a:lnTo>
                    <a:pt x="626" y="765"/>
                  </a:lnTo>
                  <a:lnTo>
                    <a:pt x="603" y="765"/>
                  </a:lnTo>
                  <a:lnTo>
                    <a:pt x="580" y="765"/>
                  </a:lnTo>
                  <a:lnTo>
                    <a:pt x="556" y="765"/>
                  </a:lnTo>
                  <a:lnTo>
                    <a:pt x="533" y="765"/>
                  </a:lnTo>
                  <a:lnTo>
                    <a:pt x="508" y="763"/>
                  </a:lnTo>
                  <a:lnTo>
                    <a:pt x="485" y="763"/>
                  </a:lnTo>
                  <a:lnTo>
                    <a:pt x="461" y="763"/>
                  </a:lnTo>
                  <a:lnTo>
                    <a:pt x="438" y="763"/>
                  </a:lnTo>
                  <a:lnTo>
                    <a:pt x="413" y="763"/>
                  </a:lnTo>
                  <a:lnTo>
                    <a:pt x="391" y="763"/>
                  </a:lnTo>
                  <a:lnTo>
                    <a:pt x="368" y="763"/>
                  </a:lnTo>
                  <a:lnTo>
                    <a:pt x="346" y="763"/>
                  </a:lnTo>
                  <a:lnTo>
                    <a:pt x="324" y="763"/>
                  </a:lnTo>
                  <a:lnTo>
                    <a:pt x="302" y="763"/>
                  </a:lnTo>
                  <a:lnTo>
                    <a:pt x="280" y="763"/>
                  </a:lnTo>
                  <a:lnTo>
                    <a:pt x="259" y="763"/>
                  </a:lnTo>
                  <a:lnTo>
                    <a:pt x="238" y="763"/>
                  </a:lnTo>
                  <a:lnTo>
                    <a:pt x="221" y="763"/>
                  </a:lnTo>
                  <a:lnTo>
                    <a:pt x="200" y="763"/>
                  </a:lnTo>
                  <a:lnTo>
                    <a:pt x="182" y="763"/>
                  </a:lnTo>
                  <a:lnTo>
                    <a:pt x="164" y="762"/>
                  </a:lnTo>
                  <a:lnTo>
                    <a:pt x="148" y="762"/>
                  </a:lnTo>
                  <a:lnTo>
                    <a:pt x="130" y="762"/>
                  </a:lnTo>
                  <a:lnTo>
                    <a:pt x="116" y="762"/>
                  </a:lnTo>
                  <a:lnTo>
                    <a:pt x="101" y="762"/>
                  </a:lnTo>
                  <a:lnTo>
                    <a:pt x="87" y="762"/>
                  </a:lnTo>
                  <a:lnTo>
                    <a:pt x="75" y="762"/>
                  </a:lnTo>
                  <a:lnTo>
                    <a:pt x="64" y="762"/>
                  </a:lnTo>
                  <a:lnTo>
                    <a:pt x="53" y="760"/>
                  </a:lnTo>
                  <a:lnTo>
                    <a:pt x="45" y="760"/>
                  </a:lnTo>
                  <a:lnTo>
                    <a:pt x="36" y="760"/>
                  </a:lnTo>
                  <a:lnTo>
                    <a:pt x="29" y="760"/>
                  </a:lnTo>
                  <a:lnTo>
                    <a:pt x="24" y="759"/>
                  </a:lnTo>
                  <a:lnTo>
                    <a:pt x="20" y="759"/>
                  </a:lnTo>
                  <a:lnTo>
                    <a:pt x="17" y="759"/>
                  </a:lnTo>
                  <a:lnTo>
                    <a:pt x="16" y="759"/>
                  </a:lnTo>
                  <a:lnTo>
                    <a:pt x="27" y="10"/>
                  </a:lnTo>
                  <a:lnTo>
                    <a:pt x="1044" y="43"/>
                  </a:lnTo>
                  <a:lnTo>
                    <a:pt x="1043" y="740"/>
                  </a:lnTo>
                  <a:lnTo>
                    <a:pt x="1054" y="740"/>
                  </a:lnTo>
                  <a:lnTo>
                    <a:pt x="1054" y="32"/>
                  </a:lnTo>
                  <a:lnTo>
                    <a:pt x="10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91" name="Freeform 136">
              <a:extLst>
                <a:ext uri="{FF2B5EF4-FFF2-40B4-BE49-F238E27FC236}">
                  <a16:creationId xmlns:a16="http://schemas.microsoft.com/office/drawing/2014/main" id="{3684E317-983A-4A9F-B1DC-C1E994217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634"/>
              <a:ext cx="924" cy="44"/>
            </a:xfrm>
            <a:custGeom>
              <a:avLst/>
              <a:gdLst>
                <a:gd name="T0" fmla="*/ 924 w 924"/>
                <a:gd name="T1" fmla="*/ 34 h 44"/>
                <a:gd name="T2" fmla="*/ 0 w 924"/>
                <a:gd name="T3" fmla="*/ 0 h 44"/>
                <a:gd name="T4" fmla="*/ 5 w 924"/>
                <a:gd name="T5" fmla="*/ 11 h 44"/>
                <a:gd name="T6" fmla="*/ 924 w 924"/>
                <a:gd name="T7" fmla="*/ 44 h 44"/>
                <a:gd name="T8" fmla="*/ 924 w 924"/>
                <a:gd name="T9" fmla="*/ 34 h 44"/>
                <a:gd name="T10" fmla="*/ 924 w 924"/>
                <a:gd name="T11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4">
                  <a:moveTo>
                    <a:pt x="924" y="34"/>
                  </a:moveTo>
                  <a:lnTo>
                    <a:pt x="0" y="0"/>
                  </a:lnTo>
                  <a:lnTo>
                    <a:pt x="5" y="11"/>
                  </a:lnTo>
                  <a:lnTo>
                    <a:pt x="924" y="44"/>
                  </a:lnTo>
                  <a:lnTo>
                    <a:pt x="924" y="34"/>
                  </a:lnTo>
                  <a:lnTo>
                    <a:pt x="924" y="3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92" name="Freeform 137">
              <a:extLst>
                <a:ext uri="{FF2B5EF4-FFF2-40B4-BE49-F238E27FC236}">
                  <a16:creationId xmlns:a16="http://schemas.microsoft.com/office/drawing/2014/main" id="{38FC066E-A102-4CF2-B8A6-E23E18A0C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727"/>
              <a:ext cx="924" cy="46"/>
            </a:xfrm>
            <a:custGeom>
              <a:avLst/>
              <a:gdLst>
                <a:gd name="T0" fmla="*/ 924 w 924"/>
                <a:gd name="T1" fmla="*/ 35 h 46"/>
                <a:gd name="T2" fmla="*/ 0 w 924"/>
                <a:gd name="T3" fmla="*/ 0 h 46"/>
                <a:gd name="T4" fmla="*/ 5 w 924"/>
                <a:gd name="T5" fmla="*/ 13 h 46"/>
                <a:gd name="T6" fmla="*/ 924 w 924"/>
                <a:gd name="T7" fmla="*/ 46 h 46"/>
                <a:gd name="T8" fmla="*/ 924 w 924"/>
                <a:gd name="T9" fmla="*/ 35 h 46"/>
                <a:gd name="T10" fmla="*/ 924 w 924"/>
                <a:gd name="T11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6">
                  <a:moveTo>
                    <a:pt x="924" y="35"/>
                  </a:moveTo>
                  <a:lnTo>
                    <a:pt x="0" y="0"/>
                  </a:lnTo>
                  <a:lnTo>
                    <a:pt x="5" y="13"/>
                  </a:lnTo>
                  <a:lnTo>
                    <a:pt x="924" y="46"/>
                  </a:lnTo>
                  <a:lnTo>
                    <a:pt x="924" y="35"/>
                  </a:lnTo>
                  <a:lnTo>
                    <a:pt x="924" y="35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93" name="Freeform 138">
              <a:extLst>
                <a:ext uri="{FF2B5EF4-FFF2-40B4-BE49-F238E27FC236}">
                  <a16:creationId xmlns:a16="http://schemas.microsoft.com/office/drawing/2014/main" id="{A76213F5-3225-41BA-8387-BC18F02A3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822"/>
              <a:ext cx="924" cy="44"/>
            </a:xfrm>
            <a:custGeom>
              <a:avLst/>
              <a:gdLst>
                <a:gd name="T0" fmla="*/ 924 w 924"/>
                <a:gd name="T1" fmla="*/ 36 h 44"/>
                <a:gd name="T2" fmla="*/ 0 w 924"/>
                <a:gd name="T3" fmla="*/ 0 h 44"/>
                <a:gd name="T4" fmla="*/ 4 w 924"/>
                <a:gd name="T5" fmla="*/ 9 h 44"/>
                <a:gd name="T6" fmla="*/ 924 w 924"/>
                <a:gd name="T7" fmla="*/ 44 h 44"/>
                <a:gd name="T8" fmla="*/ 924 w 924"/>
                <a:gd name="T9" fmla="*/ 36 h 44"/>
                <a:gd name="T10" fmla="*/ 924 w 924"/>
                <a:gd name="T1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4">
                  <a:moveTo>
                    <a:pt x="924" y="36"/>
                  </a:moveTo>
                  <a:lnTo>
                    <a:pt x="0" y="0"/>
                  </a:lnTo>
                  <a:lnTo>
                    <a:pt x="4" y="9"/>
                  </a:lnTo>
                  <a:lnTo>
                    <a:pt x="924" y="44"/>
                  </a:lnTo>
                  <a:lnTo>
                    <a:pt x="924" y="36"/>
                  </a:lnTo>
                  <a:lnTo>
                    <a:pt x="924" y="36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94" name="Freeform 139">
              <a:extLst>
                <a:ext uri="{FF2B5EF4-FFF2-40B4-BE49-F238E27FC236}">
                  <a16:creationId xmlns:a16="http://schemas.microsoft.com/office/drawing/2014/main" id="{6432BBB4-4960-4BF9-BC31-F47B8010B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937"/>
              <a:ext cx="923" cy="22"/>
            </a:xfrm>
            <a:custGeom>
              <a:avLst/>
              <a:gdLst>
                <a:gd name="T0" fmla="*/ 921 w 923"/>
                <a:gd name="T1" fmla="*/ 11 h 22"/>
                <a:gd name="T2" fmla="*/ 0 w 923"/>
                <a:gd name="T3" fmla="*/ 0 h 22"/>
                <a:gd name="T4" fmla="*/ 5 w 923"/>
                <a:gd name="T5" fmla="*/ 8 h 22"/>
                <a:gd name="T6" fmla="*/ 923 w 923"/>
                <a:gd name="T7" fmla="*/ 22 h 22"/>
                <a:gd name="T8" fmla="*/ 921 w 923"/>
                <a:gd name="T9" fmla="*/ 11 h 22"/>
                <a:gd name="T10" fmla="*/ 921 w 923"/>
                <a:gd name="T11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3" h="22">
                  <a:moveTo>
                    <a:pt x="921" y="11"/>
                  </a:moveTo>
                  <a:lnTo>
                    <a:pt x="0" y="0"/>
                  </a:lnTo>
                  <a:lnTo>
                    <a:pt x="5" y="8"/>
                  </a:lnTo>
                  <a:lnTo>
                    <a:pt x="923" y="22"/>
                  </a:lnTo>
                  <a:lnTo>
                    <a:pt x="921" y="11"/>
                  </a:lnTo>
                  <a:lnTo>
                    <a:pt x="921" y="11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95" name="Freeform 140">
              <a:extLst>
                <a:ext uri="{FF2B5EF4-FFF2-40B4-BE49-F238E27FC236}">
                  <a16:creationId xmlns:a16="http://schemas.microsoft.com/office/drawing/2014/main" id="{AF963194-5C8F-43FF-BBBD-B9CCE7A7C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1606"/>
              <a:ext cx="12" cy="566"/>
            </a:xfrm>
            <a:custGeom>
              <a:avLst/>
              <a:gdLst>
                <a:gd name="T0" fmla="*/ 8 w 12"/>
                <a:gd name="T1" fmla="*/ 564 h 566"/>
                <a:gd name="T2" fmla="*/ 12 w 12"/>
                <a:gd name="T3" fmla="*/ 0 h 566"/>
                <a:gd name="T4" fmla="*/ 0 w 12"/>
                <a:gd name="T5" fmla="*/ 3 h 566"/>
                <a:gd name="T6" fmla="*/ 0 w 12"/>
                <a:gd name="T7" fmla="*/ 566 h 566"/>
                <a:gd name="T8" fmla="*/ 8 w 12"/>
                <a:gd name="T9" fmla="*/ 564 h 566"/>
                <a:gd name="T10" fmla="*/ 8 w 12"/>
                <a:gd name="T11" fmla="*/ 56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6">
                  <a:moveTo>
                    <a:pt x="8" y="564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566"/>
                  </a:lnTo>
                  <a:lnTo>
                    <a:pt x="8" y="564"/>
                  </a:lnTo>
                  <a:lnTo>
                    <a:pt x="8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96" name="Freeform 141">
              <a:extLst>
                <a:ext uri="{FF2B5EF4-FFF2-40B4-BE49-F238E27FC236}">
                  <a16:creationId xmlns:a16="http://schemas.microsoft.com/office/drawing/2014/main" id="{A7C53993-A7CA-4F79-BAB7-78544AC8B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" y="1606"/>
              <a:ext cx="12" cy="566"/>
            </a:xfrm>
            <a:custGeom>
              <a:avLst/>
              <a:gdLst>
                <a:gd name="T0" fmla="*/ 6 w 12"/>
                <a:gd name="T1" fmla="*/ 564 h 566"/>
                <a:gd name="T2" fmla="*/ 12 w 12"/>
                <a:gd name="T3" fmla="*/ 0 h 566"/>
                <a:gd name="T4" fmla="*/ 0 w 12"/>
                <a:gd name="T5" fmla="*/ 3 h 566"/>
                <a:gd name="T6" fmla="*/ 0 w 12"/>
                <a:gd name="T7" fmla="*/ 566 h 566"/>
                <a:gd name="T8" fmla="*/ 6 w 12"/>
                <a:gd name="T9" fmla="*/ 564 h 566"/>
                <a:gd name="T10" fmla="*/ 6 w 12"/>
                <a:gd name="T11" fmla="*/ 56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6">
                  <a:moveTo>
                    <a:pt x="6" y="564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566"/>
                  </a:lnTo>
                  <a:lnTo>
                    <a:pt x="6" y="564"/>
                  </a:lnTo>
                  <a:lnTo>
                    <a:pt x="6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97" name="Freeform 142">
              <a:extLst>
                <a:ext uri="{FF2B5EF4-FFF2-40B4-BE49-F238E27FC236}">
                  <a16:creationId xmlns:a16="http://schemas.microsoft.com/office/drawing/2014/main" id="{CD11A0C7-F397-4490-A7FB-3B98F502B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" y="1607"/>
              <a:ext cx="22" cy="563"/>
            </a:xfrm>
            <a:custGeom>
              <a:avLst/>
              <a:gdLst>
                <a:gd name="T0" fmla="*/ 7 w 22"/>
                <a:gd name="T1" fmla="*/ 563 h 563"/>
                <a:gd name="T2" fmla="*/ 22 w 22"/>
                <a:gd name="T3" fmla="*/ 0 h 563"/>
                <a:gd name="T4" fmla="*/ 10 w 22"/>
                <a:gd name="T5" fmla="*/ 2 h 563"/>
                <a:gd name="T6" fmla="*/ 0 w 22"/>
                <a:gd name="T7" fmla="*/ 563 h 563"/>
                <a:gd name="T8" fmla="*/ 7 w 22"/>
                <a:gd name="T9" fmla="*/ 563 h 563"/>
                <a:gd name="T10" fmla="*/ 7 w 22"/>
                <a:gd name="T1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63">
                  <a:moveTo>
                    <a:pt x="7" y="563"/>
                  </a:moveTo>
                  <a:lnTo>
                    <a:pt x="22" y="0"/>
                  </a:lnTo>
                  <a:lnTo>
                    <a:pt x="10" y="2"/>
                  </a:lnTo>
                  <a:lnTo>
                    <a:pt x="0" y="563"/>
                  </a:lnTo>
                  <a:lnTo>
                    <a:pt x="7" y="563"/>
                  </a:lnTo>
                  <a:lnTo>
                    <a:pt x="7" y="563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98" name="Freeform 143">
              <a:extLst>
                <a:ext uri="{FF2B5EF4-FFF2-40B4-BE49-F238E27FC236}">
                  <a16:creationId xmlns:a16="http://schemas.microsoft.com/office/drawing/2014/main" id="{9A1F5634-D964-4400-9C89-8BD529BB2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" y="1612"/>
              <a:ext cx="11" cy="558"/>
            </a:xfrm>
            <a:custGeom>
              <a:avLst/>
              <a:gdLst>
                <a:gd name="T0" fmla="*/ 9 w 11"/>
                <a:gd name="T1" fmla="*/ 558 h 558"/>
                <a:gd name="T2" fmla="*/ 11 w 11"/>
                <a:gd name="T3" fmla="*/ 0 h 558"/>
                <a:gd name="T4" fmla="*/ 0 w 11"/>
                <a:gd name="T5" fmla="*/ 0 h 558"/>
                <a:gd name="T6" fmla="*/ 2 w 11"/>
                <a:gd name="T7" fmla="*/ 558 h 558"/>
                <a:gd name="T8" fmla="*/ 9 w 11"/>
                <a:gd name="T9" fmla="*/ 558 h 558"/>
                <a:gd name="T10" fmla="*/ 9 w 11"/>
                <a:gd name="T11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58">
                  <a:moveTo>
                    <a:pt x="9" y="558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2" y="558"/>
                  </a:lnTo>
                  <a:lnTo>
                    <a:pt x="9" y="558"/>
                  </a:lnTo>
                  <a:lnTo>
                    <a:pt x="9" y="558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99" name="Freeform 144">
              <a:extLst>
                <a:ext uri="{FF2B5EF4-FFF2-40B4-BE49-F238E27FC236}">
                  <a16:creationId xmlns:a16="http://schemas.microsoft.com/office/drawing/2014/main" id="{48E77542-0694-4EED-B82A-F4847EDB2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1653"/>
              <a:ext cx="772" cy="395"/>
            </a:xfrm>
            <a:custGeom>
              <a:avLst/>
              <a:gdLst>
                <a:gd name="T0" fmla="*/ 772 w 772"/>
                <a:gd name="T1" fmla="*/ 326 h 395"/>
                <a:gd name="T2" fmla="*/ 765 w 772"/>
                <a:gd name="T3" fmla="*/ 395 h 395"/>
                <a:gd name="T4" fmla="*/ 723 w 772"/>
                <a:gd name="T5" fmla="*/ 395 h 395"/>
                <a:gd name="T6" fmla="*/ 602 w 772"/>
                <a:gd name="T7" fmla="*/ 220 h 395"/>
                <a:gd name="T8" fmla="*/ 476 w 772"/>
                <a:gd name="T9" fmla="*/ 354 h 395"/>
                <a:gd name="T10" fmla="*/ 245 w 772"/>
                <a:gd name="T11" fmla="*/ 124 h 395"/>
                <a:gd name="T12" fmla="*/ 142 w 772"/>
                <a:gd name="T13" fmla="*/ 219 h 395"/>
                <a:gd name="T14" fmla="*/ 34 w 772"/>
                <a:gd name="T15" fmla="*/ 81 h 395"/>
                <a:gd name="T16" fmla="*/ 5 w 772"/>
                <a:gd name="T17" fmla="*/ 111 h 395"/>
                <a:gd name="T18" fmla="*/ 0 w 772"/>
                <a:gd name="T19" fmla="*/ 0 h 395"/>
                <a:gd name="T20" fmla="*/ 115 w 772"/>
                <a:gd name="T21" fmla="*/ 11 h 395"/>
                <a:gd name="T22" fmla="*/ 71 w 772"/>
                <a:gd name="T23" fmla="*/ 40 h 395"/>
                <a:gd name="T24" fmla="*/ 153 w 772"/>
                <a:gd name="T25" fmla="*/ 140 h 395"/>
                <a:gd name="T26" fmla="*/ 247 w 772"/>
                <a:gd name="T27" fmla="*/ 55 h 395"/>
                <a:gd name="T28" fmla="*/ 457 w 772"/>
                <a:gd name="T29" fmla="*/ 277 h 395"/>
                <a:gd name="T30" fmla="*/ 609 w 772"/>
                <a:gd name="T31" fmla="*/ 100 h 395"/>
                <a:gd name="T32" fmla="*/ 772 w 772"/>
                <a:gd name="T33" fmla="*/ 326 h 395"/>
                <a:gd name="T34" fmla="*/ 772 w 772"/>
                <a:gd name="T35" fmla="*/ 32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2" h="395">
                  <a:moveTo>
                    <a:pt x="772" y="326"/>
                  </a:moveTo>
                  <a:lnTo>
                    <a:pt x="765" y="395"/>
                  </a:lnTo>
                  <a:lnTo>
                    <a:pt x="723" y="395"/>
                  </a:lnTo>
                  <a:lnTo>
                    <a:pt x="602" y="220"/>
                  </a:lnTo>
                  <a:lnTo>
                    <a:pt x="476" y="354"/>
                  </a:lnTo>
                  <a:lnTo>
                    <a:pt x="245" y="124"/>
                  </a:lnTo>
                  <a:lnTo>
                    <a:pt x="142" y="219"/>
                  </a:lnTo>
                  <a:lnTo>
                    <a:pt x="34" y="81"/>
                  </a:lnTo>
                  <a:lnTo>
                    <a:pt x="5" y="111"/>
                  </a:lnTo>
                  <a:lnTo>
                    <a:pt x="0" y="0"/>
                  </a:lnTo>
                  <a:lnTo>
                    <a:pt x="115" y="11"/>
                  </a:lnTo>
                  <a:lnTo>
                    <a:pt x="71" y="40"/>
                  </a:lnTo>
                  <a:lnTo>
                    <a:pt x="153" y="140"/>
                  </a:lnTo>
                  <a:lnTo>
                    <a:pt x="247" y="55"/>
                  </a:lnTo>
                  <a:lnTo>
                    <a:pt x="457" y="277"/>
                  </a:lnTo>
                  <a:lnTo>
                    <a:pt x="609" y="100"/>
                  </a:lnTo>
                  <a:lnTo>
                    <a:pt x="772" y="326"/>
                  </a:lnTo>
                  <a:lnTo>
                    <a:pt x="772" y="3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00" name="Freeform 145">
              <a:extLst>
                <a:ext uri="{FF2B5EF4-FFF2-40B4-BE49-F238E27FC236}">
                  <a16:creationId xmlns:a16="http://schemas.microsoft.com/office/drawing/2014/main" id="{ABF7A562-9CEC-46FB-8C73-170798017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2047"/>
              <a:ext cx="919" cy="10"/>
            </a:xfrm>
            <a:custGeom>
              <a:avLst/>
              <a:gdLst>
                <a:gd name="T0" fmla="*/ 919 w 919"/>
                <a:gd name="T1" fmla="*/ 0 h 10"/>
                <a:gd name="T2" fmla="*/ 2 w 919"/>
                <a:gd name="T3" fmla="*/ 0 h 10"/>
                <a:gd name="T4" fmla="*/ 0 w 919"/>
                <a:gd name="T5" fmla="*/ 8 h 10"/>
                <a:gd name="T6" fmla="*/ 919 w 919"/>
                <a:gd name="T7" fmla="*/ 10 h 10"/>
                <a:gd name="T8" fmla="*/ 919 w 919"/>
                <a:gd name="T9" fmla="*/ 0 h 10"/>
                <a:gd name="T10" fmla="*/ 919 w 91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9" h="10">
                  <a:moveTo>
                    <a:pt x="919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919" y="10"/>
                  </a:lnTo>
                  <a:lnTo>
                    <a:pt x="919" y="0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01" name="Freeform 146">
              <a:extLst>
                <a:ext uri="{FF2B5EF4-FFF2-40B4-BE49-F238E27FC236}">
                  <a16:creationId xmlns:a16="http://schemas.microsoft.com/office/drawing/2014/main" id="{EEEE0476-23D2-4EC9-92F1-88B4F0AD9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1601"/>
              <a:ext cx="12" cy="564"/>
            </a:xfrm>
            <a:custGeom>
              <a:avLst/>
              <a:gdLst>
                <a:gd name="T0" fmla="*/ 7 w 12"/>
                <a:gd name="T1" fmla="*/ 564 h 564"/>
                <a:gd name="T2" fmla="*/ 12 w 12"/>
                <a:gd name="T3" fmla="*/ 0 h 564"/>
                <a:gd name="T4" fmla="*/ 1 w 12"/>
                <a:gd name="T5" fmla="*/ 5 h 564"/>
                <a:gd name="T6" fmla="*/ 0 w 12"/>
                <a:gd name="T7" fmla="*/ 564 h 564"/>
                <a:gd name="T8" fmla="*/ 7 w 12"/>
                <a:gd name="T9" fmla="*/ 564 h 564"/>
                <a:gd name="T10" fmla="*/ 7 w 12"/>
                <a:gd name="T1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4">
                  <a:moveTo>
                    <a:pt x="7" y="564"/>
                  </a:moveTo>
                  <a:lnTo>
                    <a:pt x="12" y="0"/>
                  </a:lnTo>
                  <a:lnTo>
                    <a:pt x="1" y="5"/>
                  </a:lnTo>
                  <a:lnTo>
                    <a:pt x="0" y="564"/>
                  </a:lnTo>
                  <a:lnTo>
                    <a:pt x="7" y="564"/>
                  </a:lnTo>
                  <a:lnTo>
                    <a:pt x="7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02" name="Freeform 147">
              <a:extLst>
                <a:ext uri="{FF2B5EF4-FFF2-40B4-BE49-F238E27FC236}">
                  <a16:creationId xmlns:a16="http://schemas.microsoft.com/office/drawing/2014/main" id="{3C44D494-C600-4576-92B0-85D5B0130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" y="3009"/>
              <a:ext cx="180" cy="192"/>
            </a:xfrm>
            <a:custGeom>
              <a:avLst/>
              <a:gdLst>
                <a:gd name="T0" fmla="*/ 26 w 180"/>
                <a:gd name="T1" fmla="*/ 2 h 192"/>
                <a:gd name="T2" fmla="*/ 22 w 180"/>
                <a:gd name="T3" fmla="*/ 17 h 192"/>
                <a:gd name="T4" fmla="*/ 21 w 180"/>
                <a:gd name="T5" fmla="*/ 42 h 192"/>
                <a:gd name="T6" fmla="*/ 16 w 180"/>
                <a:gd name="T7" fmla="*/ 64 h 192"/>
                <a:gd name="T8" fmla="*/ 15 w 180"/>
                <a:gd name="T9" fmla="*/ 78 h 192"/>
                <a:gd name="T10" fmla="*/ 14 w 180"/>
                <a:gd name="T11" fmla="*/ 102 h 192"/>
                <a:gd name="T12" fmla="*/ 12 w 180"/>
                <a:gd name="T13" fmla="*/ 121 h 192"/>
                <a:gd name="T14" fmla="*/ 12 w 180"/>
                <a:gd name="T15" fmla="*/ 139 h 192"/>
                <a:gd name="T16" fmla="*/ 15 w 180"/>
                <a:gd name="T17" fmla="*/ 155 h 192"/>
                <a:gd name="T18" fmla="*/ 16 w 180"/>
                <a:gd name="T19" fmla="*/ 168 h 192"/>
                <a:gd name="T20" fmla="*/ 18 w 180"/>
                <a:gd name="T21" fmla="*/ 179 h 192"/>
                <a:gd name="T22" fmla="*/ 30 w 180"/>
                <a:gd name="T23" fmla="*/ 179 h 192"/>
                <a:gd name="T24" fmla="*/ 48 w 180"/>
                <a:gd name="T25" fmla="*/ 179 h 192"/>
                <a:gd name="T26" fmla="*/ 62 w 180"/>
                <a:gd name="T27" fmla="*/ 179 h 192"/>
                <a:gd name="T28" fmla="*/ 84 w 180"/>
                <a:gd name="T29" fmla="*/ 179 h 192"/>
                <a:gd name="T30" fmla="*/ 98 w 180"/>
                <a:gd name="T31" fmla="*/ 179 h 192"/>
                <a:gd name="T32" fmla="*/ 120 w 180"/>
                <a:gd name="T33" fmla="*/ 177 h 192"/>
                <a:gd name="T34" fmla="*/ 135 w 180"/>
                <a:gd name="T35" fmla="*/ 173 h 192"/>
                <a:gd name="T36" fmla="*/ 150 w 180"/>
                <a:gd name="T37" fmla="*/ 170 h 192"/>
                <a:gd name="T38" fmla="*/ 165 w 180"/>
                <a:gd name="T39" fmla="*/ 170 h 192"/>
                <a:gd name="T40" fmla="*/ 180 w 180"/>
                <a:gd name="T41" fmla="*/ 177 h 192"/>
                <a:gd name="T42" fmla="*/ 158 w 180"/>
                <a:gd name="T43" fmla="*/ 179 h 192"/>
                <a:gd name="T44" fmla="*/ 146 w 180"/>
                <a:gd name="T45" fmla="*/ 183 h 192"/>
                <a:gd name="T46" fmla="*/ 131 w 180"/>
                <a:gd name="T47" fmla="*/ 184 h 192"/>
                <a:gd name="T48" fmla="*/ 114 w 180"/>
                <a:gd name="T49" fmla="*/ 187 h 192"/>
                <a:gd name="T50" fmla="*/ 99 w 180"/>
                <a:gd name="T51" fmla="*/ 190 h 192"/>
                <a:gd name="T52" fmla="*/ 81 w 180"/>
                <a:gd name="T53" fmla="*/ 191 h 192"/>
                <a:gd name="T54" fmla="*/ 65 w 180"/>
                <a:gd name="T55" fmla="*/ 191 h 192"/>
                <a:gd name="T56" fmla="*/ 45 w 180"/>
                <a:gd name="T57" fmla="*/ 191 h 192"/>
                <a:gd name="T58" fmla="*/ 26 w 180"/>
                <a:gd name="T59" fmla="*/ 191 h 192"/>
                <a:gd name="T60" fmla="*/ 7 w 180"/>
                <a:gd name="T61" fmla="*/ 191 h 192"/>
                <a:gd name="T62" fmla="*/ 3 w 180"/>
                <a:gd name="T63" fmla="*/ 170 h 192"/>
                <a:gd name="T64" fmla="*/ 0 w 180"/>
                <a:gd name="T65" fmla="*/ 151 h 192"/>
                <a:gd name="T66" fmla="*/ 0 w 180"/>
                <a:gd name="T67" fmla="*/ 133 h 192"/>
                <a:gd name="T68" fmla="*/ 0 w 180"/>
                <a:gd name="T69" fmla="*/ 117 h 192"/>
                <a:gd name="T70" fmla="*/ 0 w 180"/>
                <a:gd name="T71" fmla="*/ 102 h 192"/>
                <a:gd name="T72" fmla="*/ 1 w 180"/>
                <a:gd name="T73" fmla="*/ 85 h 192"/>
                <a:gd name="T74" fmla="*/ 1 w 180"/>
                <a:gd name="T75" fmla="*/ 70 h 192"/>
                <a:gd name="T76" fmla="*/ 4 w 180"/>
                <a:gd name="T77" fmla="*/ 56 h 192"/>
                <a:gd name="T78" fmla="*/ 5 w 180"/>
                <a:gd name="T79" fmla="*/ 41 h 192"/>
                <a:gd name="T80" fmla="*/ 8 w 180"/>
                <a:gd name="T81" fmla="*/ 26 h 192"/>
                <a:gd name="T82" fmla="*/ 10 w 180"/>
                <a:gd name="T83" fmla="*/ 9 h 192"/>
                <a:gd name="T84" fmla="*/ 18 w 180"/>
                <a:gd name="T85" fmla="*/ 2 h 192"/>
                <a:gd name="T86" fmla="*/ 26 w 180"/>
                <a:gd name="T8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0" h="192">
                  <a:moveTo>
                    <a:pt x="26" y="0"/>
                  </a:moveTo>
                  <a:lnTo>
                    <a:pt x="26" y="0"/>
                  </a:lnTo>
                  <a:lnTo>
                    <a:pt x="26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2" y="17"/>
                  </a:lnTo>
                  <a:lnTo>
                    <a:pt x="22" y="26"/>
                  </a:lnTo>
                  <a:lnTo>
                    <a:pt x="21" y="33"/>
                  </a:lnTo>
                  <a:lnTo>
                    <a:pt x="21" y="42"/>
                  </a:lnTo>
                  <a:lnTo>
                    <a:pt x="18" y="51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5" y="73"/>
                  </a:lnTo>
                  <a:lnTo>
                    <a:pt x="15" y="78"/>
                  </a:lnTo>
                  <a:lnTo>
                    <a:pt x="14" y="86"/>
                  </a:lnTo>
                  <a:lnTo>
                    <a:pt x="14" y="95"/>
                  </a:lnTo>
                  <a:lnTo>
                    <a:pt x="14" y="102"/>
                  </a:lnTo>
                  <a:lnTo>
                    <a:pt x="14" y="110"/>
                  </a:lnTo>
                  <a:lnTo>
                    <a:pt x="12" y="114"/>
                  </a:lnTo>
                  <a:lnTo>
                    <a:pt x="12" y="121"/>
                  </a:lnTo>
                  <a:lnTo>
                    <a:pt x="12" y="126"/>
                  </a:lnTo>
                  <a:lnTo>
                    <a:pt x="12" y="133"/>
                  </a:lnTo>
                  <a:lnTo>
                    <a:pt x="12" y="139"/>
                  </a:lnTo>
                  <a:lnTo>
                    <a:pt x="14" y="144"/>
                  </a:lnTo>
                  <a:lnTo>
                    <a:pt x="14" y="150"/>
                  </a:lnTo>
                  <a:lnTo>
                    <a:pt x="15" y="155"/>
                  </a:lnTo>
                  <a:lnTo>
                    <a:pt x="15" y="161"/>
                  </a:lnTo>
                  <a:lnTo>
                    <a:pt x="16" y="164"/>
                  </a:lnTo>
                  <a:lnTo>
                    <a:pt x="16" y="168"/>
                  </a:lnTo>
                  <a:lnTo>
                    <a:pt x="16" y="172"/>
                  </a:lnTo>
                  <a:lnTo>
                    <a:pt x="18" y="176"/>
                  </a:lnTo>
                  <a:lnTo>
                    <a:pt x="18" y="179"/>
                  </a:lnTo>
                  <a:lnTo>
                    <a:pt x="22" y="179"/>
                  </a:lnTo>
                  <a:lnTo>
                    <a:pt x="25" y="179"/>
                  </a:lnTo>
                  <a:lnTo>
                    <a:pt x="30" y="179"/>
                  </a:lnTo>
                  <a:lnTo>
                    <a:pt x="37" y="179"/>
                  </a:lnTo>
                  <a:lnTo>
                    <a:pt x="45" y="179"/>
                  </a:lnTo>
                  <a:lnTo>
                    <a:pt x="48" y="179"/>
                  </a:lnTo>
                  <a:lnTo>
                    <a:pt x="52" y="179"/>
                  </a:lnTo>
                  <a:lnTo>
                    <a:pt x="58" y="179"/>
                  </a:lnTo>
                  <a:lnTo>
                    <a:pt x="62" y="179"/>
                  </a:lnTo>
                  <a:lnTo>
                    <a:pt x="70" y="179"/>
                  </a:lnTo>
                  <a:lnTo>
                    <a:pt x="80" y="179"/>
                  </a:lnTo>
                  <a:lnTo>
                    <a:pt x="84" y="179"/>
                  </a:lnTo>
                  <a:lnTo>
                    <a:pt x="89" y="179"/>
                  </a:lnTo>
                  <a:lnTo>
                    <a:pt x="93" y="179"/>
                  </a:lnTo>
                  <a:lnTo>
                    <a:pt x="98" y="179"/>
                  </a:lnTo>
                  <a:lnTo>
                    <a:pt x="106" y="177"/>
                  </a:lnTo>
                  <a:lnTo>
                    <a:pt x="114" y="177"/>
                  </a:lnTo>
                  <a:lnTo>
                    <a:pt x="120" y="177"/>
                  </a:lnTo>
                  <a:lnTo>
                    <a:pt x="126" y="177"/>
                  </a:lnTo>
                  <a:lnTo>
                    <a:pt x="131" y="175"/>
                  </a:lnTo>
                  <a:lnTo>
                    <a:pt x="135" y="173"/>
                  </a:lnTo>
                  <a:lnTo>
                    <a:pt x="139" y="172"/>
                  </a:lnTo>
                  <a:lnTo>
                    <a:pt x="143" y="172"/>
                  </a:lnTo>
                  <a:lnTo>
                    <a:pt x="150" y="170"/>
                  </a:lnTo>
                  <a:lnTo>
                    <a:pt x="157" y="170"/>
                  </a:lnTo>
                  <a:lnTo>
                    <a:pt x="161" y="170"/>
                  </a:lnTo>
                  <a:lnTo>
                    <a:pt x="165" y="170"/>
                  </a:lnTo>
                  <a:lnTo>
                    <a:pt x="166" y="170"/>
                  </a:lnTo>
                  <a:lnTo>
                    <a:pt x="168" y="170"/>
                  </a:lnTo>
                  <a:lnTo>
                    <a:pt x="180" y="177"/>
                  </a:lnTo>
                  <a:lnTo>
                    <a:pt x="172" y="177"/>
                  </a:lnTo>
                  <a:lnTo>
                    <a:pt x="164" y="179"/>
                  </a:lnTo>
                  <a:lnTo>
                    <a:pt x="158" y="179"/>
                  </a:lnTo>
                  <a:lnTo>
                    <a:pt x="154" y="181"/>
                  </a:lnTo>
                  <a:lnTo>
                    <a:pt x="150" y="181"/>
                  </a:lnTo>
                  <a:lnTo>
                    <a:pt x="146" y="183"/>
                  </a:lnTo>
                  <a:lnTo>
                    <a:pt x="140" y="183"/>
                  </a:lnTo>
                  <a:lnTo>
                    <a:pt x="135" y="184"/>
                  </a:lnTo>
                  <a:lnTo>
                    <a:pt x="131" y="184"/>
                  </a:lnTo>
                  <a:lnTo>
                    <a:pt x="125" y="186"/>
                  </a:lnTo>
                  <a:lnTo>
                    <a:pt x="120" y="186"/>
                  </a:lnTo>
                  <a:lnTo>
                    <a:pt x="114" y="187"/>
                  </a:lnTo>
                  <a:lnTo>
                    <a:pt x="110" y="187"/>
                  </a:lnTo>
                  <a:lnTo>
                    <a:pt x="104" y="190"/>
                  </a:lnTo>
                  <a:lnTo>
                    <a:pt x="99" y="190"/>
                  </a:lnTo>
                  <a:lnTo>
                    <a:pt x="93" y="190"/>
                  </a:lnTo>
                  <a:lnTo>
                    <a:pt x="87" y="190"/>
                  </a:lnTo>
                  <a:lnTo>
                    <a:pt x="81" y="191"/>
                  </a:lnTo>
                  <a:lnTo>
                    <a:pt x="76" y="191"/>
                  </a:lnTo>
                  <a:lnTo>
                    <a:pt x="70" y="191"/>
                  </a:lnTo>
                  <a:lnTo>
                    <a:pt x="65" y="191"/>
                  </a:lnTo>
                  <a:lnTo>
                    <a:pt x="58" y="192"/>
                  </a:lnTo>
                  <a:lnTo>
                    <a:pt x="51" y="191"/>
                  </a:lnTo>
                  <a:lnTo>
                    <a:pt x="45" y="191"/>
                  </a:lnTo>
                  <a:lnTo>
                    <a:pt x="38" y="191"/>
                  </a:lnTo>
                  <a:lnTo>
                    <a:pt x="33" y="191"/>
                  </a:lnTo>
                  <a:lnTo>
                    <a:pt x="26" y="191"/>
                  </a:lnTo>
                  <a:lnTo>
                    <a:pt x="19" y="191"/>
                  </a:lnTo>
                  <a:lnTo>
                    <a:pt x="12" y="191"/>
                  </a:lnTo>
                  <a:lnTo>
                    <a:pt x="7" y="191"/>
                  </a:lnTo>
                  <a:lnTo>
                    <a:pt x="5" y="184"/>
                  </a:lnTo>
                  <a:lnTo>
                    <a:pt x="4" y="177"/>
                  </a:lnTo>
                  <a:lnTo>
                    <a:pt x="3" y="170"/>
                  </a:lnTo>
                  <a:lnTo>
                    <a:pt x="1" y="164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117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1" y="96"/>
                  </a:lnTo>
                  <a:lnTo>
                    <a:pt x="1" y="90"/>
                  </a:lnTo>
                  <a:lnTo>
                    <a:pt x="1" y="85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1" y="70"/>
                  </a:lnTo>
                  <a:lnTo>
                    <a:pt x="3" y="66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1"/>
                  </a:lnTo>
                  <a:lnTo>
                    <a:pt x="5" y="45"/>
                  </a:lnTo>
                  <a:lnTo>
                    <a:pt x="5" y="41"/>
                  </a:lnTo>
                  <a:lnTo>
                    <a:pt x="7" y="35"/>
                  </a:lnTo>
                  <a:lnTo>
                    <a:pt x="7" y="30"/>
                  </a:lnTo>
                  <a:lnTo>
                    <a:pt x="8" y="26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03" name="Freeform 148">
              <a:extLst>
                <a:ext uri="{FF2B5EF4-FFF2-40B4-BE49-F238E27FC236}">
                  <a16:creationId xmlns:a16="http://schemas.microsoft.com/office/drawing/2014/main" id="{CE815AC7-72EA-4243-8022-7EE52EA07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754"/>
              <a:ext cx="367" cy="425"/>
            </a:xfrm>
            <a:custGeom>
              <a:avLst/>
              <a:gdLst>
                <a:gd name="T0" fmla="*/ 0 w 367"/>
                <a:gd name="T1" fmla="*/ 31 h 425"/>
                <a:gd name="T2" fmla="*/ 1 w 367"/>
                <a:gd name="T3" fmla="*/ 63 h 425"/>
                <a:gd name="T4" fmla="*/ 4 w 367"/>
                <a:gd name="T5" fmla="*/ 100 h 425"/>
                <a:gd name="T6" fmla="*/ 7 w 367"/>
                <a:gd name="T7" fmla="*/ 142 h 425"/>
                <a:gd name="T8" fmla="*/ 12 w 367"/>
                <a:gd name="T9" fmla="*/ 187 h 425"/>
                <a:gd name="T10" fmla="*/ 18 w 367"/>
                <a:gd name="T11" fmla="*/ 233 h 425"/>
                <a:gd name="T12" fmla="*/ 25 w 367"/>
                <a:gd name="T13" fmla="*/ 279 h 425"/>
                <a:gd name="T14" fmla="*/ 30 w 367"/>
                <a:gd name="T15" fmla="*/ 323 h 425"/>
                <a:gd name="T16" fmla="*/ 38 w 367"/>
                <a:gd name="T17" fmla="*/ 365 h 425"/>
                <a:gd name="T18" fmla="*/ 47 w 367"/>
                <a:gd name="T19" fmla="*/ 402 h 425"/>
                <a:gd name="T20" fmla="*/ 55 w 367"/>
                <a:gd name="T21" fmla="*/ 381 h 425"/>
                <a:gd name="T22" fmla="*/ 47 w 367"/>
                <a:gd name="T23" fmla="*/ 336 h 425"/>
                <a:gd name="T24" fmla="*/ 40 w 367"/>
                <a:gd name="T25" fmla="*/ 292 h 425"/>
                <a:gd name="T26" fmla="*/ 33 w 367"/>
                <a:gd name="T27" fmla="*/ 248 h 425"/>
                <a:gd name="T28" fmla="*/ 26 w 367"/>
                <a:gd name="T29" fmla="*/ 208 h 425"/>
                <a:gd name="T30" fmla="*/ 22 w 367"/>
                <a:gd name="T31" fmla="*/ 168 h 425"/>
                <a:gd name="T32" fmla="*/ 18 w 367"/>
                <a:gd name="T33" fmla="*/ 132 h 425"/>
                <a:gd name="T34" fmla="*/ 14 w 367"/>
                <a:gd name="T35" fmla="*/ 98 h 425"/>
                <a:gd name="T36" fmla="*/ 12 w 367"/>
                <a:gd name="T37" fmla="*/ 66 h 425"/>
                <a:gd name="T38" fmla="*/ 12 w 367"/>
                <a:gd name="T39" fmla="*/ 18 h 425"/>
                <a:gd name="T40" fmla="*/ 45 w 367"/>
                <a:gd name="T41" fmla="*/ 16 h 425"/>
                <a:gd name="T42" fmla="*/ 76 w 367"/>
                <a:gd name="T43" fmla="*/ 13 h 425"/>
                <a:gd name="T44" fmla="*/ 106 w 367"/>
                <a:gd name="T45" fmla="*/ 13 h 425"/>
                <a:gd name="T46" fmla="*/ 132 w 367"/>
                <a:gd name="T47" fmla="*/ 12 h 425"/>
                <a:gd name="T48" fmla="*/ 159 w 367"/>
                <a:gd name="T49" fmla="*/ 12 h 425"/>
                <a:gd name="T50" fmla="*/ 204 w 367"/>
                <a:gd name="T51" fmla="*/ 13 h 425"/>
                <a:gd name="T52" fmla="*/ 241 w 367"/>
                <a:gd name="T53" fmla="*/ 16 h 425"/>
                <a:gd name="T54" fmla="*/ 270 w 367"/>
                <a:gd name="T55" fmla="*/ 18 h 425"/>
                <a:gd name="T56" fmla="*/ 303 w 367"/>
                <a:gd name="T57" fmla="*/ 23 h 425"/>
                <a:gd name="T58" fmla="*/ 325 w 367"/>
                <a:gd name="T59" fmla="*/ 40 h 425"/>
                <a:gd name="T60" fmla="*/ 326 w 367"/>
                <a:gd name="T61" fmla="*/ 77 h 425"/>
                <a:gd name="T62" fmla="*/ 327 w 367"/>
                <a:gd name="T63" fmla="*/ 114 h 425"/>
                <a:gd name="T64" fmla="*/ 330 w 367"/>
                <a:gd name="T65" fmla="*/ 151 h 425"/>
                <a:gd name="T66" fmla="*/ 334 w 367"/>
                <a:gd name="T67" fmla="*/ 190 h 425"/>
                <a:gd name="T68" fmla="*/ 338 w 367"/>
                <a:gd name="T69" fmla="*/ 227 h 425"/>
                <a:gd name="T70" fmla="*/ 342 w 367"/>
                <a:gd name="T71" fmla="*/ 263 h 425"/>
                <a:gd name="T72" fmla="*/ 347 w 367"/>
                <a:gd name="T73" fmla="*/ 300 h 425"/>
                <a:gd name="T74" fmla="*/ 349 w 367"/>
                <a:gd name="T75" fmla="*/ 337 h 425"/>
                <a:gd name="T76" fmla="*/ 352 w 367"/>
                <a:gd name="T77" fmla="*/ 376 h 425"/>
                <a:gd name="T78" fmla="*/ 353 w 367"/>
                <a:gd name="T79" fmla="*/ 413 h 425"/>
                <a:gd name="T80" fmla="*/ 367 w 367"/>
                <a:gd name="T81" fmla="*/ 413 h 425"/>
                <a:gd name="T82" fmla="*/ 366 w 367"/>
                <a:gd name="T83" fmla="*/ 376 h 425"/>
                <a:gd name="T84" fmla="*/ 363 w 367"/>
                <a:gd name="T85" fmla="*/ 339 h 425"/>
                <a:gd name="T86" fmla="*/ 360 w 367"/>
                <a:gd name="T87" fmla="*/ 300 h 425"/>
                <a:gd name="T88" fmla="*/ 356 w 367"/>
                <a:gd name="T89" fmla="*/ 263 h 425"/>
                <a:gd name="T90" fmla="*/ 353 w 367"/>
                <a:gd name="T91" fmla="*/ 226 h 425"/>
                <a:gd name="T92" fmla="*/ 348 w 367"/>
                <a:gd name="T93" fmla="*/ 187 h 425"/>
                <a:gd name="T94" fmla="*/ 345 w 367"/>
                <a:gd name="T95" fmla="*/ 148 h 425"/>
                <a:gd name="T96" fmla="*/ 342 w 367"/>
                <a:gd name="T97" fmla="*/ 110 h 425"/>
                <a:gd name="T98" fmla="*/ 342 w 367"/>
                <a:gd name="T99" fmla="*/ 73 h 425"/>
                <a:gd name="T100" fmla="*/ 342 w 367"/>
                <a:gd name="T101" fmla="*/ 34 h 425"/>
                <a:gd name="T102" fmla="*/ 329 w 367"/>
                <a:gd name="T103" fmla="*/ 13 h 425"/>
                <a:gd name="T104" fmla="*/ 301 w 367"/>
                <a:gd name="T105" fmla="*/ 9 h 425"/>
                <a:gd name="T106" fmla="*/ 264 w 367"/>
                <a:gd name="T107" fmla="*/ 7 h 425"/>
                <a:gd name="T108" fmla="*/ 220 w 367"/>
                <a:gd name="T109" fmla="*/ 4 h 425"/>
                <a:gd name="T110" fmla="*/ 172 w 367"/>
                <a:gd name="T111" fmla="*/ 4 h 425"/>
                <a:gd name="T112" fmla="*/ 124 w 367"/>
                <a:gd name="T113" fmla="*/ 1 h 425"/>
                <a:gd name="T114" fmla="*/ 80 w 367"/>
                <a:gd name="T115" fmla="*/ 0 h 425"/>
                <a:gd name="T116" fmla="*/ 41 w 367"/>
                <a:gd name="T117" fmla="*/ 0 h 425"/>
                <a:gd name="T118" fmla="*/ 4 w 367"/>
                <a:gd name="T119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7" h="425">
                  <a:moveTo>
                    <a:pt x="1" y="0"/>
                  </a:moveTo>
                  <a:lnTo>
                    <a:pt x="0" y="5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1" y="58"/>
                  </a:lnTo>
                  <a:lnTo>
                    <a:pt x="1" y="63"/>
                  </a:lnTo>
                  <a:lnTo>
                    <a:pt x="3" y="70"/>
                  </a:lnTo>
                  <a:lnTo>
                    <a:pt x="3" y="74"/>
                  </a:lnTo>
                  <a:lnTo>
                    <a:pt x="3" y="81"/>
                  </a:lnTo>
                  <a:lnTo>
                    <a:pt x="3" y="86"/>
                  </a:lnTo>
                  <a:lnTo>
                    <a:pt x="4" y="93"/>
                  </a:lnTo>
                  <a:lnTo>
                    <a:pt x="4" y="100"/>
                  </a:lnTo>
                  <a:lnTo>
                    <a:pt x="4" y="107"/>
                  </a:lnTo>
                  <a:lnTo>
                    <a:pt x="5" y="114"/>
                  </a:lnTo>
                  <a:lnTo>
                    <a:pt x="5" y="121"/>
                  </a:lnTo>
                  <a:lnTo>
                    <a:pt x="5" y="128"/>
                  </a:lnTo>
                  <a:lnTo>
                    <a:pt x="7" y="135"/>
                  </a:lnTo>
                  <a:lnTo>
                    <a:pt x="7" y="142"/>
                  </a:lnTo>
                  <a:lnTo>
                    <a:pt x="8" y="150"/>
                  </a:lnTo>
                  <a:lnTo>
                    <a:pt x="10" y="157"/>
                  </a:lnTo>
                  <a:lnTo>
                    <a:pt x="10" y="164"/>
                  </a:lnTo>
                  <a:lnTo>
                    <a:pt x="11" y="172"/>
                  </a:lnTo>
                  <a:lnTo>
                    <a:pt x="12" y="180"/>
                  </a:lnTo>
                  <a:lnTo>
                    <a:pt x="12" y="187"/>
                  </a:lnTo>
                  <a:lnTo>
                    <a:pt x="14" y="195"/>
                  </a:lnTo>
                  <a:lnTo>
                    <a:pt x="14" y="202"/>
                  </a:lnTo>
                  <a:lnTo>
                    <a:pt x="15" y="210"/>
                  </a:lnTo>
                  <a:lnTo>
                    <a:pt x="16" y="217"/>
                  </a:lnTo>
                  <a:lnTo>
                    <a:pt x="16" y="224"/>
                  </a:lnTo>
                  <a:lnTo>
                    <a:pt x="18" y="233"/>
                  </a:lnTo>
                  <a:lnTo>
                    <a:pt x="19" y="241"/>
                  </a:lnTo>
                  <a:lnTo>
                    <a:pt x="21" y="248"/>
                  </a:lnTo>
                  <a:lnTo>
                    <a:pt x="21" y="256"/>
                  </a:lnTo>
                  <a:lnTo>
                    <a:pt x="22" y="263"/>
                  </a:lnTo>
                  <a:lnTo>
                    <a:pt x="23" y="271"/>
                  </a:lnTo>
                  <a:lnTo>
                    <a:pt x="25" y="279"/>
                  </a:lnTo>
                  <a:lnTo>
                    <a:pt x="26" y="286"/>
                  </a:lnTo>
                  <a:lnTo>
                    <a:pt x="26" y="295"/>
                  </a:lnTo>
                  <a:lnTo>
                    <a:pt x="29" y="303"/>
                  </a:lnTo>
                  <a:lnTo>
                    <a:pt x="29" y="308"/>
                  </a:lnTo>
                  <a:lnTo>
                    <a:pt x="30" y="317"/>
                  </a:lnTo>
                  <a:lnTo>
                    <a:pt x="30" y="323"/>
                  </a:lnTo>
                  <a:lnTo>
                    <a:pt x="33" y="332"/>
                  </a:lnTo>
                  <a:lnTo>
                    <a:pt x="33" y="337"/>
                  </a:lnTo>
                  <a:lnTo>
                    <a:pt x="34" y="345"/>
                  </a:lnTo>
                  <a:lnTo>
                    <a:pt x="36" y="352"/>
                  </a:lnTo>
                  <a:lnTo>
                    <a:pt x="37" y="359"/>
                  </a:lnTo>
                  <a:lnTo>
                    <a:pt x="38" y="365"/>
                  </a:lnTo>
                  <a:lnTo>
                    <a:pt x="40" y="372"/>
                  </a:lnTo>
                  <a:lnTo>
                    <a:pt x="41" y="379"/>
                  </a:lnTo>
                  <a:lnTo>
                    <a:pt x="43" y="385"/>
                  </a:lnTo>
                  <a:lnTo>
                    <a:pt x="44" y="391"/>
                  </a:lnTo>
                  <a:lnTo>
                    <a:pt x="45" y="396"/>
                  </a:lnTo>
                  <a:lnTo>
                    <a:pt x="47" y="402"/>
                  </a:lnTo>
                  <a:lnTo>
                    <a:pt x="49" y="409"/>
                  </a:lnTo>
                  <a:lnTo>
                    <a:pt x="62" y="413"/>
                  </a:lnTo>
                  <a:lnTo>
                    <a:pt x="59" y="405"/>
                  </a:lnTo>
                  <a:lnTo>
                    <a:pt x="59" y="396"/>
                  </a:lnTo>
                  <a:lnTo>
                    <a:pt x="56" y="390"/>
                  </a:lnTo>
                  <a:lnTo>
                    <a:pt x="55" y="381"/>
                  </a:lnTo>
                  <a:lnTo>
                    <a:pt x="54" y="373"/>
                  </a:lnTo>
                  <a:lnTo>
                    <a:pt x="52" y="366"/>
                  </a:lnTo>
                  <a:lnTo>
                    <a:pt x="51" y="359"/>
                  </a:lnTo>
                  <a:lnTo>
                    <a:pt x="49" y="351"/>
                  </a:lnTo>
                  <a:lnTo>
                    <a:pt x="48" y="344"/>
                  </a:lnTo>
                  <a:lnTo>
                    <a:pt x="47" y="336"/>
                  </a:lnTo>
                  <a:lnTo>
                    <a:pt x="45" y="329"/>
                  </a:lnTo>
                  <a:lnTo>
                    <a:pt x="45" y="321"/>
                  </a:lnTo>
                  <a:lnTo>
                    <a:pt x="43" y="314"/>
                  </a:lnTo>
                  <a:lnTo>
                    <a:pt x="43" y="307"/>
                  </a:lnTo>
                  <a:lnTo>
                    <a:pt x="41" y="299"/>
                  </a:lnTo>
                  <a:lnTo>
                    <a:pt x="40" y="292"/>
                  </a:lnTo>
                  <a:lnTo>
                    <a:pt x="38" y="285"/>
                  </a:lnTo>
                  <a:lnTo>
                    <a:pt x="37" y="277"/>
                  </a:lnTo>
                  <a:lnTo>
                    <a:pt x="36" y="270"/>
                  </a:lnTo>
                  <a:lnTo>
                    <a:pt x="34" y="263"/>
                  </a:lnTo>
                  <a:lnTo>
                    <a:pt x="33" y="255"/>
                  </a:lnTo>
                  <a:lnTo>
                    <a:pt x="33" y="248"/>
                  </a:lnTo>
                  <a:lnTo>
                    <a:pt x="32" y="241"/>
                  </a:lnTo>
                  <a:lnTo>
                    <a:pt x="30" y="235"/>
                  </a:lnTo>
                  <a:lnTo>
                    <a:pt x="29" y="227"/>
                  </a:lnTo>
                  <a:lnTo>
                    <a:pt x="29" y="220"/>
                  </a:lnTo>
                  <a:lnTo>
                    <a:pt x="27" y="215"/>
                  </a:lnTo>
                  <a:lnTo>
                    <a:pt x="26" y="208"/>
                  </a:lnTo>
                  <a:lnTo>
                    <a:pt x="26" y="199"/>
                  </a:lnTo>
                  <a:lnTo>
                    <a:pt x="25" y="194"/>
                  </a:lnTo>
                  <a:lnTo>
                    <a:pt x="25" y="187"/>
                  </a:lnTo>
                  <a:lnTo>
                    <a:pt x="25" y="182"/>
                  </a:lnTo>
                  <a:lnTo>
                    <a:pt x="22" y="175"/>
                  </a:lnTo>
                  <a:lnTo>
                    <a:pt x="22" y="168"/>
                  </a:lnTo>
                  <a:lnTo>
                    <a:pt x="21" y="162"/>
                  </a:lnTo>
                  <a:lnTo>
                    <a:pt x="21" y="155"/>
                  </a:lnTo>
                  <a:lnTo>
                    <a:pt x="21" y="150"/>
                  </a:lnTo>
                  <a:lnTo>
                    <a:pt x="19" y="143"/>
                  </a:lnTo>
                  <a:lnTo>
                    <a:pt x="18" y="137"/>
                  </a:lnTo>
                  <a:lnTo>
                    <a:pt x="18" y="132"/>
                  </a:lnTo>
                  <a:lnTo>
                    <a:pt x="18" y="125"/>
                  </a:lnTo>
                  <a:lnTo>
                    <a:pt x="16" y="120"/>
                  </a:lnTo>
                  <a:lnTo>
                    <a:pt x="16" y="114"/>
                  </a:lnTo>
                  <a:lnTo>
                    <a:pt x="16" y="109"/>
                  </a:lnTo>
                  <a:lnTo>
                    <a:pt x="15" y="103"/>
                  </a:lnTo>
                  <a:lnTo>
                    <a:pt x="14" y="98"/>
                  </a:lnTo>
                  <a:lnTo>
                    <a:pt x="14" y="92"/>
                  </a:lnTo>
                  <a:lnTo>
                    <a:pt x="14" y="86"/>
                  </a:lnTo>
                  <a:lnTo>
                    <a:pt x="14" y="81"/>
                  </a:lnTo>
                  <a:lnTo>
                    <a:pt x="14" y="77"/>
                  </a:lnTo>
                  <a:lnTo>
                    <a:pt x="12" y="71"/>
                  </a:lnTo>
                  <a:lnTo>
                    <a:pt x="12" y="66"/>
                  </a:lnTo>
                  <a:lnTo>
                    <a:pt x="12" y="58"/>
                  </a:lnTo>
                  <a:lnTo>
                    <a:pt x="12" y="49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3" y="18"/>
                  </a:lnTo>
                  <a:lnTo>
                    <a:pt x="29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45" y="16"/>
                  </a:lnTo>
                  <a:lnTo>
                    <a:pt x="49" y="16"/>
                  </a:lnTo>
                  <a:lnTo>
                    <a:pt x="55" y="16"/>
                  </a:lnTo>
                  <a:lnTo>
                    <a:pt x="60" y="15"/>
                  </a:lnTo>
                  <a:lnTo>
                    <a:pt x="66" y="15"/>
                  </a:lnTo>
                  <a:lnTo>
                    <a:pt x="70" y="13"/>
                  </a:lnTo>
                  <a:lnTo>
                    <a:pt x="76" y="13"/>
                  </a:lnTo>
                  <a:lnTo>
                    <a:pt x="80" y="13"/>
                  </a:lnTo>
                  <a:lnTo>
                    <a:pt x="85" y="13"/>
                  </a:lnTo>
                  <a:lnTo>
                    <a:pt x="91" y="13"/>
                  </a:lnTo>
                  <a:lnTo>
                    <a:pt x="96" y="13"/>
                  </a:lnTo>
                  <a:lnTo>
                    <a:pt x="100" y="13"/>
                  </a:lnTo>
                  <a:lnTo>
                    <a:pt x="106" y="13"/>
                  </a:lnTo>
                  <a:lnTo>
                    <a:pt x="110" y="12"/>
                  </a:lnTo>
                  <a:lnTo>
                    <a:pt x="114" y="12"/>
                  </a:lnTo>
                  <a:lnTo>
                    <a:pt x="118" y="12"/>
                  </a:lnTo>
                  <a:lnTo>
                    <a:pt x="124" y="12"/>
                  </a:lnTo>
                  <a:lnTo>
                    <a:pt x="128" y="12"/>
                  </a:lnTo>
                  <a:lnTo>
                    <a:pt x="132" y="12"/>
                  </a:lnTo>
                  <a:lnTo>
                    <a:pt x="136" y="12"/>
                  </a:lnTo>
                  <a:lnTo>
                    <a:pt x="140" y="12"/>
                  </a:lnTo>
                  <a:lnTo>
                    <a:pt x="146" y="12"/>
                  </a:lnTo>
                  <a:lnTo>
                    <a:pt x="151" y="12"/>
                  </a:lnTo>
                  <a:lnTo>
                    <a:pt x="155" y="12"/>
                  </a:lnTo>
                  <a:lnTo>
                    <a:pt x="159" y="12"/>
                  </a:lnTo>
                  <a:lnTo>
                    <a:pt x="164" y="12"/>
                  </a:lnTo>
                  <a:lnTo>
                    <a:pt x="169" y="12"/>
                  </a:lnTo>
                  <a:lnTo>
                    <a:pt x="177" y="12"/>
                  </a:lnTo>
                  <a:lnTo>
                    <a:pt x="187" y="12"/>
                  </a:lnTo>
                  <a:lnTo>
                    <a:pt x="195" y="12"/>
                  </a:lnTo>
                  <a:lnTo>
                    <a:pt x="204" y="13"/>
                  </a:lnTo>
                  <a:lnTo>
                    <a:pt x="212" y="13"/>
                  </a:lnTo>
                  <a:lnTo>
                    <a:pt x="221" y="13"/>
                  </a:lnTo>
                  <a:lnTo>
                    <a:pt x="226" y="13"/>
                  </a:lnTo>
                  <a:lnTo>
                    <a:pt x="231" y="15"/>
                  </a:lnTo>
                  <a:lnTo>
                    <a:pt x="237" y="15"/>
                  </a:lnTo>
                  <a:lnTo>
                    <a:pt x="241" y="16"/>
                  </a:lnTo>
                  <a:lnTo>
                    <a:pt x="245" y="16"/>
                  </a:lnTo>
                  <a:lnTo>
                    <a:pt x="250" y="16"/>
                  </a:lnTo>
                  <a:lnTo>
                    <a:pt x="256" y="16"/>
                  </a:lnTo>
                  <a:lnTo>
                    <a:pt x="260" y="18"/>
                  </a:lnTo>
                  <a:lnTo>
                    <a:pt x="265" y="18"/>
                  </a:lnTo>
                  <a:lnTo>
                    <a:pt x="270" y="18"/>
                  </a:lnTo>
                  <a:lnTo>
                    <a:pt x="275" y="19"/>
                  </a:lnTo>
                  <a:lnTo>
                    <a:pt x="281" y="20"/>
                  </a:lnTo>
                  <a:lnTo>
                    <a:pt x="286" y="20"/>
                  </a:lnTo>
                  <a:lnTo>
                    <a:pt x="290" y="22"/>
                  </a:lnTo>
                  <a:lnTo>
                    <a:pt x="297" y="22"/>
                  </a:lnTo>
                  <a:lnTo>
                    <a:pt x="303" y="23"/>
                  </a:lnTo>
                  <a:lnTo>
                    <a:pt x="307" y="24"/>
                  </a:lnTo>
                  <a:lnTo>
                    <a:pt x="314" y="24"/>
                  </a:lnTo>
                  <a:lnTo>
                    <a:pt x="319" y="26"/>
                  </a:lnTo>
                  <a:lnTo>
                    <a:pt x="326" y="27"/>
                  </a:lnTo>
                  <a:lnTo>
                    <a:pt x="325" y="33"/>
                  </a:lnTo>
                  <a:lnTo>
                    <a:pt x="325" y="40"/>
                  </a:lnTo>
                  <a:lnTo>
                    <a:pt x="325" y="45"/>
                  </a:lnTo>
                  <a:lnTo>
                    <a:pt x="325" y="52"/>
                  </a:lnTo>
                  <a:lnTo>
                    <a:pt x="325" y="58"/>
                  </a:lnTo>
                  <a:lnTo>
                    <a:pt x="325" y="64"/>
                  </a:lnTo>
                  <a:lnTo>
                    <a:pt x="325" y="70"/>
                  </a:lnTo>
                  <a:lnTo>
                    <a:pt x="326" y="77"/>
                  </a:lnTo>
                  <a:lnTo>
                    <a:pt x="326" y="82"/>
                  </a:lnTo>
                  <a:lnTo>
                    <a:pt x="326" y="89"/>
                  </a:lnTo>
                  <a:lnTo>
                    <a:pt x="326" y="95"/>
                  </a:lnTo>
                  <a:lnTo>
                    <a:pt x="326" y="102"/>
                  </a:lnTo>
                  <a:lnTo>
                    <a:pt x="326" y="107"/>
                  </a:lnTo>
                  <a:lnTo>
                    <a:pt x="327" y="114"/>
                  </a:lnTo>
                  <a:lnTo>
                    <a:pt x="329" y="120"/>
                  </a:lnTo>
                  <a:lnTo>
                    <a:pt x="329" y="126"/>
                  </a:lnTo>
                  <a:lnTo>
                    <a:pt x="329" y="133"/>
                  </a:lnTo>
                  <a:lnTo>
                    <a:pt x="329" y="139"/>
                  </a:lnTo>
                  <a:lnTo>
                    <a:pt x="330" y="146"/>
                  </a:lnTo>
                  <a:lnTo>
                    <a:pt x="330" y="151"/>
                  </a:lnTo>
                  <a:lnTo>
                    <a:pt x="330" y="158"/>
                  </a:lnTo>
                  <a:lnTo>
                    <a:pt x="331" y="164"/>
                  </a:lnTo>
                  <a:lnTo>
                    <a:pt x="331" y="171"/>
                  </a:lnTo>
                  <a:lnTo>
                    <a:pt x="333" y="176"/>
                  </a:lnTo>
                  <a:lnTo>
                    <a:pt x="333" y="183"/>
                  </a:lnTo>
                  <a:lnTo>
                    <a:pt x="334" y="190"/>
                  </a:lnTo>
                  <a:lnTo>
                    <a:pt x="334" y="195"/>
                  </a:lnTo>
                  <a:lnTo>
                    <a:pt x="336" y="202"/>
                  </a:lnTo>
                  <a:lnTo>
                    <a:pt x="336" y="208"/>
                  </a:lnTo>
                  <a:lnTo>
                    <a:pt x="337" y="215"/>
                  </a:lnTo>
                  <a:lnTo>
                    <a:pt x="337" y="220"/>
                  </a:lnTo>
                  <a:lnTo>
                    <a:pt x="338" y="227"/>
                  </a:lnTo>
                  <a:lnTo>
                    <a:pt x="338" y="231"/>
                  </a:lnTo>
                  <a:lnTo>
                    <a:pt x="340" y="238"/>
                  </a:lnTo>
                  <a:lnTo>
                    <a:pt x="341" y="244"/>
                  </a:lnTo>
                  <a:lnTo>
                    <a:pt x="341" y="250"/>
                  </a:lnTo>
                  <a:lnTo>
                    <a:pt x="341" y="256"/>
                  </a:lnTo>
                  <a:lnTo>
                    <a:pt x="342" y="263"/>
                  </a:lnTo>
                  <a:lnTo>
                    <a:pt x="342" y="268"/>
                  </a:lnTo>
                  <a:lnTo>
                    <a:pt x="344" y="275"/>
                  </a:lnTo>
                  <a:lnTo>
                    <a:pt x="344" y="281"/>
                  </a:lnTo>
                  <a:lnTo>
                    <a:pt x="345" y="288"/>
                  </a:lnTo>
                  <a:lnTo>
                    <a:pt x="345" y="295"/>
                  </a:lnTo>
                  <a:lnTo>
                    <a:pt x="347" y="300"/>
                  </a:lnTo>
                  <a:lnTo>
                    <a:pt x="347" y="307"/>
                  </a:lnTo>
                  <a:lnTo>
                    <a:pt x="347" y="312"/>
                  </a:lnTo>
                  <a:lnTo>
                    <a:pt x="348" y="319"/>
                  </a:lnTo>
                  <a:lnTo>
                    <a:pt x="349" y="325"/>
                  </a:lnTo>
                  <a:lnTo>
                    <a:pt x="349" y="332"/>
                  </a:lnTo>
                  <a:lnTo>
                    <a:pt x="349" y="337"/>
                  </a:lnTo>
                  <a:lnTo>
                    <a:pt x="349" y="344"/>
                  </a:lnTo>
                  <a:lnTo>
                    <a:pt x="351" y="351"/>
                  </a:lnTo>
                  <a:lnTo>
                    <a:pt x="351" y="357"/>
                  </a:lnTo>
                  <a:lnTo>
                    <a:pt x="351" y="363"/>
                  </a:lnTo>
                  <a:lnTo>
                    <a:pt x="351" y="369"/>
                  </a:lnTo>
                  <a:lnTo>
                    <a:pt x="352" y="376"/>
                  </a:lnTo>
                  <a:lnTo>
                    <a:pt x="352" y="381"/>
                  </a:lnTo>
                  <a:lnTo>
                    <a:pt x="352" y="388"/>
                  </a:lnTo>
                  <a:lnTo>
                    <a:pt x="352" y="394"/>
                  </a:lnTo>
                  <a:lnTo>
                    <a:pt x="353" y="401"/>
                  </a:lnTo>
                  <a:lnTo>
                    <a:pt x="353" y="406"/>
                  </a:lnTo>
                  <a:lnTo>
                    <a:pt x="353" y="413"/>
                  </a:lnTo>
                  <a:lnTo>
                    <a:pt x="353" y="419"/>
                  </a:lnTo>
                  <a:lnTo>
                    <a:pt x="355" y="425"/>
                  </a:lnTo>
                  <a:lnTo>
                    <a:pt x="362" y="425"/>
                  </a:lnTo>
                  <a:lnTo>
                    <a:pt x="367" y="425"/>
                  </a:lnTo>
                  <a:lnTo>
                    <a:pt x="367" y="419"/>
                  </a:lnTo>
                  <a:lnTo>
                    <a:pt x="367" y="413"/>
                  </a:lnTo>
                  <a:lnTo>
                    <a:pt x="367" y="407"/>
                  </a:lnTo>
                  <a:lnTo>
                    <a:pt x="367" y="401"/>
                  </a:lnTo>
                  <a:lnTo>
                    <a:pt x="366" y="394"/>
                  </a:lnTo>
                  <a:lnTo>
                    <a:pt x="366" y="388"/>
                  </a:lnTo>
                  <a:lnTo>
                    <a:pt x="366" y="381"/>
                  </a:lnTo>
                  <a:lnTo>
                    <a:pt x="366" y="376"/>
                  </a:lnTo>
                  <a:lnTo>
                    <a:pt x="366" y="369"/>
                  </a:lnTo>
                  <a:lnTo>
                    <a:pt x="366" y="363"/>
                  </a:lnTo>
                  <a:lnTo>
                    <a:pt x="364" y="357"/>
                  </a:lnTo>
                  <a:lnTo>
                    <a:pt x="364" y="351"/>
                  </a:lnTo>
                  <a:lnTo>
                    <a:pt x="363" y="344"/>
                  </a:lnTo>
                  <a:lnTo>
                    <a:pt x="363" y="339"/>
                  </a:lnTo>
                  <a:lnTo>
                    <a:pt x="363" y="332"/>
                  </a:lnTo>
                  <a:lnTo>
                    <a:pt x="363" y="326"/>
                  </a:lnTo>
                  <a:lnTo>
                    <a:pt x="362" y="319"/>
                  </a:lnTo>
                  <a:lnTo>
                    <a:pt x="362" y="312"/>
                  </a:lnTo>
                  <a:lnTo>
                    <a:pt x="360" y="307"/>
                  </a:lnTo>
                  <a:lnTo>
                    <a:pt x="360" y="300"/>
                  </a:lnTo>
                  <a:lnTo>
                    <a:pt x="359" y="295"/>
                  </a:lnTo>
                  <a:lnTo>
                    <a:pt x="359" y="288"/>
                  </a:lnTo>
                  <a:lnTo>
                    <a:pt x="358" y="281"/>
                  </a:lnTo>
                  <a:lnTo>
                    <a:pt x="358" y="275"/>
                  </a:lnTo>
                  <a:lnTo>
                    <a:pt x="358" y="268"/>
                  </a:lnTo>
                  <a:lnTo>
                    <a:pt x="356" y="263"/>
                  </a:lnTo>
                  <a:lnTo>
                    <a:pt x="355" y="256"/>
                  </a:lnTo>
                  <a:lnTo>
                    <a:pt x="355" y="250"/>
                  </a:lnTo>
                  <a:lnTo>
                    <a:pt x="355" y="244"/>
                  </a:lnTo>
                  <a:lnTo>
                    <a:pt x="353" y="238"/>
                  </a:lnTo>
                  <a:lnTo>
                    <a:pt x="353" y="231"/>
                  </a:lnTo>
                  <a:lnTo>
                    <a:pt x="353" y="226"/>
                  </a:lnTo>
                  <a:lnTo>
                    <a:pt x="351" y="219"/>
                  </a:lnTo>
                  <a:lnTo>
                    <a:pt x="351" y="212"/>
                  </a:lnTo>
                  <a:lnTo>
                    <a:pt x="349" y="206"/>
                  </a:lnTo>
                  <a:lnTo>
                    <a:pt x="349" y="199"/>
                  </a:lnTo>
                  <a:lnTo>
                    <a:pt x="349" y="193"/>
                  </a:lnTo>
                  <a:lnTo>
                    <a:pt x="348" y="187"/>
                  </a:lnTo>
                  <a:lnTo>
                    <a:pt x="347" y="180"/>
                  </a:lnTo>
                  <a:lnTo>
                    <a:pt x="347" y="175"/>
                  </a:lnTo>
                  <a:lnTo>
                    <a:pt x="347" y="168"/>
                  </a:lnTo>
                  <a:lnTo>
                    <a:pt x="345" y="161"/>
                  </a:lnTo>
                  <a:lnTo>
                    <a:pt x="345" y="154"/>
                  </a:lnTo>
                  <a:lnTo>
                    <a:pt x="345" y="148"/>
                  </a:lnTo>
                  <a:lnTo>
                    <a:pt x="344" y="142"/>
                  </a:lnTo>
                  <a:lnTo>
                    <a:pt x="344" y="136"/>
                  </a:lnTo>
                  <a:lnTo>
                    <a:pt x="344" y="129"/>
                  </a:lnTo>
                  <a:lnTo>
                    <a:pt x="344" y="124"/>
                  </a:lnTo>
                  <a:lnTo>
                    <a:pt x="342" y="117"/>
                  </a:lnTo>
                  <a:lnTo>
                    <a:pt x="342" y="110"/>
                  </a:lnTo>
                  <a:lnTo>
                    <a:pt x="342" y="103"/>
                  </a:lnTo>
                  <a:lnTo>
                    <a:pt x="342" y="98"/>
                  </a:lnTo>
                  <a:lnTo>
                    <a:pt x="342" y="91"/>
                  </a:lnTo>
                  <a:lnTo>
                    <a:pt x="342" y="85"/>
                  </a:lnTo>
                  <a:lnTo>
                    <a:pt x="342" y="78"/>
                  </a:lnTo>
                  <a:lnTo>
                    <a:pt x="342" y="73"/>
                  </a:lnTo>
                  <a:lnTo>
                    <a:pt x="342" y="66"/>
                  </a:lnTo>
                  <a:lnTo>
                    <a:pt x="342" y="60"/>
                  </a:lnTo>
                  <a:lnTo>
                    <a:pt x="342" y="53"/>
                  </a:lnTo>
                  <a:lnTo>
                    <a:pt x="342" y="47"/>
                  </a:lnTo>
                  <a:lnTo>
                    <a:pt x="342" y="41"/>
                  </a:lnTo>
                  <a:lnTo>
                    <a:pt x="342" y="34"/>
                  </a:lnTo>
                  <a:lnTo>
                    <a:pt x="342" y="29"/>
                  </a:lnTo>
                  <a:lnTo>
                    <a:pt x="344" y="22"/>
                  </a:lnTo>
                  <a:lnTo>
                    <a:pt x="342" y="20"/>
                  </a:lnTo>
                  <a:lnTo>
                    <a:pt x="340" y="18"/>
                  </a:lnTo>
                  <a:lnTo>
                    <a:pt x="334" y="16"/>
                  </a:lnTo>
                  <a:lnTo>
                    <a:pt x="329" y="13"/>
                  </a:lnTo>
                  <a:lnTo>
                    <a:pt x="325" y="13"/>
                  </a:lnTo>
                  <a:lnTo>
                    <a:pt x="320" y="12"/>
                  </a:lnTo>
                  <a:lnTo>
                    <a:pt x="315" y="12"/>
                  </a:lnTo>
                  <a:lnTo>
                    <a:pt x="311" y="12"/>
                  </a:lnTo>
                  <a:lnTo>
                    <a:pt x="305" y="11"/>
                  </a:lnTo>
                  <a:lnTo>
                    <a:pt x="301" y="9"/>
                  </a:lnTo>
                  <a:lnTo>
                    <a:pt x="294" y="9"/>
                  </a:lnTo>
                  <a:lnTo>
                    <a:pt x="290" y="9"/>
                  </a:lnTo>
                  <a:lnTo>
                    <a:pt x="283" y="8"/>
                  </a:lnTo>
                  <a:lnTo>
                    <a:pt x="276" y="8"/>
                  </a:lnTo>
                  <a:lnTo>
                    <a:pt x="270" y="7"/>
                  </a:lnTo>
                  <a:lnTo>
                    <a:pt x="264" y="7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2" y="5"/>
                  </a:lnTo>
                  <a:lnTo>
                    <a:pt x="235" y="5"/>
                  </a:lnTo>
                  <a:lnTo>
                    <a:pt x="227" y="4"/>
                  </a:lnTo>
                  <a:lnTo>
                    <a:pt x="220" y="4"/>
                  </a:lnTo>
                  <a:lnTo>
                    <a:pt x="212" y="4"/>
                  </a:lnTo>
                  <a:lnTo>
                    <a:pt x="204" y="4"/>
                  </a:lnTo>
                  <a:lnTo>
                    <a:pt x="195" y="4"/>
                  </a:lnTo>
                  <a:lnTo>
                    <a:pt x="188" y="4"/>
                  </a:lnTo>
                  <a:lnTo>
                    <a:pt x="180" y="4"/>
                  </a:lnTo>
                  <a:lnTo>
                    <a:pt x="172" y="4"/>
                  </a:lnTo>
                  <a:lnTo>
                    <a:pt x="164" y="2"/>
                  </a:lnTo>
                  <a:lnTo>
                    <a:pt x="155" y="2"/>
                  </a:lnTo>
                  <a:lnTo>
                    <a:pt x="147" y="1"/>
                  </a:lnTo>
                  <a:lnTo>
                    <a:pt x="140" y="1"/>
                  </a:lnTo>
                  <a:lnTo>
                    <a:pt x="132" y="1"/>
                  </a:lnTo>
                  <a:lnTo>
                    <a:pt x="124" y="1"/>
                  </a:lnTo>
                  <a:lnTo>
                    <a:pt x="115" y="1"/>
                  </a:lnTo>
                  <a:lnTo>
                    <a:pt x="109" y="1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04" name="Freeform 149">
              <a:extLst>
                <a:ext uri="{FF2B5EF4-FFF2-40B4-BE49-F238E27FC236}">
                  <a16:creationId xmlns:a16="http://schemas.microsoft.com/office/drawing/2014/main" id="{0E96C7FA-1D48-43CC-B121-D317DBFF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3116"/>
              <a:ext cx="186" cy="90"/>
            </a:xfrm>
            <a:custGeom>
              <a:avLst/>
              <a:gdLst>
                <a:gd name="T0" fmla="*/ 109 w 186"/>
                <a:gd name="T1" fmla="*/ 10 h 90"/>
                <a:gd name="T2" fmla="*/ 94 w 186"/>
                <a:gd name="T3" fmla="*/ 6 h 90"/>
                <a:gd name="T4" fmla="*/ 80 w 186"/>
                <a:gd name="T5" fmla="*/ 3 h 90"/>
                <a:gd name="T6" fmla="*/ 66 w 186"/>
                <a:gd name="T7" fmla="*/ 1 h 90"/>
                <a:gd name="T8" fmla="*/ 53 w 186"/>
                <a:gd name="T9" fmla="*/ 1 h 90"/>
                <a:gd name="T10" fmla="*/ 39 w 186"/>
                <a:gd name="T11" fmla="*/ 0 h 90"/>
                <a:gd name="T12" fmla="*/ 26 w 186"/>
                <a:gd name="T13" fmla="*/ 0 h 90"/>
                <a:gd name="T14" fmla="*/ 15 w 186"/>
                <a:gd name="T15" fmla="*/ 0 h 90"/>
                <a:gd name="T16" fmla="*/ 7 w 186"/>
                <a:gd name="T17" fmla="*/ 3 h 90"/>
                <a:gd name="T18" fmla="*/ 2 w 186"/>
                <a:gd name="T19" fmla="*/ 8 h 90"/>
                <a:gd name="T20" fmla="*/ 4 w 186"/>
                <a:gd name="T21" fmla="*/ 11 h 90"/>
                <a:gd name="T22" fmla="*/ 15 w 186"/>
                <a:gd name="T23" fmla="*/ 11 h 90"/>
                <a:gd name="T24" fmla="*/ 28 w 186"/>
                <a:gd name="T25" fmla="*/ 11 h 90"/>
                <a:gd name="T26" fmla="*/ 42 w 186"/>
                <a:gd name="T27" fmla="*/ 11 h 90"/>
                <a:gd name="T28" fmla="*/ 54 w 186"/>
                <a:gd name="T29" fmla="*/ 12 h 90"/>
                <a:gd name="T30" fmla="*/ 68 w 186"/>
                <a:gd name="T31" fmla="*/ 14 h 90"/>
                <a:gd name="T32" fmla="*/ 81 w 186"/>
                <a:gd name="T33" fmla="*/ 14 h 90"/>
                <a:gd name="T34" fmla="*/ 95 w 186"/>
                <a:gd name="T35" fmla="*/ 17 h 90"/>
                <a:gd name="T36" fmla="*/ 109 w 186"/>
                <a:gd name="T37" fmla="*/ 19 h 90"/>
                <a:gd name="T38" fmla="*/ 120 w 186"/>
                <a:gd name="T39" fmla="*/ 23 h 90"/>
                <a:gd name="T40" fmla="*/ 132 w 186"/>
                <a:gd name="T41" fmla="*/ 30 h 90"/>
                <a:gd name="T42" fmla="*/ 143 w 186"/>
                <a:gd name="T43" fmla="*/ 36 h 90"/>
                <a:gd name="T44" fmla="*/ 153 w 186"/>
                <a:gd name="T45" fmla="*/ 44 h 90"/>
                <a:gd name="T46" fmla="*/ 163 w 186"/>
                <a:gd name="T47" fmla="*/ 54 h 90"/>
                <a:gd name="T48" fmla="*/ 169 w 186"/>
                <a:gd name="T49" fmla="*/ 66 h 90"/>
                <a:gd name="T50" fmla="*/ 175 w 186"/>
                <a:gd name="T51" fmla="*/ 80 h 90"/>
                <a:gd name="T52" fmla="*/ 186 w 186"/>
                <a:gd name="T53" fmla="*/ 90 h 90"/>
                <a:gd name="T54" fmla="*/ 183 w 186"/>
                <a:gd name="T55" fmla="*/ 79 h 90"/>
                <a:gd name="T56" fmla="*/ 182 w 186"/>
                <a:gd name="T57" fmla="*/ 70 h 90"/>
                <a:gd name="T58" fmla="*/ 175 w 186"/>
                <a:gd name="T59" fmla="*/ 55 h 90"/>
                <a:gd name="T60" fmla="*/ 167 w 186"/>
                <a:gd name="T61" fmla="*/ 43 h 90"/>
                <a:gd name="T62" fmla="*/ 160 w 186"/>
                <a:gd name="T63" fmla="*/ 34 h 90"/>
                <a:gd name="T64" fmla="*/ 149 w 186"/>
                <a:gd name="T65" fmla="*/ 26 h 90"/>
                <a:gd name="T66" fmla="*/ 139 w 186"/>
                <a:gd name="T67" fmla="*/ 21 h 90"/>
                <a:gd name="T68" fmla="*/ 127 w 186"/>
                <a:gd name="T69" fmla="*/ 15 h 90"/>
                <a:gd name="T70" fmla="*/ 116 w 186"/>
                <a:gd name="T71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6" h="90">
                  <a:moveTo>
                    <a:pt x="116" y="12"/>
                  </a:moveTo>
                  <a:lnTo>
                    <a:pt x="109" y="10"/>
                  </a:lnTo>
                  <a:lnTo>
                    <a:pt x="102" y="7"/>
                  </a:lnTo>
                  <a:lnTo>
                    <a:pt x="94" y="6"/>
                  </a:lnTo>
                  <a:lnTo>
                    <a:pt x="88" y="6"/>
                  </a:lnTo>
                  <a:lnTo>
                    <a:pt x="80" y="3"/>
                  </a:lnTo>
                  <a:lnTo>
                    <a:pt x="73" y="3"/>
                  </a:lnTo>
                  <a:lnTo>
                    <a:pt x="66" y="1"/>
                  </a:lnTo>
                  <a:lnTo>
                    <a:pt x="59" y="1"/>
                  </a:lnTo>
                  <a:lnTo>
                    <a:pt x="53" y="1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4" y="11"/>
                  </a:lnTo>
                  <a:lnTo>
                    <a:pt x="10" y="11"/>
                  </a:lnTo>
                  <a:lnTo>
                    <a:pt x="15" y="11"/>
                  </a:lnTo>
                  <a:lnTo>
                    <a:pt x="22" y="11"/>
                  </a:lnTo>
                  <a:lnTo>
                    <a:pt x="28" y="11"/>
                  </a:lnTo>
                  <a:lnTo>
                    <a:pt x="35" y="11"/>
                  </a:lnTo>
                  <a:lnTo>
                    <a:pt x="42" y="11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61" y="12"/>
                  </a:lnTo>
                  <a:lnTo>
                    <a:pt x="68" y="14"/>
                  </a:lnTo>
                  <a:lnTo>
                    <a:pt x="76" y="14"/>
                  </a:lnTo>
                  <a:lnTo>
                    <a:pt x="81" y="14"/>
                  </a:lnTo>
                  <a:lnTo>
                    <a:pt x="88" y="15"/>
                  </a:lnTo>
                  <a:lnTo>
                    <a:pt x="95" y="17"/>
                  </a:lnTo>
                  <a:lnTo>
                    <a:pt x="102" y="19"/>
                  </a:lnTo>
                  <a:lnTo>
                    <a:pt x="109" y="19"/>
                  </a:lnTo>
                  <a:lnTo>
                    <a:pt x="114" y="22"/>
                  </a:lnTo>
                  <a:lnTo>
                    <a:pt x="120" y="23"/>
                  </a:lnTo>
                  <a:lnTo>
                    <a:pt x="127" y="28"/>
                  </a:lnTo>
                  <a:lnTo>
                    <a:pt x="132" y="30"/>
                  </a:lnTo>
                  <a:lnTo>
                    <a:pt x="138" y="32"/>
                  </a:lnTo>
                  <a:lnTo>
                    <a:pt x="143" y="36"/>
                  </a:lnTo>
                  <a:lnTo>
                    <a:pt x="149" y="40"/>
                  </a:lnTo>
                  <a:lnTo>
                    <a:pt x="153" y="44"/>
                  </a:lnTo>
                  <a:lnTo>
                    <a:pt x="158" y="48"/>
                  </a:lnTo>
                  <a:lnTo>
                    <a:pt x="163" y="54"/>
                  </a:lnTo>
                  <a:lnTo>
                    <a:pt x="167" y="61"/>
                  </a:lnTo>
                  <a:lnTo>
                    <a:pt x="169" y="66"/>
                  </a:lnTo>
                  <a:lnTo>
                    <a:pt x="174" y="73"/>
                  </a:lnTo>
                  <a:lnTo>
                    <a:pt x="175" y="80"/>
                  </a:lnTo>
                  <a:lnTo>
                    <a:pt x="178" y="88"/>
                  </a:lnTo>
                  <a:lnTo>
                    <a:pt x="186" y="90"/>
                  </a:lnTo>
                  <a:lnTo>
                    <a:pt x="185" y="84"/>
                  </a:lnTo>
                  <a:lnTo>
                    <a:pt x="183" y="79"/>
                  </a:lnTo>
                  <a:lnTo>
                    <a:pt x="182" y="74"/>
                  </a:lnTo>
                  <a:lnTo>
                    <a:pt x="182" y="70"/>
                  </a:lnTo>
                  <a:lnTo>
                    <a:pt x="178" y="62"/>
                  </a:lnTo>
                  <a:lnTo>
                    <a:pt x="175" y="55"/>
                  </a:lnTo>
                  <a:lnTo>
                    <a:pt x="171" y="47"/>
                  </a:lnTo>
                  <a:lnTo>
                    <a:pt x="167" y="43"/>
                  </a:lnTo>
                  <a:lnTo>
                    <a:pt x="163" y="37"/>
                  </a:lnTo>
                  <a:lnTo>
                    <a:pt x="160" y="34"/>
                  </a:lnTo>
                  <a:lnTo>
                    <a:pt x="154" y="29"/>
                  </a:lnTo>
                  <a:lnTo>
                    <a:pt x="149" y="26"/>
                  </a:lnTo>
                  <a:lnTo>
                    <a:pt x="143" y="23"/>
                  </a:lnTo>
                  <a:lnTo>
                    <a:pt x="139" y="21"/>
                  </a:lnTo>
                  <a:lnTo>
                    <a:pt x="134" y="18"/>
                  </a:lnTo>
                  <a:lnTo>
                    <a:pt x="127" y="15"/>
                  </a:lnTo>
                  <a:lnTo>
                    <a:pt x="121" y="14"/>
                  </a:lnTo>
                  <a:lnTo>
                    <a:pt x="116" y="12"/>
                  </a:lnTo>
                  <a:lnTo>
                    <a:pt x="11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05" name="Freeform 150">
              <a:extLst>
                <a:ext uri="{FF2B5EF4-FFF2-40B4-BE49-F238E27FC236}">
                  <a16:creationId xmlns:a16="http://schemas.microsoft.com/office/drawing/2014/main" id="{EC73E7B7-C0B4-43B5-8A7E-96DB0ACE8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3171"/>
              <a:ext cx="132" cy="29"/>
            </a:xfrm>
            <a:custGeom>
              <a:avLst/>
              <a:gdLst>
                <a:gd name="T0" fmla="*/ 98 w 132"/>
                <a:gd name="T1" fmla="*/ 0 h 29"/>
                <a:gd name="T2" fmla="*/ 25 w 132"/>
                <a:gd name="T3" fmla="*/ 13 h 29"/>
                <a:gd name="T4" fmla="*/ 0 w 132"/>
                <a:gd name="T5" fmla="*/ 28 h 29"/>
                <a:gd name="T6" fmla="*/ 89 w 132"/>
                <a:gd name="T7" fmla="*/ 15 h 29"/>
                <a:gd name="T8" fmla="*/ 98 w 132"/>
                <a:gd name="T9" fmla="*/ 15 h 29"/>
                <a:gd name="T10" fmla="*/ 106 w 132"/>
                <a:gd name="T11" fmla="*/ 19 h 29"/>
                <a:gd name="T12" fmla="*/ 109 w 132"/>
                <a:gd name="T13" fmla="*/ 21 h 29"/>
                <a:gd name="T14" fmla="*/ 113 w 132"/>
                <a:gd name="T15" fmla="*/ 24 h 29"/>
                <a:gd name="T16" fmla="*/ 118 w 132"/>
                <a:gd name="T17" fmla="*/ 25 h 29"/>
                <a:gd name="T18" fmla="*/ 124 w 132"/>
                <a:gd name="T19" fmla="*/ 29 h 29"/>
                <a:gd name="T20" fmla="*/ 132 w 132"/>
                <a:gd name="T21" fmla="*/ 26 h 29"/>
                <a:gd name="T22" fmla="*/ 127 w 132"/>
                <a:gd name="T23" fmla="*/ 18 h 29"/>
                <a:gd name="T24" fmla="*/ 118 w 132"/>
                <a:gd name="T25" fmla="*/ 11 h 29"/>
                <a:gd name="T26" fmla="*/ 113 w 132"/>
                <a:gd name="T27" fmla="*/ 7 h 29"/>
                <a:gd name="T28" fmla="*/ 109 w 132"/>
                <a:gd name="T29" fmla="*/ 4 h 29"/>
                <a:gd name="T30" fmla="*/ 103 w 132"/>
                <a:gd name="T31" fmla="*/ 2 h 29"/>
                <a:gd name="T32" fmla="*/ 98 w 132"/>
                <a:gd name="T33" fmla="*/ 0 h 29"/>
                <a:gd name="T34" fmla="*/ 98 w 132"/>
                <a:gd name="T3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29">
                  <a:moveTo>
                    <a:pt x="98" y="0"/>
                  </a:moveTo>
                  <a:lnTo>
                    <a:pt x="25" y="13"/>
                  </a:lnTo>
                  <a:lnTo>
                    <a:pt x="0" y="28"/>
                  </a:lnTo>
                  <a:lnTo>
                    <a:pt x="89" y="15"/>
                  </a:lnTo>
                  <a:lnTo>
                    <a:pt x="98" y="15"/>
                  </a:lnTo>
                  <a:lnTo>
                    <a:pt x="106" y="19"/>
                  </a:lnTo>
                  <a:lnTo>
                    <a:pt x="109" y="21"/>
                  </a:lnTo>
                  <a:lnTo>
                    <a:pt x="113" y="24"/>
                  </a:lnTo>
                  <a:lnTo>
                    <a:pt x="118" y="25"/>
                  </a:lnTo>
                  <a:lnTo>
                    <a:pt x="124" y="29"/>
                  </a:lnTo>
                  <a:lnTo>
                    <a:pt x="132" y="26"/>
                  </a:lnTo>
                  <a:lnTo>
                    <a:pt x="127" y="18"/>
                  </a:lnTo>
                  <a:lnTo>
                    <a:pt x="118" y="11"/>
                  </a:lnTo>
                  <a:lnTo>
                    <a:pt x="113" y="7"/>
                  </a:lnTo>
                  <a:lnTo>
                    <a:pt x="109" y="4"/>
                  </a:lnTo>
                  <a:lnTo>
                    <a:pt x="103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06" name="Freeform 151">
              <a:extLst>
                <a:ext uri="{FF2B5EF4-FFF2-40B4-BE49-F238E27FC236}">
                  <a16:creationId xmlns:a16="http://schemas.microsoft.com/office/drawing/2014/main" id="{DF9A196A-7345-45C1-A63F-9D65298F7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2575"/>
              <a:ext cx="204" cy="197"/>
            </a:xfrm>
            <a:custGeom>
              <a:avLst/>
              <a:gdLst>
                <a:gd name="T0" fmla="*/ 1 w 204"/>
                <a:gd name="T1" fmla="*/ 75 h 197"/>
                <a:gd name="T2" fmla="*/ 8 w 204"/>
                <a:gd name="T3" fmla="*/ 77 h 197"/>
                <a:gd name="T4" fmla="*/ 17 w 204"/>
                <a:gd name="T5" fmla="*/ 78 h 197"/>
                <a:gd name="T6" fmla="*/ 26 w 204"/>
                <a:gd name="T7" fmla="*/ 77 h 197"/>
                <a:gd name="T8" fmla="*/ 36 w 204"/>
                <a:gd name="T9" fmla="*/ 74 h 197"/>
                <a:gd name="T10" fmla="*/ 45 w 204"/>
                <a:gd name="T11" fmla="*/ 67 h 197"/>
                <a:gd name="T12" fmla="*/ 54 w 204"/>
                <a:gd name="T13" fmla="*/ 57 h 197"/>
                <a:gd name="T14" fmla="*/ 62 w 204"/>
                <a:gd name="T15" fmla="*/ 44 h 197"/>
                <a:gd name="T16" fmla="*/ 69 w 204"/>
                <a:gd name="T17" fmla="*/ 30 h 197"/>
                <a:gd name="T18" fmla="*/ 77 w 204"/>
                <a:gd name="T19" fmla="*/ 19 h 197"/>
                <a:gd name="T20" fmla="*/ 87 w 204"/>
                <a:gd name="T21" fmla="*/ 11 h 197"/>
                <a:gd name="T22" fmla="*/ 96 w 204"/>
                <a:gd name="T23" fmla="*/ 5 h 197"/>
                <a:gd name="T24" fmla="*/ 106 w 204"/>
                <a:gd name="T25" fmla="*/ 1 h 197"/>
                <a:gd name="T26" fmla="*/ 117 w 204"/>
                <a:gd name="T27" fmla="*/ 0 h 197"/>
                <a:gd name="T28" fmla="*/ 129 w 204"/>
                <a:gd name="T29" fmla="*/ 0 h 197"/>
                <a:gd name="T30" fmla="*/ 139 w 204"/>
                <a:gd name="T31" fmla="*/ 2 h 197"/>
                <a:gd name="T32" fmla="*/ 150 w 204"/>
                <a:gd name="T33" fmla="*/ 6 h 197"/>
                <a:gd name="T34" fmla="*/ 161 w 204"/>
                <a:gd name="T35" fmla="*/ 13 h 197"/>
                <a:gd name="T36" fmla="*/ 171 w 204"/>
                <a:gd name="T37" fmla="*/ 22 h 197"/>
                <a:gd name="T38" fmla="*/ 180 w 204"/>
                <a:gd name="T39" fmla="*/ 31 h 197"/>
                <a:gd name="T40" fmla="*/ 188 w 204"/>
                <a:gd name="T41" fmla="*/ 42 h 197"/>
                <a:gd name="T42" fmla="*/ 195 w 204"/>
                <a:gd name="T43" fmla="*/ 56 h 197"/>
                <a:gd name="T44" fmla="*/ 199 w 204"/>
                <a:gd name="T45" fmla="*/ 71 h 197"/>
                <a:gd name="T46" fmla="*/ 202 w 204"/>
                <a:gd name="T47" fmla="*/ 86 h 197"/>
                <a:gd name="T48" fmla="*/ 202 w 204"/>
                <a:gd name="T49" fmla="*/ 102 h 197"/>
                <a:gd name="T50" fmla="*/ 201 w 204"/>
                <a:gd name="T51" fmla="*/ 117 h 197"/>
                <a:gd name="T52" fmla="*/ 199 w 204"/>
                <a:gd name="T53" fmla="*/ 132 h 197"/>
                <a:gd name="T54" fmla="*/ 197 w 204"/>
                <a:gd name="T55" fmla="*/ 146 h 197"/>
                <a:gd name="T56" fmla="*/ 191 w 204"/>
                <a:gd name="T57" fmla="*/ 161 h 197"/>
                <a:gd name="T58" fmla="*/ 186 w 204"/>
                <a:gd name="T59" fmla="*/ 175 h 197"/>
                <a:gd name="T60" fmla="*/ 180 w 204"/>
                <a:gd name="T61" fmla="*/ 190 h 197"/>
                <a:gd name="T62" fmla="*/ 171 w 204"/>
                <a:gd name="T63" fmla="*/ 197 h 197"/>
                <a:gd name="T64" fmla="*/ 158 w 204"/>
                <a:gd name="T65" fmla="*/ 197 h 197"/>
                <a:gd name="T66" fmla="*/ 146 w 204"/>
                <a:gd name="T67" fmla="*/ 194 h 197"/>
                <a:gd name="T68" fmla="*/ 129 w 204"/>
                <a:gd name="T69" fmla="*/ 191 h 197"/>
                <a:gd name="T70" fmla="*/ 113 w 204"/>
                <a:gd name="T71" fmla="*/ 186 h 197"/>
                <a:gd name="T72" fmla="*/ 95 w 204"/>
                <a:gd name="T73" fmla="*/ 177 h 197"/>
                <a:gd name="T74" fmla="*/ 83 w 204"/>
                <a:gd name="T75" fmla="*/ 172 h 197"/>
                <a:gd name="T76" fmla="*/ 73 w 204"/>
                <a:gd name="T77" fmla="*/ 168 h 197"/>
                <a:gd name="T78" fmla="*/ 59 w 204"/>
                <a:gd name="T79" fmla="*/ 162 h 197"/>
                <a:gd name="T80" fmla="*/ 43 w 204"/>
                <a:gd name="T81" fmla="*/ 151 h 197"/>
                <a:gd name="T82" fmla="*/ 29 w 204"/>
                <a:gd name="T83" fmla="*/ 139 h 197"/>
                <a:gd name="T84" fmla="*/ 18 w 204"/>
                <a:gd name="T85" fmla="*/ 126 h 197"/>
                <a:gd name="T86" fmla="*/ 11 w 204"/>
                <a:gd name="T87" fmla="*/ 113 h 197"/>
                <a:gd name="T88" fmla="*/ 6 w 204"/>
                <a:gd name="T89" fmla="*/ 99 h 197"/>
                <a:gd name="T90" fmla="*/ 1 w 204"/>
                <a:gd name="T91" fmla="*/ 88 h 197"/>
                <a:gd name="T92" fmla="*/ 0 w 204"/>
                <a:gd name="T93" fmla="*/ 78 h 197"/>
                <a:gd name="T94" fmla="*/ 0 w 204"/>
                <a:gd name="T95" fmla="*/ 7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97">
                  <a:moveTo>
                    <a:pt x="0" y="75"/>
                  </a:moveTo>
                  <a:lnTo>
                    <a:pt x="1" y="75"/>
                  </a:lnTo>
                  <a:lnTo>
                    <a:pt x="6" y="77"/>
                  </a:lnTo>
                  <a:lnTo>
                    <a:pt x="8" y="77"/>
                  </a:lnTo>
                  <a:lnTo>
                    <a:pt x="12" y="78"/>
                  </a:lnTo>
                  <a:lnTo>
                    <a:pt x="17" y="78"/>
                  </a:lnTo>
                  <a:lnTo>
                    <a:pt x="22" y="78"/>
                  </a:lnTo>
                  <a:lnTo>
                    <a:pt x="26" y="77"/>
                  </a:lnTo>
                  <a:lnTo>
                    <a:pt x="30" y="75"/>
                  </a:lnTo>
                  <a:lnTo>
                    <a:pt x="36" y="74"/>
                  </a:lnTo>
                  <a:lnTo>
                    <a:pt x="41" y="71"/>
                  </a:lnTo>
                  <a:lnTo>
                    <a:pt x="45" y="67"/>
                  </a:lnTo>
                  <a:lnTo>
                    <a:pt x="50" y="63"/>
                  </a:lnTo>
                  <a:lnTo>
                    <a:pt x="54" y="57"/>
                  </a:lnTo>
                  <a:lnTo>
                    <a:pt x="59" y="52"/>
                  </a:lnTo>
                  <a:lnTo>
                    <a:pt x="62" y="44"/>
                  </a:lnTo>
                  <a:lnTo>
                    <a:pt x="66" y="37"/>
                  </a:lnTo>
                  <a:lnTo>
                    <a:pt x="69" y="30"/>
                  </a:lnTo>
                  <a:lnTo>
                    <a:pt x="74" y="26"/>
                  </a:lnTo>
                  <a:lnTo>
                    <a:pt x="77" y="19"/>
                  </a:lnTo>
                  <a:lnTo>
                    <a:pt x="83" y="15"/>
                  </a:lnTo>
                  <a:lnTo>
                    <a:pt x="87" y="11"/>
                  </a:lnTo>
                  <a:lnTo>
                    <a:pt x="92" y="9"/>
                  </a:lnTo>
                  <a:lnTo>
                    <a:pt x="96" y="5"/>
                  </a:lnTo>
                  <a:lnTo>
                    <a:pt x="102" y="2"/>
                  </a:lnTo>
                  <a:lnTo>
                    <a:pt x="106" y="1"/>
                  </a:lnTo>
                  <a:lnTo>
                    <a:pt x="111" y="0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9" y="0"/>
                  </a:lnTo>
                  <a:lnTo>
                    <a:pt x="135" y="2"/>
                  </a:lnTo>
                  <a:lnTo>
                    <a:pt x="139" y="2"/>
                  </a:lnTo>
                  <a:lnTo>
                    <a:pt x="144" y="5"/>
                  </a:lnTo>
                  <a:lnTo>
                    <a:pt x="150" y="6"/>
                  </a:lnTo>
                  <a:lnTo>
                    <a:pt x="155" y="11"/>
                  </a:lnTo>
                  <a:lnTo>
                    <a:pt x="161" y="13"/>
                  </a:lnTo>
                  <a:lnTo>
                    <a:pt x="166" y="17"/>
                  </a:lnTo>
                  <a:lnTo>
                    <a:pt x="171" y="22"/>
                  </a:lnTo>
                  <a:lnTo>
                    <a:pt x="176" y="27"/>
                  </a:lnTo>
                  <a:lnTo>
                    <a:pt x="180" y="31"/>
                  </a:lnTo>
                  <a:lnTo>
                    <a:pt x="186" y="37"/>
                  </a:lnTo>
                  <a:lnTo>
                    <a:pt x="188" y="42"/>
                  </a:lnTo>
                  <a:lnTo>
                    <a:pt x="193" y="49"/>
                  </a:lnTo>
                  <a:lnTo>
                    <a:pt x="195" y="56"/>
                  </a:lnTo>
                  <a:lnTo>
                    <a:pt x="198" y="63"/>
                  </a:lnTo>
                  <a:lnTo>
                    <a:pt x="199" y="71"/>
                  </a:lnTo>
                  <a:lnTo>
                    <a:pt x="202" y="79"/>
                  </a:lnTo>
                  <a:lnTo>
                    <a:pt x="202" y="86"/>
                  </a:lnTo>
                  <a:lnTo>
                    <a:pt x="202" y="95"/>
                  </a:lnTo>
                  <a:lnTo>
                    <a:pt x="202" y="102"/>
                  </a:lnTo>
                  <a:lnTo>
                    <a:pt x="204" y="110"/>
                  </a:lnTo>
                  <a:lnTo>
                    <a:pt x="201" y="117"/>
                  </a:lnTo>
                  <a:lnTo>
                    <a:pt x="201" y="124"/>
                  </a:lnTo>
                  <a:lnTo>
                    <a:pt x="199" y="132"/>
                  </a:lnTo>
                  <a:lnTo>
                    <a:pt x="199" y="139"/>
                  </a:lnTo>
                  <a:lnTo>
                    <a:pt x="197" y="146"/>
                  </a:lnTo>
                  <a:lnTo>
                    <a:pt x="194" y="153"/>
                  </a:lnTo>
                  <a:lnTo>
                    <a:pt x="191" y="161"/>
                  </a:lnTo>
                  <a:lnTo>
                    <a:pt x="188" y="168"/>
                  </a:lnTo>
                  <a:lnTo>
                    <a:pt x="186" y="175"/>
                  </a:lnTo>
                  <a:lnTo>
                    <a:pt x="183" y="183"/>
                  </a:lnTo>
                  <a:lnTo>
                    <a:pt x="180" y="190"/>
                  </a:lnTo>
                  <a:lnTo>
                    <a:pt x="176" y="197"/>
                  </a:lnTo>
                  <a:lnTo>
                    <a:pt x="171" y="197"/>
                  </a:lnTo>
                  <a:lnTo>
                    <a:pt x="165" y="197"/>
                  </a:lnTo>
                  <a:lnTo>
                    <a:pt x="158" y="197"/>
                  </a:lnTo>
                  <a:lnTo>
                    <a:pt x="153" y="195"/>
                  </a:lnTo>
                  <a:lnTo>
                    <a:pt x="146" y="194"/>
                  </a:lnTo>
                  <a:lnTo>
                    <a:pt x="138" y="192"/>
                  </a:lnTo>
                  <a:lnTo>
                    <a:pt x="129" y="191"/>
                  </a:lnTo>
                  <a:lnTo>
                    <a:pt x="122" y="188"/>
                  </a:lnTo>
                  <a:lnTo>
                    <a:pt x="113" y="186"/>
                  </a:lnTo>
                  <a:lnTo>
                    <a:pt x="105" y="183"/>
                  </a:lnTo>
                  <a:lnTo>
                    <a:pt x="95" y="177"/>
                  </a:lnTo>
                  <a:lnTo>
                    <a:pt x="87" y="175"/>
                  </a:lnTo>
                  <a:lnTo>
                    <a:pt x="83" y="172"/>
                  </a:lnTo>
                  <a:lnTo>
                    <a:pt x="77" y="170"/>
                  </a:lnTo>
                  <a:lnTo>
                    <a:pt x="73" y="168"/>
                  </a:lnTo>
                  <a:lnTo>
                    <a:pt x="69" y="166"/>
                  </a:lnTo>
                  <a:lnTo>
                    <a:pt x="59" y="162"/>
                  </a:lnTo>
                  <a:lnTo>
                    <a:pt x="52" y="158"/>
                  </a:lnTo>
                  <a:lnTo>
                    <a:pt x="43" y="151"/>
                  </a:lnTo>
                  <a:lnTo>
                    <a:pt x="37" y="146"/>
                  </a:lnTo>
                  <a:lnTo>
                    <a:pt x="29" y="139"/>
                  </a:lnTo>
                  <a:lnTo>
                    <a:pt x="25" y="133"/>
                  </a:lnTo>
                  <a:lnTo>
                    <a:pt x="18" y="126"/>
                  </a:lnTo>
                  <a:lnTo>
                    <a:pt x="14" y="119"/>
                  </a:lnTo>
                  <a:lnTo>
                    <a:pt x="11" y="113"/>
                  </a:lnTo>
                  <a:lnTo>
                    <a:pt x="8" y="107"/>
                  </a:lnTo>
                  <a:lnTo>
                    <a:pt x="6" y="99"/>
                  </a:lnTo>
                  <a:lnTo>
                    <a:pt x="4" y="95"/>
                  </a:lnTo>
                  <a:lnTo>
                    <a:pt x="1" y="88"/>
                  </a:lnTo>
                  <a:lnTo>
                    <a:pt x="1" y="84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07" name="Freeform 152">
              <a:extLst>
                <a:ext uri="{FF2B5EF4-FFF2-40B4-BE49-F238E27FC236}">
                  <a16:creationId xmlns:a16="http://schemas.microsoft.com/office/drawing/2014/main" id="{2871314A-B481-4009-B54B-28D8F8C6B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744"/>
              <a:ext cx="40" cy="79"/>
            </a:xfrm>
            <a:custGeom>
              <a:avLst/>
              <a:gdLst>
                <a:gd name="T0" fmla="*/ 40 w 40"/>
                <a:gd name="T1" fmla="*/ 0 h 79"/>
                <a:gd name="T2" fmla="*/ 35 w 40"/>
                <a:gd name="T3" fmla="*/ 3 h 79"/>
                <a:gd name="T4" fmla="*/ 30 w 40"/>
                <a:gd name="T5" fmla="*/ 6 h 79"/>
                <a:gd name="T6" fmla="*/ 26 w 40"/>
                <a:gd name="T7" fmla="*/ 8 h 79"/>
                <a:gd name="T8" fmla="*/ 23 w 40"/>
                <a:gd name="T9" fmla="*/ 14 h 79"/>
                <a:gd name="T10" fmla="*/ 19 w 40"/>
                <a:gd name="T11" fmla="*/ 18 h 79"/>
                <a:gd name="T12" fmla="*/ 16 w 40"/>
                <a:gd name="T13" fmla="*/ 23 h 79"/>
                <a:gd name="T14" fmla="*/ 13 w 40"/>
                <a:gd name="T15" fmla="*/ 29 h 79"/>
                <a:gd name="T16" fmla="*/ 11 w 40"/>
                <a:gd name="T17" fmla="*/ 34 h 79"/>
                <a:gd name="T18" fmla="*/ 8 w 40"/>
                <a:gd name="T19" fmla="*/ 40 h 79"/>
                <a:gd name="T20" fmla="*/ 7 w 40"/>
                <a:gd name="T21" fmla="*/ 46 h 79"/>
                <a:gd name="T22" fmla="*/ 4 w 40"/>
                <a:gd name="T23" fmla="*/ 51 h 79"/>
                <a:gd name="T24" fmla="*/ 2 w 40"/>
                <a:gd name="T25" fmla="*/ 57 h 79"/>
                <a:gd name="T26" fmla="*/ 1 w 40"/>
                <a:gd name="T27" fmla="*/ 62 h 79"/>
                <a:gd name="T28" fmla="*/ 0 w 40"/>
                <a:gd name="T29" fmla="*/ 68 h 79"/>
                <a:gd name="T30" fmla="*/ 0 w 40"/>
                <a:gd name="T31" fmla="*/ 73 h 79"/>
                <a:gd name="T32" fmla="*/ 0 w 40"/>
                <a:gd name="T33" fmla="*/ 79 h 79"/>
                <a:gd name="T34" fmla="*/ 4 w 40"/>
                <a:gd name="T35" fmla="*/ 77 h 79"/>
                <a:gd name="T36" fmla="*/ 8 w 40"/>
                <a:gd name="T37" fmla="*/ 76 h 79"/>
                <a:gd name="T38" fmla="*/ 11 w 40"/>
                <a:gd name="T39" fmla="*/ 68 h 79"/>
                <a:gd name="T40" fmla="*/ 12 w 40"/>
                <a:gd name="T41" fmla="*/ 61 h 79"/>
                <a:gd name="T42" fmla="*/ 15 w 40"/>
                <a:gd name="T43" fmla="*/ 52 h 79"/>
                <a:gd name="T44" fmla="*/ 19 w 40"/>
                <a:gd name="T45" fmla="*/ 46 h 79"/>
                <a:gd name="T46" fmla="*/ 20 w 40"/>
                <a:gd name="T47" fmla="*/ 39 h 79"/>
                <a:gd name="T48" fmla="*/ 26 w 40"/>
                <a:gd name="T49" fmla="*/ 30 h 79"/>
                <a:gd name="T50" fmla="*/ 30 w 40"/>
                <a:gd name="T51" fmla="*/ 23 h 79"/>
                <a:gd name="T52" fmla="*/ 37 w 40"/>
                <a:gd name="T53" fmla="*/ 18 h 79"/>
                <a:gd name="T54" fmla="*/ 37 w 40"/>
                <a:gd name="T55" fmla="*/ 14 h 79"/>
                <a:gd name="T56" fmla="*/ 38 w 40"/>
                <a:gd name="T57" fmla="*/ 8 h 79"/>
                <a:gd name="T58" fmla="*/ 40 w 40"/>
                <a:gd name="T59" fmla="*/ 3 h 79"/>
                <a:gd name="T60" fmla="*/ 40 w 40"/>
                <a:gd name="T61" fmla="*/ 0 h 79"/>
                <a:gd name="T62" fmla="*/ 40 w 40"/>
                <a:gd name="T6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79">
                  <a:moveTo>
                    <a:pt x="40" y="0"/>
                  </a:moveTo>
                  <a:lnTo>
                    <a:pt x="35" y="3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23" y="14"/>
                  </a:lnTo>
                  <a:lnTo>
                    <a:pt x="19" y="18"/>
                  </a:lnTo>
                  <a:lnTo>
                    <a:pt x="16" y="23"/>
                  </a:lnTo>
                  <a:lnTo>
                    <a:pt x="13" y="29"/>
                  </a:lnTo>
                  <a:lnTo>
                    <a:pt x="11" y="34"/>
                  </a:lnTo>
                  <a:lnTo>
                    <a:pt x="8" y="40"/>
                  </a:lnTo>
                  <a:lnTo>
                    <a:pt x="7" y="46"/>
                  </a:lnTo>
                  <a:lnTo>
                    <a:pt x="4" y="51"/>
                  </a:lnTo>
                  <a:lnTo>
                    <a:pt x="2" y="57"/>
                  </a:lnTo>
                  <a:lnTo>
                    <a:pt x="1" y="62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4" y="77"/>
                  </a:lnTo>
                  <a:lnTo>
                    <a:pt x="8" y="76"/>
                  </a:lnTo>
                  <a:lnTo>
                    <a:pt x="11" y="68"/>
                  </a:lnTo>
                  <a:lnTo>
                    <a:pt x="12" y="61"/>
                  </a:lnTo>
                  <a:lnTo>
                    <a:pt x="15" y="52"/>
                  </a:lnTo>
                  <a:lnTo>
                    <a:pt x="19" y="46"/>
                  </a:lnTo>
                  <a:lnTo>
                    <a:pt x="20" y="39"/>
                  </a:lnTo>
                  <a:lnTo>
                    <a:pt x="26" y="30"/>
                  </a:lnTo>
                  <a:lnTo>
                    <a:pt x="30" y="23"/>
                  </a:lnTo>
                  <a:lnTo>
                    <a:pt x="37" y="18"/>
                  </a:lnTo>
                  <a:lnTo>
                    <a:pt x="37" y="14"/>
                  </a:lnTo>
                  <a:lnTo>
                    <a:pt x="38" y="8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08" name="Freeform 153">
              <a:extLst>
                <a:ext uri="{FF2B5EF4-FFF2-40B4-BE49-F238E27FC236}">
                  <a16:creationId xmlns:a16="http://schemas.microsoft.com/office/drawing/2014/main" id="{AA39CF02-3B72-4A40-AAAB-B8669683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2993"/>
              <a:ext cx="187" cy="236"/>
            </a:xfrm>
            <a:custGeom>
              <a:avLst/>
              <a:gdLst>
                <a:gd name="T0" fmla="*/ 1 w 187"/>
                <a:gd name="T1" fmla="*/ 9 h 236"/>
                <a:gd name="T2" fmla="*/ 5 w 187"/>
                <a:gd name="T3" fmla="*/ 14 h 236"/>
                <a:gd name="T4" fmla="*/ 26 w 187"/>
                <a:gd name="T5" fmla="*/ 13 h 236"/>
                <a:gd name="T6" fmla="*/ 43 w 187"/>
                <a:gd name="T7" fmla="*/ 11 h 236"/>
                <a:gd name="T8" fmla="*/ 59 w 187"/>
                <a:gd name="T9" fmla="*/ 11 h 236"/>
                <a:gd name="T10" fmla="*/ 74 w 187"/>
                <a:gd name="T11" fmla="*/ 11 h 236"/>
                <a:gd name="T12" fmla="*/ 89 w 187"/>
                <a:gd name="T13" fmla="*/ 11 h 236"/>
                <a:gd name="T14" fmla="*/ 103 w 187"/>
                <a:gd name="T15" fmla="*/ 11 h 236"/>
                <a:gd name="T16" fmla="*/ 117 w 187"/>
                <a:gd name="T17" fmla="*/ 11 h 236"/>
                <a:gd name="T18" fmla="*/ 132 w 187"/>
                <a:gd name="T19" fmla="*/ 11 h 236"/>
                <a:gd name="T20" fmla="*/ 147 w 187"/>
                <a:gd name="T21" fmla="*/ 11 h 236"/>
                <a:gd name="T22" fmla="*/ 165 w 187"/>
                <a:gd name="T23" fmla="*/ 11 h 236"/>
                <a:gd name="T24" fmla="*/ 171 w 187"/>
                <a:gd name="T25" fmla="*/ 24 h 236"/>
                <a:gd name="T26" fmla="*/ 171 w 187"/>
                <a:gd name="T27" fmla="*/ 43 h 236"/>
                <a:gd name="T28" fmla="*/ 171 w 187"/>
                <a:gd name="T29" fmla="*/ 65 h 236"/>
                <a:gd name="T30" fmla="*/ 168 w 187"/>
                <a:gd name="T31" fmla="*/ 84 h 236"/>
                <a:gd name="T32" fmla="*/ 168 w 187"/>
                <a:gd name="T33" fmla="*/ 106 h 236"/>
                <a:gd name="T34" fmla="*/ 168 w 187"/>
                <a:gd name="T35" fmla="*/ 129 h 236"/>
                <a:gd name="T36" fmla="*/ 168 w 187"/>
                <a:gd name="T37" fmla="*/ 151 h 236"/>
                <a:gd name="T38" fmla="*/ 168 w 187"/>
                <a:gd name="T39" fmla="*/ 174 h 236"/>
                <a:gd name="T40" fmla="*/ 168 w 187"/>
                <a:gd name="T41" fmla="*/ 195 h 236"/>
                <a:gd name="T42" fmla="*/ 168 w 187"/>
                <a:gd name="T43" fmla="*/ 215 h 236"/>
                <a:gd name="T44" fmla="*/ 172 w 187"/>
                <a:gd name="T45" fmla="*/ 236 h 236"/>
                <a:gd name="T46" fmla="*/ 179 w 187"/>
                <a:gd name="T47" fmla="*/ 236 h 236"/>
                <a:gd name="T48" fmla="*/ 180 w 187"/>
                <a:gd name="T49" fmla="*/ 224 h 236"/>
                <a:gd name="T50" fmla="*/ 180 w 187"/>
                <a:gd name="T51" fmla="*/ 203 h 236"/>
                <a:gd name="T52" fmla="*/ 180 w 187"/>
                <a:gd name="T53" fmla="*/ 182 h 236"/>
                <a:gd name="T54" fmla="*/ 180 w 187"/>
                <a:gd name="T55" fmla="*/ 159 h 236"/>
                <a:gd name="T56" fmla="*/ 180 w 187"/>
                <a:gd name="T57" fmla="*/ 137 h 236"/>
                <a:gd name="T58" fmla="*/ 180 w 187"/>
                <a:gd name="T59" fmla="*/ 115 h 236"/>
                <a:gd name="T60" fmla="*/ 180 w 187"/>
                <a:gd name="T61" fmla="*/ 93 h 236"/>
                <a:gd name="T62" fmla="*/ 182 w 187"/>
                <a:gd name="T63" fmla="*/ 69 h 236"/>
                <a:gd name="T64" fmla="*/ 183 w 187"/>
                <a:gd name="T65" fmla="*/ 49 h 236"/>
                <a:gd name="T66" fmla="*/ 184 w 187"/>
                <a:gd name="T67" fmla="*/ 29 h 236"/>
                <a:gd name="T68" fmla="*/ 187 w 187"/>
                <a:gd name="T69" fmla="*/ 13 h 236"/>
                <a:gd name="T70" fmla="*/ 172 w 187"/>
                <a:gd name="T71" fmla="*/ 2 h 236"/>
                <a:gd name="T72" fmla="*/ 154 w 187"/>
                <a:gd name="T73" fmla="*/ 2 h 236"/>
                <a:gd name="T74" fmla="*/ 137 w 187"/>
                <a:gd name="T75" fmla="*/ 2 h 236"/>
                <a:gd name="T76" fmla="*/ 121 w 187"/>
                <a:gd name="T77" fmla="*/ 2 h 236"/>
                <a:gd name="T78" fmla="*/ 106 w 187"/>
                <a:gd name="T79" fmla="*/ 2 h 236"/>
                <a:gd name="T80" fmla="*/ 91 w 187"/>
                <a:gd name="T81" fmla="*/ 2 h 236"/>
                <a:gd name="T82" fmla="*/ 76 w 187"/>
                <a:gd name="T83" fmla="*/ 0 h 236"/>
                <a:gd name="T84" fmla="*/ 60 w 187"/>
                <a:gd name="T85" fmla="*/ 0 h 236"/>
                <a:gd name="T86" fmla="*/ 44 w 187"/>
                <a:gd name="T87" fmla="*/ 0 h 236"/>
                <a:gd name="T88" fmla="*/ 27 w 187"/>
                <a:gd name="T89" fmla="*/ 0 h 236"/>
                <a:gd name="T90" fmla="*/ 10 w 187"/>
                <a:gd name="T9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" h="236">
                  <a:moveTo>
                    <a:pt x="4" y="0"/>
                  </a:moveTo>
                  <a:lnTo>
                    <a:pt x="1" y="3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5" y="14"/>
                  </a:lnTo>
                  <a:lnTo>
                    <a:pt x="12" y="13"/>
                  </a:lnTo>
                  <a:lnTo>
                    <a:pt x="19" y="13"/>
                  </a:lnTo>
                  <a:lnTo>
                    <a:pt x="26" y="13"/>
                  </a:lnTo>
                  <a:lnTo>
                    <a:pt x="30" y="11"/>
                  </a:lnTo>
                  <a:lnTo>
                    <a:pt x="37" y="11"/>
                  </a:lnTo>
                  <a:lnTo>
                    <a:pt x="43" y="11"/>
                  </a:lnTo>
                  <a:lnTo>
                    <a:pt x="49" y="11"/>
                  </a:lnTo>
                  <a:lnTo>
                    <a:pt x="54" y="11"/>
                  </a:lnTo>
                  <a:lnTo>
                    <a:pt x="59" y="11"/>
                  </a:lnTo>
                  <a:lnTo>
                    <a:pt x="65" y="11"/>
                  </a:lnTo>
                  <a:lnTo>
                    <a:pt x="69" y="11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84" y="11"/>
                  </a:lnTo>
                  <a:lnTo>
                    <a:pt x="89" y="11"/>
                  </a:lnTo>
                  <a:lnTo>
                    <a:pt x="93" y="11"/>
                  </a:lnTo>
                  <a:lnTo>
                    <a:pt x="98" y="11"/>
                  </a:lnTo>
                  <a:lnTo>
                    <a:pt x="103" y="11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7" y="11"/>
                  </a:lnTo>
                  <a:lnTo>
                    <a:pt x="122" y="11"/>
                  </a:lnTo>
                  <a:lnTo>
                    <a:pt x="126" y="11"/>
                  </a:lnTo>
                  <a:lnTo>
                    <a:pt x="132" y="11"/>
                  </a:lnTo>
                  <a:lnTo>
                    <a:pt x="137" y="11"/>
                  </a:lnTo>
                  <a:lnTo>
                    <a:pt x="142" y="11"/>
                  </a:lnTo>
                  <a:lnTo>
                    <a:pt x="147" y="11"/>
                  </a:lnTo>
                  <a:lnTo>
                    <a:pt x="153" y="11"/>
                  </a:lnTo>
                  <a:lnTo>
                    <a:pt x="160" y="11"/>
                  </a:lnTo>
                  <a:lnTo>
                    <a:pt x="165" y="11"/>
                  </a:lnTo>
                  <a:lnTo>
                    <a:pt x="172" y="13"/>
                  </a:lnTo>
                  <a:lnTo>
                    <a:pt x="171" y="17"/>
                  </a:lnTo>
                  <a:lnTo>
                    <a:pt x="171" y="24"/>
                  </a:lnTo>
                  <a:lnTo>
                    <a:pt x="171" y="29"/>
                  </a:lnTo>
                  <a:lnTo>
                    <a:pt x="171" y="38"/>
                  </a:lnTo>
                  <a:lnTo>
                    <a:pt x="171" y="43"/>
                  </a:lnTo>
                  <a:lnTo>
                    <a:pt x="171" y="50"/>
                  </a:lnTo>
                  <a:lnTo>
                    <a:pt x="171" y="57"/>
                  </a:lnTo>
                  <a:lnTo>
                    <a:pt x="171" y="65"/>
                  </a:lnTo>
                  <a:lnTo>
                    <a:pt x="169" y="72"/>
                  </a:lnTo>
                  <a:lnTo>
                    <a:pt x="169" y="78"/>
                  </a:lnTo>
                  <a:lnTo>
                    <a:pt x="168" y="84"/>
                  </a:lnTo>
                  <a:lnTo>
                    <a:pt x="168" y="93"/>
                  </a:lnTo>
                  <a:lnTo>
                    <a:pt x="168" y="100"/>
                  </a:lnTo>
                  <a:lnTo>
                    <a:pt x="168" y="106"/>
                  </a:lnTo>
                  <a:lnTo>
                    <a:pt x="168" y="115"/>
                  </a:lnTo>
                  <a:lnTo>
                    <a:pt x="168" y="122"/>
                  </a:lnTo>
                  <a:lnTo>
                    <a:pt x="168" y="129"/>
                  </a:lnTo>
                  <a:lnTo>
                    <a:pt x="168" y="137"/>
                  </a:lnTo>
                  <a:lnTo>
                    <a:pt x="168" y="144"/>
                  </a:lnTo>
                  <a:lnTo>
                    <a:pt x="168" y="151"/>
                  </a:lnTo>
                  <a:lnTo>
                    <a:pt x="168" y="159"/>
                  </a:lnTo>
                  <a:lnTo>
                    <a:pt x="168" y="166"/>
                  </a:lnTo>
                  <a:lnTo>
                    <a:pt x="168" y="174"/>
                  </a:lnTo>
                  <a:lnTo>
                    <a:pt x="168" y="181"/>
                  </a:lnTo>
                  <a:lnTo>
                    <a:pt x="168" y="188"/>
                  </a:lnTo>
                  <a:lnTo>
                    <a:pt x="168" y="195"/>
                  </a:lnTo>
                  <a:lnTo>
                    <a:pt x="168" y="202"/>
                  </a:lnTo>
                  <a:lnTo>
                    <a:pt x="168" y="210"/>
                  </a:lnTo>
                  <a:lnTo>
                    <a:pt x="168" y="215"/>
                  </a:lnTo>
                  <a:lnTo>
                    <a:pt x="169" y="222"/>
                  </a:lnTo>
                  <a:lnTo>
                    <a:pt x="171" y="229"/>
                  </a:lnTo>
                  <a:lnTo>
                    <a:pt x="172" y="236"/>
                  </a:lnTo>
                  <a:lnTo>
                    <a:pt x="173" y="235"/>
                  </a:lnTo>
                  <a:lnTo>
                    <a:pt x="176" y="235"/>
                  </a:lnTo>
                  <a:lnTo>
                    <a:pt x="179" y="236"/>
                  </a:lnTo>
                  <a:lnTo>
                    <a:pt x="182" y="236"/>
                  </a:lnTo>
                  <a:lnTo>
                    <a:pt x="180" y="230"/>
                  </a:lnTo>
                  <a:lnTo>
                    <a:pt x="180" y="224"/>
                  </a:lnTo>
                  <a:lnTo>
                    <a:pt x="180" y="217"/>
                  </a:lnTo>
                  <a:lnTo>
                    <a:pt x="180" y="210"/>
                  </a:lnTo>
                  <a:lnTo>
                    <a:pt x="180" y="203"/>
                  </a:lnTo>
                  <a:lnTo>
                    <a:pt x="180" y="196"/>
                  </a:lnTo>
                  <a:lnTo>
                    <a:pt x="180" y="189"/>
                  </a:lnTo>
                  <a:lnTo>
                    <a:pt x="180" y="182"/>
                  </a:lnTo>
                  <a:lnTo>
                    <a:pt x="180" y="174"/>
                  </a:lnTo>
                  <a:lnTo>
                    <a:pt x="180" y="167"/>
                  </a:lnTo>
                  <a:lnTo>
                    <a:pt x="180" y="159"/>
                  </a:lnTo>
                  <a:lnTo>
                    <a:pt x="180" y="152"/>
                  </a:lnTo>
                  <a:lnTo>
                    <a:pt x="180" y="145"/>
                  </a:lnTo>
                  <a:lnTo>
                    <a:pt x="180" y="137"/>
                  </a:lnTo>
                  <a:lnTo>
                    <a:pt x="180" y="130"/>
                  </a:lnTo>
                  <a:lnTo>
                    <a:pt x="180" y="122"/>
                  </a:lnTo>
                  <a:lnTo>
                    <a:pt x="180" y="115"/>
                  </a:lnTo>
                  <a:lnTo>
                    <a:pt x="180" y="106"/>
                  </a:lnTo>
                  <a:lnTo>
                    <a:pt x="180" y="100"/>
                  </a:lnTo>
                  <a:lnTo>
                    <a:pt x="180" y="93"/>
                  </a:lnTo>
                  <a:lnTo>
                    <a:pt x="180" y="84"/>
                  </a:lnTo>
                  <a:lnTo>
                    <a:pt x="182" y="78"/>
                  </a:lnTo>
                  <a:lnTo>
                    <a:pt x="182" y="69"/>
                  </a:lnTo>
                  <a:lnTo>
                    <a:pt x="183" y="64"/>
                  </a:lnTo>
                  <a:lnTo>
                    <a:pt x="183" y="56"/>
                  </a:lnTo>
                  <a:lnTo>
                    <a:pt x="183" y="49"/>
                  </a:lnTo>
                  <a:lnTo>
                    <a:pt x="183" y="42"/>
                  </a:lnTo>
                  <a:lnTo>
                    <a:pt x="184" y="36"/>
                  </a:lnTo>
                  <a:lnTo>
                    <a:pt x="184" y="29"/>
                  </a:lnTo>
                  <a:lnTo>
                    <a:pt x="184" y="24"/>
                  </a:lnTo>
                  <a:lnTo>
                    <a:pt x="186" y="17"/>
                  </a:lnTo>
                  <a:lnTo>
                    <a:pt x="187" y="13"/>
                  </a:lnTo>
                  <a:lnTo>
                    <a:pt x="183" y="7"/>
                  </a:lnTo>
                  <a:lnTo>
                    <a:pt x="180" y="2"/>
                  </a:lnTo>
                  <a:lnTo>
                    <a:pt x="172" y="2"/>
                  </a:lnTo>
                  <a:lnTo>
                    <a:pt x="166" y="2"/>
                  </a:lnTo>
                  <a:lnTo>
                    <a:pt x="160" y="2"/>
                  </a:lnTo>
                  <a:lnTo>
                    <a:pt x="154" y="2"/>
                  </a:lnTo>
                  <a:lnTo>
                    <a:pt x="147" y="2"/>
                  </a:lnTo>
                  <a:lnTo>
                    <a:pt x="142" y="2"/>
                  </a:lnTo>
                  <a:lnTo>
                    <a:pt x="137" y="2"/>
                  </a:lnTo>
                  <a:lnTo>
                    <a:pt x="132" y="2"/>
                  </a:lnTo>
                  <a:lnTo>
                    <a:pt x="126" y="2"/>
                  </a:lnTo>
                  <a:lnTo>
                    <a:pt x="121" y="2"/>
                  </a:lnTo>
                  <a:lnTo>
                    <a:pt x="117" y="2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6" y="2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09" name="Freeform 154">
              <a:extLst>
                <a:ext uri="{FF2B5EF4-FFF2-40B4-BE49-F238E27FC236}">
                  <a16:creationId xmlns:a16="http://schemas.microsoft.com/office/drawing/2014/main" id="{7396DBE5-9303-4767-B8E4-333217F74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2886"/>
              <a:ext cx="143" cy="313"/>
            </a:xfrm>
            <a:custGeom>
              <a:avLst/>
              <a:gdLst>
                <a:gd name="T0" fmla="*/ 1 w 143"/>
                <a:gd name="T1" fmla="*/ 5 h 313"/>
                <a:gd name="T2" fmla="*/ 8 w 143"/>
                <a:gd name="T3" fmla="*/ 11 h 313"/>
                <a:gd name="T4" fmla="*/ 30 w 143"/>
                <a:gd name="T5" fmla="*/ 10 h 313"/>
                <a:gd name="T6" fmla="*/ 48 w 143"/>
                <a:gd name="T7" fmla="*/ 10 h 313"/>
                <a:gd name="T8" fmla="*/ 64 w 143"/>
                <a:gd name="T9" fmla="*/ 10 h 313"/>
                <a:gd name="T10" fmla="*/ 81 w 143"/>
                <a:gd name="T11" fmla="*/ 11 h 313"/>
                <a:gd name="T12" fmla="*/ 95 w 143"/>
                <a:gd name="T13" fmla="*/ 11 h 313"/>
                <a:gd name="T14" fmla="*/ 110 w 143"/>
                <a:gd name="T15" fmla="*/ 11 h 313"/>
                <a:gd name="T16" fmla="*/ 117 w 143"/>
                <a:gd name="T17" fmla="*/ 23 h 313"/>
                <a:gd name="T18" fmla="*/ 117 w 143"/>
                <a:gd name="T19" fmla="*/ 47 h 313"/>
                <a:gd name="T20" fmla="*/ 118 w 143"/>
                <a:gd name="T21" fmla="*/ 66 h 313"/>
                <a:gd name="T22" fmla="*/ 118 w 143"/>
                <a:gd name="T23" fmla="*/ 80 h 313"/>
                <a:gd name="T24" fmla="*/ 118 w 143"/>
                <a:gd name="T25" fmla="*/ 95 h 313"/>
                <a:gd name="T26" fmla="*/ 119 w 143"/>
                <a:gd name="T27" fmla="*/ 110 h 313"/>
                <a:gd name="T28" fmla="*/ 121 w 143"/>
                <a:gd name="T29" fmla="*/ 127 h 313"/>
                <a:gd name="T30" fmla="*/ 121 w 143"/>
                <a:gd name="T31" fmla="*/ 142 h 313"/>
                <a:gd name="T32" fmla="*/ 122 w 143"/>
                <a:gd name="T33" fmla="*/ 160 h 313"/>
                <a:gd name="T34" fmla="*/ 122 w 143"/>
                <a:gd name="T35" fmla="*/ 175 h 313"/>
                <a:gd name="T36" fmla="*/ 125 w 143"/>
                <a:gd name="T37" fmla="*/ 191 h 313"/>
                <a:gd name="T38" fmla="*/ 125 w 143"/>
                <a:gd name="T39" fmla="*/ 208 h 313"/>
                <a:gd name="T40" fmla="*/ 126 w 143"/>
                <a:gd name="T41" fmla="*/ 225 h 313"/>
                <a:gd name="T42" fmla="*/ 128 w 143"/>
                <a:gd name="T43" fmla="*/ 240 h 313"/>
                <a:gd name="T44" fmla="*/ 129 w 143"/>
                <a:gd name="T45" fmla="*/ 253 h 313"/>
                <a:gd name="T46" fmla="*/ 130 w 143"/>
                <a:gd name="T47" fmla="*/ 273 h 313"/>
                <a:gd name="T48" fmla="*/ 133 w 143"/>
                <a:gd name="T49" fmla="*/ 298 h 313"/>
                <a:gd name="T50" fmla="*/ 143 w 143"/>
                <a:gd name="T51" fmla="*/ 311 h 313"/>
                <a:gd name="T52" fmla="*/ 141 w 143"/>
                <a:gd name="T53" fmla="*/ 289 h 313"/>
                <a:gd name="T54" fmla="*/ 140 w 143"/>
                <a:gd name="T55" fmla="*/ 264 h 313"/>
                <a:gd name="T56" fmla="*/ 139 w 143"/>
                <a:gd name="T57" fmla="*/ 249 h 313"/>
                <a:gd name="T58" fmla="*/ 139 w 143"/>
                <a:gd name="T59" fmla="*/ 234 h 313"/>
                <a:gd name="T60" fmla="*/ 137 w 143"/>
                <a:gd name="T61" fmla="*/ 219 h 313"/>
                <a:gd name="T62" fmla="*/ 137 w 143"/>
                <a:gd name="T63" fmla="*/ 202 h 313"/>
                <a:gd name="T64" fmla="*/ 135 w 143"/>
                <a:gd name="T65" fmla="*/ 186 h 313"/>
                <a:gd name="T66" fmla="*/ 135 w 143"/>
                <a:gd name="T67" fmla="*/ 169 h 313"/>
                <a:gd name="T68" fmla="*/ 133 w 143"/>
                <a:gd name="T69" fmla="*/ 153 h 313"/>
                <a:gd name="T70" fmla="*/ 133 w 143"/>
                <a:gd name="T71" fmla="*/ 136 h 313"/>
                <a:gd name="T72" fmla="*/ 132 w 143"/>
                <a:gd name="T73" fmla="*/ 120 h 313"/>
                <a:gd name="T74" fmla="*/ 130 w 143"/>
                <a:gd name="T75" fmla="*/ 103 h 313"/>
                <a:gd name="T76" fmla="*/ 130 w 143"/>
                <a:gd name="T77" fmla="*/ 88 h 313"/>
                <a:gd name="T78" fmla="*/ 130 w 143"/>
                <a:gd name="T79" fmla="*/ 73 h 313"/>
                <a:gd name="T80" fmla="*/ 130 w 143"/>
                <a:gd name="T81" fmla="*/ 58 h 313"/>
                <a:gd name="T82" fmla="*/ 130 w 143"/>
                <a:gd name="T83" fmla="*/ 37 h 313"/>
                <a:gd name="T84" fmla="*/ 132 w 143"/>
                <a:gd name="T85" fmla="*/ 15 h 313"/>
                <a:gd name="T86" fmla="*/ 126 w 143"/>
                <a:gd name="T87" fmla="*/ 1 h 313"/>
                <a:gd name="T88" fmla="*/ 108 w 143"/>
                <a:gd name="T89" fmla="*/ 1 h 313"/>
                <a:gd name="T90" fmla="*/ 93 w 143"/>
                <a:gd name="T91" fmla="*/ 1 h 313"/>
                <a:gd name="T92" fmla="*/ 80 w 143"/>
                <a:gd name="T93" fmla="*/ 1 h 313"/>
                <a:gd name="T94" fmla="*/ 66 w 143"/>
                <a:gd name="T95" fmla="*/ 1 h 313"/>
                <a:gd name="T96" fmla="*/ 49 w 143"/>
                <a:gd name="T97" fmla="*/ 0 h 313"/>
                <a:gd name="T98" fmla="*/ 36 w 143"/>
                <a:gd name="T99" fmla="*/ 0 h 313"/>
                <a:gd name="T100" fmla="*/ 23 w 143"/>
                <a:gd name="T101" fmla="*/ 0 h 313"/>
                <a:gd name="T102" fmla="*/ 7 w 143"/>
                <a:gd name="T103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313">
                  <a:moveTo>
                    <a:pt x="7" y="0"/>
                  </a:moveTo>
                  <a:lnTo>
                    <a:pt x="4" y="1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8" y="11"/>
                  </a:lnTo>
                  <a:lnTo>
                    <a:pt x="16" y="10"/>
                  </a:lnTo>
                  <a:lnTo>
                    <a:pt x="23" y="10"/>
                  </a:lnTo>
                  <a:lnTo>
                    <a:pt x="30" y="10"/>
                  </a:lnTo>
                  <a:lnTo>
                    <a:pt x="36" y="10"/>
                  </a:lnTo>
                  <a:lnTo>
                    <a:pt x="41" y="10"/>
                  </a:lnTo>
                  <a:lnTo>
                    <a:pt x="48" y="10"/>
                  </a:lnTo>
                  <a:lnTo>
                    <a:pt x="53" y="10"/>
                  </a:lnTo>
                  <a:lnTo>
                    <a:pt x="58" y="10"/>
                  </a:lnTo>
                  <a:lnTo>
                    <a:pt x="64" y="10"/>
                  </a:lnTo>
                  <a:lnTo>
                    <a:pt x="71" y="10"/>
                  </a:lnTo>
                  <a:lnTo>
                    <a:pt x="78" y="11"/>
                  </a:lnTo>
                  <a:lnTo>
                    <a:pt x="81" y="11"/>
                  </a:lnTo>
                  <a:lnTo>
                    <a:pt x="85" y="11"/>
                  </a:lnTo>
                  <a:lnTo>
                    <a:pt x="89" y="11"/>
                  </a:lnTo>
                  <a:lnTo>
                    <a:pt x="95" y="11"/>
                  </a:lnTo>
                  <a:lnTo>
                    <a:pt x="100" y="11"/>
                  </a:lnTo>
                  <a:lnTo>
                    <a:pt x="104" y="11"/>
                  </a:lnTo>
                  <a:lnTo>
                    <a:pt x="110" y="11"/>
                  </a:lnTo>
                  <a:lnTo>
                    <a:pt x="117" y="11"/>
                  </a:lnTo>
                  <a:lnTo>
                    <a:pt x="117" y="16"/>
                  </a:lnTo>
                  <a:lnTo>
                    <a:pt x="117" y="23"/>
                  </a:lnTo>
                  <a:lnTo>
                    <a:pt x="117" y="32"/>
                  </a:lnTo>
                  <a:lnTo>
                    <a:pt x="117" y="40"/>
                  </a:lnTo>
                  <a:lnTo>
                    <a:pt x="117" y="47"/>
                  </a:lnTo>
                  <a:lnTo>
                    <a:pt x="117" y="56"/>
                  </a:lnTo>
                  <a:lnTo>
                    <a:pt x="117" y="61"/>
                  </a:lnTo>
                  <a:lnTo>
                    <a:pt x="118" y="66"/>
                  </a:lnTo>
                  <a:lnTo>
                    <a:pt x="118" y="70"/>
                  </a:lnTo>
                  <a:lnTo>
                    <a:pt x="118" y="76"/>
                  </a:lnTo>
                  <a:lnTo>
                    <a:pt x="118" y="80"/>
                  </a:lnTo>
                  <a:lnTo>
                    <a:pt x="118" y="84"/>
                  </a:lnTo>
                  <a:lnTo>
                    <a:pt x="118" y="90"/>
                  </a:lnTo>
                  <a:lnTo>
                    <a:pt x="118" y="95"/>
                  </a:lnTo>
                  <a:lnTo>
                    <a:pt x="118" y="99"/>
                  </a:lnTo>
                  <a:lnTo>
                    <a:pt x="119" y="106"/>
                  </a:lnTo>
                  <a:lnTo>
                    <a:pt x="119" y="110"/>
                  </a:lnTo>
                  <a:lnTo>
                    <a:pt x="121" y="116"/>
                  </a:lnTo>
                  <a:lnTo>
                    <a:pt x="121" y="121"/>
                  </a:lnTo>
                  <a:lnTo>
                    <a:pt x="121" y="127"/>
                  </a:lnTo>
                  <a:lnTo>
                    <a:pt x="121" y="131"/>
                  </a:lnTo>
                  <a:lnTo>
                    <a:pt x="121" y="136"/>
                  </a:lnTo>
                  <a:lnTo>
                    <a:pt x="121" y="142"/>
                  </a:lnTo>
                  <a:lnTo>
                    <a:pt x="122" y="147"/>
                  </a:lnTo>
                  <a:lnTo>
                    <a:pt x="122" y="153"/>
                  </a:lnTo>
                  <a:lnTo>
                    <a:pt x="122" y="160"/>
                  </a:lnTo>
                  <a:lnTo>
                    <a:pt x="122" y="164"/>
                  </a:lnTo>
                  <a:lnTo>
                    <a:pt x="122" y="169"/>
                  </a:lnTo>
                  <a:lnTo>
                    <a:pt x="122" y="175"/>
                  </a:lnTo>
                  <a:lnTo>
                    <a:pt x="124" y="180"/>
                  </a:lnTo>
                  <a:lnTo>
                    <a:pt x="124" y="186"/>
                  </a:lnTo>
                  <a:lnTo>
                    <a:pt x="125" y="191"/>
                  </a:lnTo>
                  <a:lnTo>
                    <a:pt x="125" y="197"/>
                  </a:lnTo>
                  <a:lnTo>
                    <a:pt x="125" y="202"/>
                  </a:lnTo>
                  <a:lnTo>
                    <a:pt x="125" y="208"/>
                  </a:lnTo>
                  <a:lnTo>
                    <a:pt x="125" y="213"/>
                  </a:lnTo>
                  <a:lnTo>
                    <a:pt x="125" y="219"/>
                  </a:lnTo>
                  <a:lnTo>
                    <a:pt x="126" y="225"/>
                  </a:lnTo>
                  <a:lnTo>
                    <a:pt x="126" y="229"/>
                  </a:lnTo>
                  <a:lnTo>
                    <a:pt x="126" y="234"/>
                  </a:lnTo>
                  <a:lnTo>
                    <a:pt x="128" y="240"/>
                  </a:lnTo>
                  <a:lnTo>
                    <a:pt x="129" y="245"/>
                  </a:lnTo>
                  <a:lnTo>
                    <a:pt x="129" y="249"/>
                  </a:lnTo>
                  <a:lnTo>
                    <a:pt x="129" y="253"/>
                  </a:lnTo>
                  <a:lnTo>
                    <a:pt x="129" y="259"/>
                  </a:lnTo>
                  <a:lnTo>
                    <a:pt x="129" y="264"/>
                  </a:lnTo>
                  <a:lnTo>
                    <a:pt x="130" y="273"/>
                  </a:lnTo>
                  <a:lnTo>
                    <a:pt x="130" y="281"/>
                  </a:lnTo>
                  <a:lnTo>
                    <a:pt x="130" y="289"/>
                  </a:lnTo>
                  <a:lnTo>
                    <a:pt x="133" y="298"/>
                  </a:lnTo>
                  <a:lnTo>
                    <a:pt x="133" y="306"/>
                  </a:lnTo>
                  <a:lnTo>
                    <a:pt x="135" y="313"/>
                  </a:lnTo>
                  <a:lnTo>
                    <a:pt x="143" y="311"/>
                  </a:lnTo>
                  <a:lnTo>
                    <a:pt x="141" y="304"/>
                  </a:lnTo>
                  <a:lnTo>
                    <a:pt x="141" y="298"/>
                  </a:lnTo>
                  <a:lnTo>
                    <a:pt x="141" y="289"/>
                  </a:lnTo>
                  <a:lnTo>
                    <a:pt x="141" y="281"/>
                  </a:lnTo>
                  <a:lnTo>
                    <a:pt x="140" y="273"/>
                  </a:lnTo>
                  <a:lnTo>
                    <a:pt x="140" y="264"/>
                  </a:lnTo>
                  <a:lnTo>
                    <a:pt x="139" y="259"/>
                  </a:lnTo>
                  <a:lnTo>
                    <a:pt x="139" y="253"/>
                  </a:lnTo>
                  <a:lnTo>
                    <a:pt x="139" y="249"/>
                  </a:lnTo>
                  <a:lnTo>
                    <a:pt x="139" y="245"/>
                  </a:lnTo>
                  <a:lnTo>
                    <a:pt x="139" y="240"/>
                  </a:lnTo>
                  <a:lnTo>
                    <a:pt x="139" y="234"/>
                  </a:lnTo>
                  <a:lnTo>
                    <a:pt x="137" y="229"/>
                  </a:lnTo>
                  <a:lnTo>
                    <a:pt x="137" y="225"/>
                  </a:lnTo>
                  <a:lnTo>
                    <a:pt x="137" y="219"/>
                  </a:lnTo>
                  <a:lnTo>
                    <a:pt x="137" y="213"/>
                  </a:lnTo>
                  <a:lnTo>
                    <a:pt x="137" y="208"/>
                  </a:lnTo>
                  <a:lnTo>
                    <a:pt x="137" y="202"/>
                  </a:lnTo>
                  <a:lnTo>
                    <a:pt x="136" y="197"/>
                  </a:lnTo>
                  <a:lnTo>
                    <a:pt x="136" y="191"/>
                  </a:lnTo>
                  <a:lnTo>
                    <a:pt x="135" y="186"/>
                  </a:lnTo>
                  <a:lnTo>
                    <a:pt x="135" y="180"/>
                  </a:lnTo>
                  <a:lnTo>
                    <a:pt x="135" y="175"/>
                  </a:lnTo>
                  <a:lnTo>
                    <a:pt x="135" y="169"/>
                  </a:lnTo>
                  <a:lnTo>
                    <a:pt x="135" y="164"/>
                  </a:lnTo>
                  <a:lnTo>
                    <a:pt x="135" y="160"/>
                  </a:lnTo>
                  <a:lnTo>
                    <a:pt x="133" y="153"/>
                  </a:lnTo>
                  <a:lnTo>
                    <a:pt x="133" y="147"/>
                  </a:lnTo>
                  <a:lnTo>
                    <a:pt x="133" y="142"/>
                  </a:lnTo>
                  <a:lnTo>
                    <a:pt x="133" y="136"/>
                  </a:lnTo>
                  <a:lnTo>
                    <a:pt x="132" y="131"/>
                  </a:lnTo>
                  <a:lnTo>
                    <a:pt x="132" y="125"/>
                  </a:lnTo>
                  <a:lnTo>
                    <a:pt x="132" y="120"/>
                  </a:lnTo>
                  <a:lnTo>
                    <a:pt x="132" y="114"/>
                  </a:lnTo>
                  <a:lnTo>
                    <a:pt x="130" y="109"/>
                  </a:lnTo>
                  <a:lnTo>
                    <a:pt x="130" y="103"/>
                  </a:lnTo>
                  <a:lnTo>
                    <a:pt x="130" y="98"/>
                  </a:lnTo>
                  <a:lnTo>
                    <a:pt x="130" y="92"/>
                  </a:lnTo>
                  <a:lnTo>
                    <a:pt x="130" y="88"/>
                  </a:lnTo>
                  <a:lnTo>
                    <a:pt x="130" y="83"/>
                  </a:lnTo>
                  <a:lnTo>
                    <a:pt x="130" y="78"/>
                  </a:lnTo>
                  <a:lnTo>
                    <a:pt x="130" y="73"/>
                  </a:lnTo>
                  <a:lnTo>
                    <a:pt x="130" y="67"/>
                  </a:lnTo>
                  <a:lnTo>
                    <a:pt x="130" y="63"/>
                  </a:lnTo>
                  <a:lnTo>
                    <a:pt x="130" y="58"/>
                  </a:lnTo>
                  <a:lnTo>
                    <a:pt x="130" y="54"/>
                  </a:lnTo>
                  <a:lnTo>
                    <a:pt x="130" y="44"/>
                  </a:lnTo>
                  <a:lnTo>
                    <a:pt x="130" y="37"/>
                  </a:lnTo>
                  <a:lnTo>
                    <a:pt x="130" y="29"/>
                  </a:lnTo>
                  <a:lnTo>
                    <a:pt x="130" y="22"/>
                  </a:lnTo>
                  <a:lnTo>
                    <a:pt x="132" y="15"/>
                  </a:lnTo>
                  <a:lnTo>
                    <a:pt x="133" y="10"/>
                  </a:lnTo>
                  <a:lnTo>
                    <a:pt x="129" y="5"/>
                  </a:lnTo>
                  <a:lnTo>
                    <a:pt x="126" y="1"/>
                  </a:lnTo>
                  <a:lnTo>
                    <a:pt x="118" y="1"/>
                  </a:lnTo>
                  <a:lnTo>
                    <a:pt x="113" y="1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97" y="1"/>
                  </a:lnTo>
                  <a:lnTo>
                    <a:pt x="93" y="1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0" y="1"/>
                  </a:lnTo>
                  <a:lnTo>
                    <a:pt x="74" y="1"/>
                  </a:lnTo>
                  <a:lnTo>
                    <a:pt x="70" y="1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10" name="Freeform 155">
              <a:extLst>
                <a:ext uri="{FF2B5EF4-FFF2-40B4-BE49-F238E27FC236}">
                  <a16:creationId xmlns:a16="http://schemas.microsoft.com/office/drawing/2014/main" id="{8C157646-5335-4B8B-95E9-CA116CA13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069"/>
              <a:ext cx="286" cy="123"/>
            </a:xfrm>
            <a:custGeom>
              <a:avLst/>
              <a:gdLst>
                <a:gd name="T0" fmla="*/ 0 w 286"/>
                <a:gd name="T1" fmla="*/ 7 h 123"/>
                <a:gd name="T2" fmla="*/ 11 w 286"/>
                <a:gd name="T3" fmla="*/ 15 h 123"/>
                <a:gd name="T4" fmla="*/ 20 w 286"/>
                <a:gd name="T5" fmla="*/ 23 h 123"/>
                <a:gd name="T6" fmla="*/ 30 w 286"/>
                <a:gd name="T7" fmla="*/ 32 h 123"/>
                <a:gd name="T8" fmla="*/ 41 w 286"/>
                <a:gd name="T9" fmla="*/ 40 h 123"/>
                <a:gd name="T10" fmla="*/ 50 w 286"/>
                <a:gd name="T11" fmla="*/ 47 h 123"/>
                <a:gd name="T12" fmla="*/ 60 w 286"/>
                <a:gd name="T13" fmla="*/ 55 h 123"/>
                <a:gd name="T14" fmla="*/ 71 w 286"/>
                <a:gd name="T15" fmla="*/ 61 h 123"/>
                <a:gd name="T16" fmla="*/ 81 w 286"/>
                <a:gd name="T17" fmla="*/ 67 h 123"/>
                <a:gd name="T18" fmla="*/ 90 w 286"/>
                <a:gd name="T19" fmla="*/ 72 h 123"/>
                <a:gd name="T20" fmla="*/ 100 w 286"/>
                <a:gd name="T21" fmla="*/ 77 h 123"/>
                <a:gd name="T22" fmla="*/ 108 w 286"/>
                <a:gd name="T23" fmla="*/ 83 h 123"/>
                <a:gd name="T24" fmla="*/ 119 w 286"/>
                <a:gd name="T25" fmla="*/ 87 h 123"/>
                <a:gd name="T26" fmla="*/ 128 w 286"/>
                <a:gd name="T27" fmla="*/ 91 h 123"/>
                <a:gd name="T28" fmla="*/ 137 w 286"/>
                <a:gd name="T29" fmla="*/ 95 h 123"/>
                <a:gd name="T30" fmla="*/ 145 w 286"/>
                <a:gd name="T31" fmla="*/ 98 h 123"/>
                <a:gd name="T32" fmla="*/ 156 w 286"/>
                <a:gd name="T33" fmla="*/ 102 h 123"/>
                <a:gd name="T34" fmla="*/ 173 w 286"/>
                <a:gd name="T35" fmla="*/ 106 h 123"/>
                <a:gd name="T36" fmla="*/ 189 w 286"/>
                <a:gd name="T37" fmla="*/ 112 h 123"/>
                <a:gd name="T38" fmla="*/ 206 w 286"/>
                <a:gd name="T39" fmla="*/ 113 h 123"/>
                <a:gd name="T40" fmla="*/ 222 w 286"/>
                <a:gd name="T41" fmla="*/ 117 h 123"/>
                <a:gd name="T42" fmla="*/ 238 w 286"/>
                <a:gd name="T43" fmla="*/ 118 h 123"/>
                <a:gd name="T44" fmla="*/ 253 w 286"/>
                <a:gd name="T45" fmla="*/ 120 h 123"/>
                <a:gd name="T46" fmla="*/ 266 w 286"/>
                <a:gd name="T47" fmla="*/ 121 h 123"/>
                <a:gd name="T48" fmla="*/ 282 w 286"/>
                <a:gd name="T49" fmla="*/ 123 h 123"/>
                <a:gd name="T50" fmla="*/ 279 w 286"/>
                <a:gd name="T51" fmla="*/ 113 h 123"/>
                <a:gd name="T52" fmla="*/ 265 w 286"/>
                <a:gd name="T53" fmla="*/ 113 h 123"/>
                <a:gd name="T54" fmla="*/ 250 w 286"/>
                <a:gd name="T55" fmla="*/ 112 h 123"/>
                <a:gd name="T56" fmla="*/ 233 w 286"/>
                <a:gd name="T57" fmla="*/ 109 h 123"/>
                <a:gd name="T58" fmla="*/ 217 w 286"/>
                <a:gd name="T59" fmla="*/ 107 h 123"/>
                <a:gd name="T60" fmla="*/ 199 w 286"/>
                <a:gd name="T61" fmla="*/ 103 h 123"/>
                <a:gd name="T62" fmla="*/ 184 w 286"/>
                <a:gd name="T63" fmla="*/ 101 h 123"/>
                <a:gd name="T64" fmla="*/ 169 w 286"/>
                <a:gd name="T65" fmla="*/ 98 h 123"/>
                <a:gd name="T66" fmla="*/ 158 w 286"/>
                <a:gd name="T67" fmla="*/ 95 h 123"/>
                <a:gd name="T68" fmla="*/ 145 w 286"/>
                <a:gd name="T69" fmla="*/ 91 h 123"/>
                <a:gd name="T70" fmla="*/ 134 w 286"/>
                <a:gd name="T71" fmla="*/ 85 h 123"/>
                <a:gd name="T72" fmla="*/ 123 w 286"/>
                <a:gd name="T73" fmla="*/ 81 h 123"/>
                <a:gd name="T74" fmla="*/ 114 w 286"/>
                <a:gd name="T75" fmla="*/ 77 h 123"/>
                <a:gd name="T76" fmla="*/ 104 w 286"/>
                <a:gd name="T77" fmla="*/ 72 h 123"/>
                <a:gd name="T78" fmla="*/ 95 w 286"/>
                <a:gd name="T79" fmla="*/ 67 h 123"/>
                <a:gd name="T80" fmla="*/ 85 w 286"/>
                <a:gd name="T81" fmla="*/ 62 h 123"/>
                <a:gd name="T82" fmla="*/ 75 w 286"/>
                <a:gd name="T83" fmla="*/ 56 h 123"/>
                <a:gd name="T84" fmla="*/ 66 w 286"/>
                <a:gd name="T85" fmla="*/ 50 h 123"/>
                <a:gd name="T86" fmla="*/ 56 w 286"/>
                <a:gd name="T87" fmla="*/ 43 h 123"/>
                <a:gd name="T88" fmla="*/ 48 w 286"/>
                <a:gd name="T89" fmla="*/ 36 h 123"/>
                <a:gd name="T90" fmla="*/ 38 w 286"/>
                <a:gd name="T91" fmla="*/ 29 h 123"/>
                <a:gd name="T92" fmla="*/ 28 w 286"/>
                <a:gd name="T93" fmla="*/ 21 h 123"/>
                <a:gd name="T94" fmla="*/ 19 w 286"/>
                <a:gd name="T95" fmla="*/ 12 h 123"/>
                <a:gd name="T96" fmla="*/ 8 w 286"/>
                <a:gd name="T97" fmla="*/ 4 h 123"/>
                <a:gd name="T98" fmla="*/ 4 w 286"/>
                <a:gd name="T9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6" h="123">
                  <a:moveTo>
                    <a:pt x="4" y="0"/>
                  </a:moveTo>
                  <a:lnTo>
                    <a:pt x="0" y="7"/>
                  </a:lnTo>
                  <a:lnTo>
                    <a:pt x="5" y="11"/>
                  </a:lnTo>
                  <a:lnTo>
                    <a:pt x="11" y="15"/>
                  </a:lnTo>
                  <a:lnTo>
                    <a:pt x="15" y="19"/>
                  </a:lnTo>
                  <a:lnTo>
                    <a:pt x="20" y="23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5" y="36"/>
                  </a:lnTo>
                  <a:lnTo>
                    <a:pt x="41" y="40"/>
                  </a:lnTo>
                  <a:lnTo>
                    <a:pt x="46" y="44"/>
                  </a:lnTo>
                  <a:lnTo>
                    <a:pt x="50" y="47"/>
                  </a:lnTo>
                  <a:lnTo>
                    <a:pt x="56" y="51"/>
                  </a:lnTo>
                  <a:lnTo>
                    <a:pt x="60" y="55"/>
                  </a:lnTo>
                  <a:lnTo>
                    <a:pt x="66" y="56"/>
                  </a:lnTo>
                  <a:lnTo>
                    <a:pt x="71" y="61"/>
                  </a:lnTo>
                  <a:lnTo>
                    <a:pt x="75" y="63"/>
                  </a:lnTo>
                  <a:lnTo>
                    <a:pt x="81" y="67"/>
                  </a:lnTo>
                  <a:lnTo>
                    <a:pt x="86" y="69"/>
                  </a:lnTo>
                  <a:lnTo>
                    <a:pt x="90" y="72"/>
                  </a:lnTo>
                  <a:lnTo>
                    <a:pt x="95" y="74"/>
                  </a:lnTo>
                  <a:lnTo>
                    <a:pt x="100" y="77"/>
                  </a:lnTo>
                  <a:lnTo>
                    <a:pt x="104" y="80"/>
                  </a:lnTo>
                  <a:lnTo>
                    <a:pt x="108" y="83"/>
                  </a:lnTo>
                  <a:lnTo>
                    <a:pt x="114" y="84"/>
                  </a:lnTo>
                  <a:lnTo>
                    <a:pt x="119" y="87"/>
                  </a:lnTo>
                  <a:lnTo>
                    <a:pt x="123" y="88"/>
                  </a:lnTo>
                  <a:lnTo>
                    <a:pt x="128" y="91"/>
                  </a:lnTo>
                  <a:lnTo>
                    <a:pt x="132" y="92"/>
                  </a:lnTo>
                  <a:lnTo>
                    <a:pt x="137" y="95"/>
                  </a:lnTo>
                  <a:lnTo>
                    <a:pt x="141" y="96"/>
                  </a:lnTo>
                  <a:lnTo>
                    <a:pt x="145" y="98"/>
                  </a:lnTo>
                  <a:lnTo>
                    <a:pt x="151" y="99"/>
                  </a:lnTo>
                  <a:lnTo>
                    <a:pt x="156" y="102"/>
                  </a:lnTo>
                  <a:lnTo>
                    <a:pt x="165" y="103"/>
                  </a:lnTo>
                  <a:lnTo>
                    <a:pt x="173" y="106"/>
                  </a:lnTo>
                  <a:lnTo>
                    <a:pt x="181" y="109"/>
                  </a:lnTo>
                  <a:lnTo>
                    <a:pt x="189" y="112"/>
                  </a:lnTo>
                  <a:lnTo>
                    <a:pt x="198" y="112"/>
                  </a:lnTo>
                  <a:lnTo>
                    <a:pt x="206" y="113"/>
                  </a:lnTo>
                  <a:lnTo>
                    <a:pt x="214" y="116"/>
                  </a:lnTo>
                  <a:lnTo>
                    <a:pt x="222" y="117"/>
                  </a:lnTo>
                  <a:lnTo>
                    <a:pt x="229" y="117"/>
                  </a:lnTo>
                  <a:lnTo>
                    <a:pt x="238" y="118"/>
                  </a:lnTo>
                  <a:lnTo>
                    <a:pt x="244" y="120"/>
                  </a:lnTo>
                  <a:lnTo>
                    <a:pt x="253" y="120"/>
                  </a:lnTo>
                  <a:lnTo>
                    <a:pt x="260" y="120"/>
                  </a:lnTo>
                  <a:lnTo>
                    <a:pt x="266" y="121"/>
                  </a:lnTo>
                  <a:lnTo>
                    <a:pt x="275" y="121"/>
                  </a:lnTo>
                  <a:lnTo>
                    <a:pt x="282" y="123"/>
                  </a:lnTo>
                  <a:lnTo>
                    <a:pt x="286" y="114"/>
                  </a:lnTo>
                  <a:lnTo>
                    <a:pt x="279" y="113"/>
                  </a:lnTo>
                  <a:lnTo>
                    <a:pt x="273" y="113"/>
                  </a:lnTo>
                  <a:lnTo>
                    <a:pt x="265" y="113"/>
                  </a:lnTo>
                  <a:lnTo>
                    <a:pt x="258" y="113"/>
                  </a:lnTo>
                  <a:lnTo>
                    <a:pt x="250" y="112"/>
                  </a:lnTo>
                  <a:lnTo>
                    <a:pt x="242" y="110"/>
                  </a:lnTo>
                  <a:lnTo>
                    <a:pt x="233" y="109"/>
                  </a:lnTo>
                  <a:lnTo>
                    <a:pt x="225" y="109"/>
                  </a:lnTo>
                  <a:lnTo>
                    <a:pt x="217" y="107"/>
                  </a:lnTo>
                  <a:lnTo>
                    <a:pt x="209" y="105"/>
                  </a:lnTo>
                  <a:lnTo>
                    <a:pt x="199" y="103"/>
                  </a:lnTo>
                  <a:lnTo>
                    <a:pt x="192" y="103"/>
                  </a:lnTo>
                  <a:lnTo>
                    <a:pt x="184" y="101"/>
                  </a:lnTo>
                  <a:lnTo>
                    <a:pt x="177" y="99"/>
                  </a:lnTo>
                  <a:lnTo>
                    <a:pt x="169" y="98"/>
                  </a:lnTo>
                  <a:lnTo>
                    <a:pt x="165" y="96"/>
                  </a:lnTo>
                  <a:lnTo>
                    <a:pt x="158" y="95"/>
                  </a:lnTo>
                  <a:lnTo>
                    <a:pt x="152" y="92"/>
                  </a:lnTo>
                  <a:lnTo>
                    <a:pt x="145" y="91"/>
                  </a:lnTo>
                  <a:lnTo>
                    <a:pt x="140" y="88"/>
                  </a:lnTo>
                  <a:lnTo>
                    <a:pt x="134" y="85"/>
                  </a:lnTo>
                  <a:lnTo>
                    <a:pt x="129" y="84"/>
                  </a:lnTo>
                  <a:lnTo>
                    <a:pt x="123" y="81"/>
                  </a:lnTo>
                  <a:lnTo>
                    <a:pt x="119" y="80"/>
                  </a:lnTo>
                  <a:lnTo>
                    <a:pt x="114" y="77"/>
                  </a:lnTo>
                  <a:lnTo>
                    <a:pt x="108" y="74"/>
                  </a:lnTo>
                  <a:lnTo>
                    <a:pt x="104" y="72"/>
                  </a:lnTo>
                  <a:lnTo>
                    <a:pt x="99" y="69"/>
                  </a:lnTo>
                  <a:lnTo>
                    <a:pt x="95" y="67"/>
                  </a:lnTo>
                  <a:lnTo>
                    <a:pt x="89" y="65"/>
                  </a:lnTo>
                  <a:lnTo>
                    <a:pt x="85" y="62"/>
                  </a:lnTo>
                  <a:lnTo>
                    <a:pt x="81" y="59"/>
                  </a:lnTo>
                  <a:lnTo>
                    <a:pt x="75" y="56"/>
                  </a:lnTo>
                  <a:lnTo>
                    <a:pt x="71" y="52"/>
                  </a:lnTo>
                  <a:lnTo>
                    <a:pt x="66" y="50"/>
                  </a:lnTo>
                  <a:lnTo>
                    <a:pt x="62" y="47"/>
                  </a:lnTo>
                  <a:lnTo>
                    <a:pt x="56" y="43"/>
                  </a:lnTo>
                  <a:lnTo>
                    <a:pt x="52" y="40"/>
                  </a:lnTo>
                  <a:lnTo>
                    <a:pt x="48" y="36"/>
                  </a:lnTo>
                  <a:lnTo>
                    <a:pt x="44" y="33"/>
                  </a:lnTo>
                  <a:lnTo>
                    <a:pt x="38" y="29"/>
                  </a:lnTo>
                  <a:lnTo>
                    <a:pt x="34" y="25"/>
                  </a:lnTo>
                  <a:lnTo>
                    <a:pt x="28" y="21"/>
                  </a:lnTo>
                  <a:lnTo>
                    <a:pt x="23" y="16"/>
                  </a:lnTo>
                  <a:lnTo>
                    <a:pt x="19" y="12"/>
                  </a:lnTo>
                  <a:lnTo>
                    <a:pt x="13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11" name="Freeform 156">
              <a:extLst>
                <a:ext uri="{FF2B5EF4-FFF2-40B4-BE49-F238E27FC236}">
                  <a16:creationId xmlns:a16="http://schemas.microsoft.com/office/drawing/2014/main" id="{D99C8C08-CBC6-429D-936B-EBEBCE38D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2198"/>
              <a:ext cx="33" cy="213"/>
            </a:xfrm>
            <a:custGeom>
              <a:avLst/>
              <a:gdLst>
                <a:gd name="T0" fmla="*/ 33 w 33"/>
                <a:gd name="T1" fmla="*/ 16 h 213"/>
                <a:gd name="T2" fmla="*/ 29 w 33"/>
                <a:gd name="T3" fmla="*/ 31 h 213"/>
                <a:gd name="T4" fmla="*/ 29 w 33"/>
                <a:gd name="T5" fmla="*/ 45 h 213"/>
                <a:gd name="T6" fmla="*/ 29 w 33"/>
                <a:gd name="T7" fmla="*/ 53 h 213"/>
                <a:gd name="T8" fmla="*/ 29 w 33"/>
                <a:gd name="T9" fmla="*/ 62 h 213"/>
                <a:gd name="T10" fmla="*/ 29 w 33"/>
                <a:gd name="T11" fmla="*/ 72 h 213"/>
                <a:gd name="T12" fmla="*/ 29 w 33"/>
                <a:gd name="T13" fmla="*/ 80 h 213"/>
                <a:gd name="T14" fmla="*/ 29 w 33"/>
                <a:gd name="T15" fmla="*/ 90 h 213"/>
                <a:gd name="T16" fmla="*/ 30 w 33"/>
                <a:gd name="T17" fmla="*/ 104 h 213"/>
                <a:gd name="T18" fmla="*/ 30 w 33"/>
                <a:gd name="T19" fmla="*/ 120 h 213"/>
                <a:gd name="T20" fmla="*/ 30 w 33"/>
                <a:gd name="T21" fmla="*/ 134 h 213"/>
                <a:gd name="T22" fmla="*/ 30 w 33"/>
                <a:gd name="T23" fmla="*/ 144 h 213"/>
                <a:gd name="T24" fmla="*/ 30 w 33"/>
                <a:gd name="T25" fmla="*/ 152 h 213"/>
                <a:gd name="T26" fmla="*/ 30 w 33"/>
                <a:gd name="T27" fmla="*/ 162 h 213"/>
                <a:gd name="T28" fmla="*/ 29 w 33"/>
                <a:gd name="T29" fmla="*/ 170 h 213"/>
                <a:gd name="T30" fmla="*/ 25 w 33"/>
                <a:gd name="T31" fmla="*/ 182 h 213"/>
                <a:gd name="T32" fmla="*/ 18 w 33"/>
                <a:gd name="T33" fmla="*/ 199 h 213"/>
                <a:gd name="T34" fmla="*/ 14 w 33"/>
                <a:gd name="T35" fmla="*/ 210 h 213"/>
                <a:gd name="T36" fmla="*/ 12 w 33"/>
                <a:gd name="T37" fmla="*/ 211 h 213"/>
                <a:gd name="T38" fmla="*/ 10 w 33"/>
                <a:gd name="T39" fmla="*/ 200 h 213"/>
                <a:gd name="T40" fmla="*/ 4 w 33"/>
                <a:gd name="T41" fmla="*/ 185 h 213"/>
                <a:gd name="T42" fmla="*/ 0 w 33"/>
                <a:gd name="T43" fmla="*/ 173 h 213"/>
                <a:gd name="T44" fmla="*/ 0 w 33"/>
                <a:gd name="T45" fmla="*/ 164 h 213"/>
                <a:gd name="T46" fmla="*/ 0 w 33"/>
                <a:gd name="T47" fmla="*/ 155 h 213"/>
                <a:gd name="T48" fmla="*/ 1 w 33"/>
                <a:gd name="T49" fmla="*/ 145 h 213"/>
                <a:gd name="T50" fmla="*/ 4 w 33"/>
                <a:gd name="T51" fmla="*/ 134 h 213"/>
                <a:gd name="T52" fmla="*/ 5 w 33"/>
                <a:gd name="T53" fmla="*/ 123 h 213"/>
                <a:gd name="T54" fmla="*/ 8 w 33"/>
                <a:gd name="T55" fmla="*/ 111 h 213"/>
                <a:gd name="T56" fmla="*/ 10 w 33"/>
                <a:gd name="T57" fmla="*/ 97 h 213"/>
                <a:gd name="T58" fmla="*/ 12 w 33"/>
                <a:gd name="T59" fmla="*/ 85 h 213"/>
                <a:gd name="T60" fmla="*/ 14 w 33"/>
                <a:gd name="T61" fmla="*/ 72 h 213"/>
                <a:gd name="T62" fmla="*/ 16 w 33"/>
                <a:gd name="T63" fmla="*/ 60 h 213"/>
                <a:gd name="T64" fmla="*/ 18 w 33"/>
                <a:gd name="T65" fmla="*/ 49 h 213"/>
                <a:gd name="T66" fmla="*/ 21 w 33"/>
                <a:gd name="T67" fmla="*/ 39 h 213"/>
                <a:gd name="T68" fmla="*/ 22 w 33"/>
                <a:gd name="T69" fmla="*/ 31 h 213"/>
                <a:gd name="T70" fmla="*/ 23 w 33"/>
                <a:gd name="T71" fmla="*/ 24 h 213"/>
                <a:gd name="T72" fmla="*/ 21 w 33"/>
                <a:gd name="T73" fmla="*/ 13 h 213"/>
                <a:gd name="T74" fmla="*/ 33 w 33"/>
                <a:gd name="T75" fmla="*/ 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213">
                  <a:moveTo>
                    <a:pt x="33" y="3"/>
                  </a:moveTo>
                  <a:lnTo>
                    <a:pt x="33" y="16"/>
                  </a:lnTo>
                  <a:lnTo>
                    <a:pt x="29" y="23"/>
                  </a:lnTo>
                  <a:lnTo>
                    <a:pt x="29" y="31"/>
                  </a:lnTo>
                  <a:lnTo>
                    <a:pt x="29" y="40"/>
                  </a:lnTo>
                  <a:lnTo>
                    <a:pt x="29" y="45"/>
                  </a:lnTo>
                  <a:lnTo>
                    <a:pt x="29" y="49"/>
                  </a:lnTo>
                  <a:lnTo>
                    <a:pt x="29" y="53"/>
                  </a:lnTo>
                  <a:lnTo>
                    <a:pt x="29" y="58"/>
                  </a:lnTo>
                  <a:lnTo>
                    <a:pt x="29" y="62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29" y="76"/>
                  </a:lnTo>
                  <a:lnTo>
                    <a:pt x="29" y="80"/>
                  </a:lnTo>
                  <a:lnTo>
                    <a:pt x="29" y="85"/>
                  </a:lnTo>
                  <a:lnTo>
                    <a:pt x="29" y="90"/>
                  </a:lnTo>
                  <a:lnTo>
                    <a:pt x="30" y="96"/>
                  </a:lnTo>
                  <a:lnTo>
                    <a:pt x="30" y="104"/>
                  </a:lnTo>
                  <a:lnTo>
                    <a:pt x="30" y="112"/>
                  </a:lnTo>
                  <a:lnTo>
                    <a:pt x="30" y="120"/>
                  </a:lnTo>
                  <a:lnTo>
                    <a:pt x="30" y="130"/>
                  </a:lnTo>
                  <a:lnTo>
                    <a:pt x="30" y="134"/>
                  </a:lnTo>
                  <a:lnTo>
                    <a:pt x="30" y="140"/>
                  </a:lnTo>
                  <a:lnTo>
                    <a:pt x="30" y="144"/>
                  </a:lnTo>
                  <a:lnTo>
                    <a:pt x="30" y="148"/>
                  </a:lnTo>
                  <a:lnTo>
                    <a:pt x="30" y="152"/>
                  </a:lnTo>
                  <a:lnTo>
                    <a:pt x="30" y="158"/>
                  </a:lnTo>
                  <a:lnTo>
                    <a:pt x="30" y="162"/>
                  </a:lnTo>
                  <a:lnTo>
                    <a:pt x="30" y="167"/>
                  </a:lnTo>
                  <a:lnTo>
                    <a:pt x="29" y="170"/>
                  </a:lnTo>
                  <a:lnTo>
                    <a:pt x="27" y="175"/>
                  </a:lnTo>
                  <a:lnTo>
                    <a:pt x="25" y="182"/>
                  </a:lnTo>
                  <a:lnTo>
                    <a:pt x="22" y="191"/>
                  </a:lnTo>
                  <a:lnTo>
                    <a:pt x="18" y="199"/>
                  </a:lnTo>
                  <a:lnTo>
                    <a:pt x="16" y="206"/>
                  </a:lnTo>
                  <a:lnTo>
                    <a:pt x="14" y="210"/>
                  </a:lnTo>
                  <a:lnTo>
                    <a:pt x="14" y="213"/>
                  </a:lnTo>
                  <a:lnTo>
                    <a:pt x="12" y="211"/>
                  </a:lnTo>
                  <a:lnTo>
                    <a:pt x="12" y="207"/>
                  </a:lnTo>
                  <a:lnTo>
                    <a:pt x="10" y="200"/>
                  </a:lnTo>
                  <a:lnTo>
                    <a:pt x="7" y="193"/>
                  </a:lnTo>
                  <a:lnTo>
                    <a:pt x="4" y="185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0" y="155"/>
                  </a:lnTo>
                  <a:lnTo>
                    <a:pt x="1" y="151"/>
                  </a:lnTo>
                  <a:lnTo>
                    <a:pt x="1" y="145"/>
                  </a:lnTo>
                  <a:lnTo>
                    <a:pt x="4" y="141"/>
                  </a:lnTo>
                  <a:lnTo>
                    <a:pt x="4" y="134"/>
                  </a:lnTo>
                  <a:lnTo>
                    <a:pt x="5" y="129"/>
                  </a:lnTo>
                  <a:lnTo>
                    <a:pt x="5" y="123"/>
                  </a:lnTo>
                  <a:lnTo>
                    <a:pt x="7" y="118"/>
                  </a:lnTo>
                  <a:lnTo>
                    <a:pt x="8" y="111"/>
                  </a:lnTo>
                  <a:lnTo>
                    <a:pt x="10" y="104"/>
                  </a:lnTo>
                  <a:lnTo>
                    <a:pt x="10" y="97"/>
                  </a:lnTo>
                  <a:lnTo>
                    <a:pt x="12" y="91"/>
                  </a:lnTo>
                  <a:lnTo>
                    <a:pt x="12" y="85"/>
                  </a:lnTo>
                  <a:lnTo>
                    <a:pt x="14" y="78"/>
                  </a:lnTo>
                  <a:lnTo>
                    <a:pt x="14" y="72"/>
                  </a:lnTo>
                  <a:lnTo>
                    <a:pt x="16" y="65"/>
                  </a:lnTo>
                  <a:lnTo>
                    <a:pt x="16" y="60"/>
                  </a:lnTo>
                  <a:lnTo>
                    <a:pt x="18" y="53"/>
                  </a:lnTo>
                  <a:lnTo>
                    <a:pt x="18" y="49"/>
                  </a:lnTo>
                  <a:lnTo>
                    <a:pt x="21" y="43"/>
                  </a:lnTo>
                  <a:lnTo>
                    <a:pt x="21" y="39"/>
                  </a:lnTo>
                  <a:lnTo>
                    <a:pt x="21" y="35"/>
                  </a:lnTo>
                  <a:lnTo>
                    <a:pt x="22" y="31"/>
                  </a:lnTo>
                  <a:lnTo>
                    <a:pt x="22" y="28"/>
                  </a:lnTo>
                  <a:lnTo>
                    <a:pt x="23" y="24"/>
                  </a:lnTo>
                  <a:lnTo>
                    <a:pt x="25" y="23"/>
                  </a:lnTo>
                  <a:lnTo>
                    <a:pt x="21" y="13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12" name="Freeform 157">
              <a:extLst>
                <a:ext uri="{FF2B5EF4-FFF2-40B4-BE49-F238E27FC236}">
                  <a16:creationId xmlns:a16="http://schemas.microsoft.com/office/drawing/2014/main" id="{57188101-F871-4053-BE60-7F3EC5EF4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047"/>
              <a:ext cx="66" cy="77"/>
            </a:xfrm>
            <a:custGeom>
              <a:avLst/>
              <a:gdLst>
                <a:gd name="T0" fmla="*/ 0 w 66"/>
                <a:gd name="T1" fmla="*/ 8 h 77"/>
                <a:gd name="T2" fmla="*/ 3 w 66"/>
                <a:gd name="T3" fmla="*/ 14 h 77"/>
                <a:gd name="T4" fmla="*/ 6 w 66"/>
                <a:gd name="T5" fmla="*/ 21 h 77"/>
                <a:gd name="T6" fmla="*/ 10 w 66"/>
                <a:gd name="T7" fmla="*/ 25 h 77"/>
                <a:gd name="T8" fmla="*/ 15 w 66"/>
                <a:gd name="T9" fmla="*/ 30 h 77"/>
                <a:gd name="T10" fmla="*/ 21 w 66"/>
                <a:gd name="T11" fmla="*/ 33 h 77"/>
                <a:gd name="T12" fmla="*/ 28 w 66"/>
                <a:gd name="T13" fmla="*/ 37 h 77"/>
                <a:gd name="T14" fmla="*/ 34 w 66"/>
                <a:gd name="T15" fmla="*/ 40 h 77"/>
                <a:gd name="T16" fmla="*/ 41 w 66"/>
                <a:gd name="T17" fmla="*/ 44 h 77"/>
                <a:gd name="T18" fmla="*/ 47 w 66"/>
                <a:gd name="T19" fmla="*/ 51 h 77"/>
                <a:gd name="T20" fmla="*/ 54 w 66"/>
                <a:gd name="T21" fmla="*/ 58 h 77"/>
                <a:gd name="T22" fmla="*/ 56 w 66"/>
                <a:gd name="T23" fmla="*/ 62 h 77"/>
                <a:gd name="T24" fmla="*/ 61 w 66"/>
                <a:gd name="T25" fmla="*/ 66 h 77"/>
                <a:gd name="T26" fmla="*/ 63 w 66"/>
                <a:gd name="T27" fmla="*/ 72 h 77"/>
                <a:gd name="T28" fmla="*/ 66 w 66"/>
                <a:gd name="T29" fmla="*/ 77 h 77"/>
                <a:gd name="T30" fmla="*/ 58 w 66"/>
                <a:gd name="T31" fmla="*/ 52 h 77"/>
                <a:gd name="T32" fmla="*/ 44 w 66"/>
                <a:gd name="T33" fmla="*/ 37 h 77"/>
                <a:gd name="T34" fmla="*/ 37 w 66"/>
                <a:gd name="T35" fmla="*/ 34 h 77"/>
                <a:gd name="T36" fmla="*/ 33 w 66"/>
                <a:gd name="T37" fmla="*/ 33 h 77"/>
                <a:gd name="T38" fmla="*/ 28 w 66"/>
                <a:gd name="T39" fmla="*/ 30 h 77"/>
                <a:gd name="T40" fmla="*/ 22 w 66"/>
                <a:gd name="T41" fmla="*/ 27 h 77"/>
                <a:gd name="T42" fmla="*/ 17 w 66"/>
                <a:gd name="T43" fmla="*/ 23 h 77"/>
                <a:gd name="T44" fmla="*/ 12 w 66"/>
                <a:gd name="T45" fmla="*/ 19 h 77"/>
                <a:gd name="T46" fmla="*/ 8 w 66"/>
                <a:gd name="T47" fmla="*/ 15 h 77"/>
                <a:gd name="T48" fmla="*/ 7 w 66"/>
                <a:gd name="T49" fmla="*/ 11 h 77"/>
                <a:gd name="T50" fmla="*/ 12 w 66"/>
                <a:gd name="T51" fmla="*/ 8 h 77"/>
                <a:gd name="T52" fmla="*/ 19 w 66"/>
                <a:gd name="T53" fmla="*/ 8 h 77"/>
                <a:gd name="T54" fmla="*/ 26 w 66"/>
                <a:gd name="T55" fmla="*/ 8 h 77"/>
                <a:gd name="T56" fmla="*/ 33 w 66"/>
                <a:gd name="T57" fmla="*/ 10 h 77"/>
                <a:gd name="T58" fmla="*/ 37 w 66"/>
                <a:gd name="T59" fmla="*/ 11 h 77"/>
                <a:gd name="T60" fmla="*/ 44 w 66"/>
                <a:gd name="T61" fmla="*/ 15 h 77"/>
                <a:gd name="T62" fmla="*/ 48 w 66"/>
                <a:gd name="T63" fmla="*/ 21 h 77"/>
                <a:gd name="T64" fmla="*/ 50 w 66"/>
                <a:gd name="T65" fmla="*/ 29 h 77"/>
                <a:gd name="T66" fmla="*/ 52 w 66"/>
                <a:gd name="T67" fmla="*/ 30 h 77"/>
                <a:gd name="T68" fmla="*/ 55 w 66"/>
                <a:gd name="T69" fmla="*/ 32 h 77"/>
                <a:gd name="T70" fmla="*/ 56 w 66"/>
                <a:gd name="T71" fmla="*/ 27 h 77"/>
                <a:gd name="T72" fmla="*/ 56 w 66"/>
                <a:gd name="T73" fmla="*/ 23 h 77"/>
                <a:gd name="T74" fmla="*/ 55 w 66"/>
                <a:gd name="T75" fmla="*/ 18 h 77"/>
                <a:gd name="T76" fmla="*/ 52 w 66"/>
                <a:gd name="T77" fmla="*/ 14 h 77"/>
                <a:gd name="T78" fmla="*/ 48 w 66"/>
                <a:gd name="T79" fmla="*/ 10 h 77"/>
                <a:gd name="T80" fmla="*/ 44 w 66"/>
                <a:gd name="T81" fmla="*/ 5 h 77"/>
                <a:gd name="T82" fmla="*/ 39 w 66"/>
                <a:gd name="T83" fmla="*/ 3 h 77"/>
                <a:gd name="T84" fmla="*/ 36 w 66"/>
                <a:gd name="T85" fmla="*/ 1 h 77"/>
                <a:gd name="T86" fmla="*/ 29 w 66"/>
                <a:gd name="T87" fmla="*/ 0 h 77"/>
                <a:gd name="T88" fmla="*/ 23 w 66"/>
                <a:gd name="T89" fmla="*/ 0 h 77"/>
                <a:gd name="T90" fmla="*/ 17 w 66"/>
                <a:gd name="T91" fmla="*/ 1 h 77"/>
                <a:gd name="T92" fmla="*/ 12 w 66"/>
                <a:gd name="T93" fmla="*/ 3 h 77"/>
                <a:gd name="T94" fmla="*/ 7 w 66"/>
                <a:gd name="T95" fmla="*/ 4 h 77"/>
                <a:gd name="T96" fmla="*/ 4 w 66"/>
                <a:gd name="T97" fmla="*/ 5 h 77"/>
                <a:gd name="T98" fmla="*/ 0 w 66"/>
                <a:gd name="T99" fmla="*/ 7 h 77"/>
                <a:gd name="T100" fmla="*/ 0 w 66"/>
                <a:gd name="T101" fmla="*/ 8 h 77"/>
                <a:gd name="T102" fmla="*/ 0 w 66"/>
                <a:gd name="T103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" h="77">
                  <a:moveTo>
                    <a:pt x="0" y="8"/>
                  </a:moveTo>
                  <a:lnTo>
                    <a:pt x="3" y="14"/>
                  </a:lnTo>
                  <a:lnTo>
                    <a:pt x="6" y="21"/>
                  </a:lnTo>
                  <a:lnTo>
                    <a:pt x="10" y="25"/>
                  </a:lnTo>
                  <a:lnTo>
                    <a:pt x="15" y="30"/>
                  </a:lnTo>
                  <a:lnTo>
                    <a:pt x="21" y="33"/>
                  </a:lnTo>
                  <a:lnTo>
                    <a:pt x="28" y="37"/>
                  </a:lnTo>
                  <a:lnTo>
                    <a:pt x="34" y="40"/>
                  </a:lnTo>
                  <a:lnTo>
                    <a:pt x="41" y="44"/>
                  </a:lnTo>
                  <a:lnTo>
                    <a:pt x="47" y="51"/>
                  </a:lnTo>
                  <a:lnTo>
                    <a:pt x="54" y="58"/>
                  </a:lnTo>
                  <a:lnTo>
                    <a:pt x="56" y="62"/>
                  </a:lnTo>
                  <a:lnTo>
                    <a:pt x="61" y="66"/>
                  </a:lnTo>
                  <a:lnTo>
                    <a:pt x="63" y="72"/>
                  </a:lnTo>
                  <a:lnTo>
                    <a:pt x="66" y="77"/>
                  </a:lnTo>
                  <a:lnTo>
                    <a:pt x="58" y="52"/>
                  </a:lnTo>
                  <a:lnTo>
                    <a:pt x="44" y="37"/>
                  </a:lnTo>
                  <a:lnTo>
                    <a:pt x="37" y="34"/>
                  </a:lnTo>
                  <a:lnTo>
                    <a:pt x="33" y="33"/>
                  </a:lnTo>
                  <a:lnTo>
                    <a:pt x="28" y="30"/>
                  </a:lnTo>
                  <a:lnTo>
                    <a:pt x="22" y="27"/>
                  </a:lnTo>
                  <a:lnTo>
                    <a:pt x="17" y="23"/>
                  </a:lnTo>
                  <a:lnTo>
                    <a:pt x="12" y="19"/>
                  </a:lnTo>
                  <a:lnTo>
                    <a:pt x="8" y="15"/>
                  </a:lnTo>
                  <a:lnTo>
                    <a:pt x="7" y="11"/>
                  </a:lnTo>
                  <a:lnTo>
                    <a:pt x="12" y="8"/>
                  </a:lnTo>
                  <a:lnTo>
                    <a:pt x="19" y="8"/>
                  </a:lnTo>
                  <a:lnTo>
                    <a:pt x="26" y="8"/>
                  </a:lnTo>
                  <a:lnTo>
                    <a:pt x="33" y="10"/>
                  </a:lnTo>
                  <a:lnTo>
                    <a:pt x="37" y="11"/>
                  </a:lnTo>
                  <a:lnTo>
                    <a:pt x="44" y="15"/>
                  </a:lnTo>
                  <a:lnTo>
                    <a:pt x="48" y="21"/>
                  </a:lnTo>
                  <a:lnTo>
                    <a:pt x="50" y="29"/>
                  </a:lnTo>
                  <a:lnTo>
                    <a:pt x="52" y="30"/>
                  </a:lnTo>
                  <a:lnTo>
                    <a:pt x="55" y="32"/>
                  </a:lnTo>
                  <a:lnTo>
                    <a:pt x="56" y="27"/>
                  </a:lnTo>
                  <a:lnTo>
                    <a:pt x="56" y="23"/>
                  </a:lnTo>
                  <a:lnTo>
                    <a:pt x="55" y="18"/>
                  </a:lnTo>
                  <a:lnTo>
                    <a:pt x="52" y="14"/>
                  </a:lnTo>
                  <a:lnTo>
                    <a:pt x="48" y="10"/>
                  </a:lnTo>
                  <a:lnTo>
                    <a:pt x="44" y="5"/>
                  </a:lnTo>
                  <a:lnTo>
                    <a:pt x="39" y="3"/>
                  </a:lnTo>
                  <a:lnTo>
                    <a:pt x="36" y="1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2" y="3"/>
                  </a:lnTo>
                  <a:lnTo>
                    <a:pt x="7" y="4"/>
                  </a:lnTo>
                  <a:lnTo>
                    <a:pt x="4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13" name="Freeform 158">
              <a:extLst>
                <a:ext uri="{FF2B5EF4-FFF2-40B4-BE49-F238E27FC236}">
                  <a16:creationId xmlns:a16="http://schemas.microsoft.com/office/drawing/2014/main" id="{F12797E8-822D-4060-A71F-F0B803A4A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" y="1793"/>
              <a:ext cx="281" cy="258"/>
            </a:xfrm>
            <a:custGeom>
              <a:avLst/>
              <a:gdLst>
                <a:gd name="T0" fmla="*/ 281 w 281"/>
                <a:gd name="T1" fmla="*/ 257 h 258"/>
                <a:gd name="T2" fmla="*/ 8 w 281"/>
                <a:gd name="T3" fmla="*/ 0 h 258"/>
                <a:gd name="T4" fmla="*/ 0 w 281"/>
                <a:gd name="T5" fmla="*/ 2 h 258"/>
                <a:gd name="T6" fmla="*/ 272 w 281"/>
                <a:gd name="T7" fmla="*/ 258 h 258"/>
                <a:gd name="T8" fmla="*/ 281 w 281"/>
                <a:gd name="T9" fmla="*/ 257 h 258"/>
                <a:gd name="T10" fmla="*/ 281 w 281"/>
                <a:gd name="T11" fmla="*/ 25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258">
                  <a:moveTo>
                    <a:pt x="281" y="257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272" y="258"/>
                  </a:lnTo>
                  <a:lnTo>
                    <a:pt x="281" y="257"/>
                  </a:lnTo>
                  <a:lnTo>
                    <a:pt x="281" y="2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14" name="Freeform 159">
              <a:extLst>
                <a:ext uri="{FF2B5EF4-FFF2-40B4-BE49-F238E27FC236}">
                  <a16:creationId xmlns:a16="http://schemas.microsoft.com/office/drawing/2014/main" id="{72C60E89-E920-430E-AF3A-FD0A4DB3D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2134"/>
              <a:ext cx="83" cy="41"/>
            </a:xfrm>
            <a:custGeom>
              <a:avLst/>
              <a:gdLst>
                <a:gd name="T0" fmla="*/ 39 w 83"/>
                <a:gd name="T1" fmla="*/ 0 h 41"/>
                <a:gd name="T2" fmla="*/ 33 w 83"/>
                <a:gd name="T3" fmla="*/ 0 h 41"/>
                <a:gd name="T4" fmla="*/ 28 w 83"/>
                <a:gd name="T5" fmla="*/ 0 h 41"/>
                <a:gd name="T6" fmla="*/ 22 w 83"/>
                <a:gd name="T7" fmla="*/ 0 h 41"/>
                <a:gd name="T8" fmla="*/ 17 w 83"/>
                <a:gd name="T9" fmla="*/ 0 h 41"/>
                <a:gd name="T10" fmla="*/ 11 w 83"/>
                <a:gd name="T11" fmla="*/ 0 h 41"/>
                <a:gd name="T12" fmla="*/ 7 w 83"/>
                <a:gd name="T13" fmla="*/ 4 h 41"/>
                <a:gd name="T14" fmla="*/ 3 w 83"/>
                <a:gd name="T15" fmla="*/ 7 h 41"/>
                <a:gd name="T16" fmla="*/ 1 w 83"/>
                <a:gd name="T17" fmla="*/ 13 h 41"/>
                <a:gd name="T18" fmla="*/ 0 w 83"/>
                <a:gd name="T19" fmla="*/ 19 h 41"/>
                <a:gd name="T20" fmla="*/ 0 w 83"/>
                <a:gd name="T21" fmla="*/ 23 h 41"/>
                <a:gd name="T22" fmla="*/ 1 w 83"/>
                <a:gd name="T23" fmla="*/ 27 h 41"/>
                <a:gd name="T24" fmla="*/ 6 w 83"/>
                <a:gd name="T25" fmla="*/ 33 h 41"/>
                <a:gd name="T26" fmla="*/ 8 w 83"/>
                <a:gd name="T27" fmla="*/ 36 h 41"/>
                <a:gd name="T28" fmla="*/ 14 w 83"/>
                <a:gd name="T29" fmla="*/ 38 h 41"/>
                <a:gd name="T30" fmla="*/ 18 w 83"/>
                <a:gd name="T31" fmla="*/ 38 h 41"/>
                <a:gd name="T32" fmla="*/ 25 w 83"/>
                <a:gd name="T33" fmla="*/ 40 h 41"/>
                <a:gd name="T34" fmla="*/ 32 w 83"/>
                <a:gd name="T35" fmla="*/ 40 h 41"/>
                <a:gd name="T36" fmla="*/ 39 w 83"/>
                <a:gd name="T37" fmla="*/ 40 h 41"/>
                <a:gd name="T38" fmla="*/ 43 w 83"/>
                <a:gd name="T39" fmla="*/ 40 h 41"/>
                <a:gd name="T40" fmla="*/ 47 w 83"/>
                <a:gd name="T41" fmla="*/ 40 h 41"/>
                <a:gd name="T42" fmla="*/ 51 w 83"/>
                <a:gd name="T43" fmla="*/ 40 h 41"/>
                <a:gd name="T44" fmla="*/ 57 w 83"/>
                <a:gd name="T45" fmla="*/ 41 h 41"/>
                <a:gd name="T46" fmla="*/ 63 w 83"/>
                <a:gd name="T47" fmla="*/ 40 h 41"/>
                <a:gd name="T48" fmla="*/ 73 w 83"/>
                <a:gd name="T49" fmla="*/ 38 h 41"/>
                <a:gd name="T50" fmla="*/ 76 w 83"/>
                <a:gd name="T51" fmla="*/ 36 h 41"/>
                <a:gd name="T52" fmla="*/ 79 w 83"/>
                <a:gd name="T53" fmla="*/ 33 h 41"/>
                <a:gd name="T54" fmla="*/ 81 w 83"/>
                <a:gd name="T55" fmla="*/ 30 h 41"/>
                <a:gd name="T56" fmla="*/ 83 w 83"/>
                <a:gd name="T57" fmla="*/ 26 h 41"/>
                <a:gd name="T58" fmla="*/ 81 w 83"/>
                <a:gd name="T59" fmla="*/ 18 h 41"/>
                <a:gd name="T60" fmla="*/ 79 w 83"/>
                <a:gd name="T61" fmla="*/ 12 h 41"/>
                <a:gd name="T62" fmla="*/ 74 w 83"/>
                <a:gd name="T63" fmla="*/ 8 h 41"/>
                <a:gd name="T64" fmla="*/ 70 w 83"/>
                <a:gd name="T65" fmla="*/ 5 h 41"/>
                <a:gd name="T66" fmla="*/ 63 w 83"/>
                <a:gd name="T67" fmla="*/ 2 h 41"/>
                <a:gd name="T68" fmla="*/ 59 w 83"/>
                <a:gd name="T69" fmla="*/ 2 h 41"/>
                <a:gd name="T70" fmla="*/ 54 w 83"/>
                <a:gd name="T71" fmla="*/ 1 h 41"/>
                <a:gd name="T72" fmla="*/ 48 w 83"/>
                <a:gd name="T73" fmla="*/ 1 h 41"/>
                <a:gd name="T74" fmla="*/ 45 w 83"/>
                <a:gd name="T75" fmla="*/ 0 h 41"/>
                <a:gd name="T76" fmla="*/ 43 w 83"/>
                <a:gd name="T77" fmla="*/ 0 h 41"/>
                <a:gd name="T78" fmla="*/ 40 w 83"/>
                <a:gd name="T79" fmla="*/ 0 h 41"/>
                <a:gd name="T80" fmla="*/ 39 w 83"/>
                <a:gd name="T81" fmla="*/ 0 h 41"/>
                <a:gd name="T82" fmla="*/ 39 w 83"/>
                <a:gd name="T8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41">
                  <a:moveTo>
                    <a:pt x="39" y="0"/>
                  </a:move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3" y="7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4" y="38"/>
                  </a:lnTo>
                  <a:lnTo>
                    <a:pt x="18" y="38"/>
                  </a:lnTo>
                  <a:lnTo>
                    <a:pt x="25" y="40"/>
                  </a:lnTo>
                  <a:lnTo>
                    <a:pt x="32" y="40"/>
                  </a:lnTo>
                  <a:lnTo>
                    <a:pt x="39" y="40"/>
                  </a:lnTo>
                  <a:lnTo>
                    <a:pt x="43" y="40"/>
                  </a:lnTo>
                  <a:lnTo>
                    <a:pt x="47" y="40"/>
                  </a:lnTo>
                  <a:lnTo>
                    <a:pt x="51" y="40"/>
                  </a:lnTo>
                  <a:lnTo>
                    <a:pt x="57" y="41"/>
                  </a:lnTo>
                  <a:lnTo>
                    <a:pt x="63" y="40"/>
                  </a:lnTo>
                  <a:lnTo>
                    <a:pt x="73" y="38"/>
                  </a:lnTo>
                  <a:lnTo>
                    <a:pt x="76" y="36"/>
                  </a:lnTo>
                  <a:lnTo>
                    <a:pt x="79" y="33"/>
                  </a:lnTo>
                  <a:lnTo>
                    <a:pt x="81" y="30"/>
                  </a:lnTo>
                  <a:lnTo>
                    <a:pt x="83" y="26"/>
                  </a:lnTo>
                  <a:lnTo>
                    <a:pt x="81" y="18"/>
                  </a:lnTo>
                  <a:lnTo>
                    <a:pt x="79" y="12"/>
                  </a:lnTo>
                  <a:lnTo>
                    <a:pt x="74" y="8"/>
                  </a:lnTo>
                  <a:lnTo>
                    <a:pt x="70" y="5"/>
                  </a:lnTo>
                  <a:lnTo>
                    <a:pt x="63" y="2"/>
                  </a:lnTo>
                  <a:lnTo>
                    <a:pt x="59" y="2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15" name="Freeform 160">
              <a:extLst>
                <a:ext uri="{FF2B5EF4-FFF2-40B4-BE49-F238E27FC236}">
                  <a16:creationId xmlns:a16="http://schemas.microsoft.com/office/drawing/2014/main" id="{65167624-4649-4AB7-BED0-21E4DC277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145"/>
              <a:ext cx="76" cy="115"/>
            </a:xfrm>
            <a:custGeom>
              <a:avLst/>
              <a:gdLst>
                <a:gd name="T0" fmla="*/ 11 w 76"/>
                <a:gd name="T1" fmla="*/ 115 h 115"/>
                <a:gd name="T2" fmla="*/ 10 w 76"/>
                <a:gd name="T3" fmla="*/ 110 h 115"/>
                <a:gd name="T4" fmla="*/ 10 w 76"/>
                <a:gd name="T5" fmla="*/ 106 h 115"/>
                <a:gd name="T6" fmla="*/ 10 w 76"/>
                <a:gd name="T7" fmla="*/ 100 h 115"/>
                <a:gd name="T8" fmla="*/ 10 w 76"/>
                <a:gd name="T9" fmla="*/ 96 h 115"/>
                <a:gd name="T10" fmla="*/ 8 w 76"/>
                <a:gd name="T11" fmla="*/ 89 h 115"/>
                <a:gd name="T12" fmla="*/ 8 w 76"/>
                <a:gd name="T13" fmla="*/ 85 h 115"/>
                <a:gd name="T14" fmla="*/ 8 w 76"/>
                <a:gd name="T15" fmla="*/ 80 h 115"/>
                <a:gd name="T16" fmla="*/ 8 w 76"/>
                <a:gd name="T17" fmla="*/ 74 h 115"/>
                <a:gd name="T18" fmla="*/ 8 w 76"/>
                <a:gd name="T19" fmla="*/ 69 h 115"/>
                <a:gd name="T20" fmla="*/ 8 w 76"/>
                <a:gd name="T21" fmla="*/ 64 h 115"/>
                <a:gd name="T22" fmla="*/ 8 w 76"/>
                <a:gd name="T23" fmla="*/ 59 h 115"/>
                <a:gd name="T24" fmla="*/ 8 w 76"/>
                <a:gd name="T25" fmla="*/ 53 h 115"/>
                <a:gd name="T26" fmla="*/ 8 w 76"/>
                <a:gd name="T27" fmla="*/ 49 h 115"/>
                <a:gd name="T28" fmla="*/ 10 w 76"/>
                <a:gd name="T29" fmla="*/ 45 h 115"/>
                <a:gd name="T30" fmla="*/ 10 w 76"/>
                <a:gd name="T31" fmla="*/ 40 h 115"/>
                <a:gd name="T32" fmla="*/ 11 w 76"/>
                <a:gd name="T33" fmla="*/ 37 h 115"/>
                <a:gd name="T34" fmla="*/ 14 w 76"/>
                <a:gd name="T35" fmla="*/ 27 h 115"/>
                <a:gd name="T36" fmla="*/ 18 w 76"/>
                <a:gd name="T37" fmla="*/ 20 h 115"/>
                <a:gd name="T38" fmla="*/ 24 w 76"/>
                <a:gd name="T39" fmla="*/ 15 h 115"/>
                <a:gd name="T40" fmla="*/ 30 w 76"/>
                <a:gd name="T41" fmla="*/ 12 h 115"/>
                <a:gd name="T42" fmla="*/ 35 w 76"/>
                <a:gd name="T43" fmla="*/ 9 h 115"/>
                <a:gd name="T44" fmla="*/ 39 w 76"/>
                <a:gd name="T45" fmla="*/ 8 h 115"/>
                <a:gd name="T46" fmla="*/ 43 w 76"/>
                <a:gd name="T47" fmla="*/ 8 h 115"/>
                <a:gd name="T48" fmla="*/ 48 w 76"/>
                <a:gd name="T49" fmla="*/ 8 h 115"/>
                <a:gd name="T50" fmla="*/ 54 w 76"/>
                <a:gd name="T51" fmla="*/ 8 h 115"/>
                <a:gd name="T52" fmla="*/ 61 w 76"/>
                <a:gd name="T53" fmla="*/ 9 h 115"/>
                <a:gd name="T54" fmla="*/ 68 w 76"/>
                <a:gd name="T55" fmla="*/ 12 h 115"/>
                <a:gd name="T56" fmla="*/ 76 w 76"/>
                <a:gd name="T57" fmla="*/ 15 h 115"/>
                <a:gd name="T58" fmla="*/ 76 w 76"/>
                <a:gd name="T59" fmla="*/ 4 h 115"/>
                <a:gd name="T60" fmla="*/ 66 w 76"/>
                <a:gd name="T61" fmla="*/ 1 h 115"/>
                <a:gd name="T62" fmla="*/ 58 w 76"/>
                <a:gd name="T63" fmla="*/ 1 h 115"/>
                <a:gd name="T64" fmla="*/ 50 w 76"/>
                <a:gd name="T65" fmla="*/ 0 h 115"/>
                <a:gd name="T66" fmla="*/ 43 w 76"/>
                <a:gd name="T67" fmla="*/ 1 h 115"/>
                <a:gd name="T68" fmla="*/ 35 w 76"/>
                <a:gd name="T69" fmla="*/ 1 h 115"/>
                <a:gd name="T70" fmla="*/ 28 w 76"/>
                <a:gd name="T71" fmla="*/ 4 h 115"/>
                <a:gd name="T72" fmla="*/ 22 w 76"/>
                <a:gd name="T73" fmla="*/ 8 h 115"/>
                <a:gd name="T74" fmla="*/ 18 w 76"/>
                <a:gd name="T75" fmla="*/ 12 h 115"/>
                <a:gd name="T76" fmla="*/ 11 w 76"/>
                <a:gd name="T77" fmla="*/ 18 h 115"/>
                <a:gd name="T78" fmla="*/ 7 w 76"/>
                <a:gd name="T79" fmla="*/ 25 h 115"/>
                <a:gd name="T80" fmla="*/ 6 w 76"/>
                <a:gd name="T81" fmla="*/ 29 h 115"/>
                <a:gd name="T82" fmla="*/ 4 w 76"/>
                <a:gd name="T83" fmla="*/ 34 h 115"/>
                <a:gd name="T84" fmla="*/ 3 w 76"/>
                <a:gd name="T85" fmla="*/ 40 h 115"/>
                <a:gd name="T86" fmla="*/ 3 w 76"/>
                <a:gd name="T87" fmla="*/ 45 h 115"/>
                <a:gd name="T88" fmla="*/ 2 w 76"/>
                <a:gd name="T89" fmla="*/ 51 h 115"/>
                <a:gd name="T90" fmla="*/ 0 w 76"/>
                <a:gd name="T91" fmla="*/ 58 h 115"/>
                <a:gd name="T92" fmla="*/ 0 w 76"/>
                <a:gd name="T93" fmla="*/ 64 h 115"/>
                <a:gd name="T94" fmla="*/ 2 w 76"/>
                <a:gd name="T95" fmla="*/ 73 h 115"/>
                <a:gd name="T96" fmla="*/ 2 w 76"/>
                <a:gd name="T97" fmla="*/ 77 h 115"/>
                <a:gd name="T98" fmla="*/ 2 w 76"/>
                <a:gd name="T99" fmla="*/ 81 h 115"/>
                <a:gd name="T100" fmla="*/ 2 w 76"/>
                <a:gd name="T101" fmla="*/ 85 h 115"/>
                <a:gd name="T102" fmla="*/ 2 w 76"/>
                <a:gd name="T103" fmla="*/ 89 h 115"/>
                <a:gd name="T104" fmla="*/ 2 w 76"/>
                <a:gd name="T105" fmla="*/ 93 h 115"/>
                <a:gd name="T106" fmla="*/ 2 w 76"/>
                <a:gd name="T107" fmla="*/ 99 h 115"/>
                <a:gd name="T108" fmla="*/ 3 w 76"/>
                <a:gd name="T109" fmla="*/ 104 h 115"/>
                <a:gd name="T110" fmla="*/ 4 w 76"/>
                <a:gd name="T111" fmla="*/ 109 h 115"/>
                <a:gd name="T112" fmla="*/ 11 w 76"/>
                <a:gd name="T113" fmla="*/ 115 h 115"/>
                <a:gd name="T114" fmla="*/ 11 w 76"/>
                <a:gd name="T11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" h="115">
                  <a:moveTo>
                    <a:pt x="11" y="115"/>
                  </a:moveTo>
                  <a:lnTo>
                    <a:pt x="10" y="110"/>
                  </a:lnTo>
                  <a:lnTo>
                    <a:pt x="10" y="106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8" y="80"/>
                  </a:lnTo>
                  <a:lnTo>
                    <a:pt x="8" y="74"/>
                  </a:lnTo>
                  <a:lnTo>
                    <a:pt x="8" y="69"/>
                  </a:lnTo>
                  <a:lnTo>
                    <a:pt x="8" y="64"/>
                  </a:lnTo>
                  <a:lnTo>
                    <a:pt x="8" y="59"/>
                  </a:lnTo>
                  <a:lnTo>
                    <a:pt x="8" y="53"/>
                  </a:lnTo>
                  <a:lnTo>
                    <a:pt x="8" y="49"/>
                  </a:lnTo>
                  <a:lnTo>
                    <a:pt x="10" y="45"/>
                  </a:lnTo>
                  <a:lnTo>
                    <a:pt x="10" y="40"/>
                  </a:lnTo>
                  <a:lnTo>
                    <a:pt x="11" y="37"/>
                  </a:lnTo>
                  <a:lnTo>
                    <a:pt x="14" y="27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0" y="12"/>
                  </a:lnTo>
                  <a:lnTo>
                    <a:pt x="35" y="9"/>
                  </a:lnTo>
                  <a:lnTo>
                    <a:pt x="39" y="8"/>
                  </a:lnTo>
                  <a:lnTo>
                    <a:pt x="43" y="8"/>
                  </a:lnTo>
                  <a:lnTo>
                    <a:pt x="48" y="8"/>
                  </a:lnTo>
                  <a:lnTo>
                    <a:pt x="54" y="8"/>
                  </a:lnTo>
                  <a:lnTo>
                    <a:pt x="61" y="9"/>
                  </a:lnTo>
                  <a:lnTo>
                    <a:pt x="68" y="12"/>
                  </a:lnTo>
                  <a:lnTo>
                    <a:pt x="76" y="15"/>
                  </a:lnTo>
                  <a:lnTo>
                    <a:pt x="76" y="4"/>
                  </a:lnTo>
                  <a:lnTo>
                    <a:pt x="66" y="1"/>
                  </a:lnTo>
                  <a:lnTo>
                    <a:pt x="58" y="1"/>
                  </a:lnTo>
                  <a:lnTo>
                    <a:pt x="50" y="0"/>
                  </a:lnTo>
                  <a:lnTo>
                    <a:pt x="43" y="1"/>
                  </a:lnTo>
                  <a:lnTo>
                    <a:pt x="35" y="1"/>
                  </a:lnTo>
                  <a:lnTo>
                    <a:pt x="28" y="4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1" y="18"/>
                  </a:lnTo>
                  <a:lnTo>
                    <a:pt x="7" y="25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3" y="40"/>
                  </a:lnTo>
                  <a:lnTo>
                    <a:pt x="3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2" y="73"/>
                  </a:lnTo>
                  <a:lnTo>
                    <a:pt x="2" y="77"/>
                  </a:lnTo>
                  <a:lnTo>
                    <a:pt x="2" y="81"/>
                  </a:lnTo>
                  <a:lnTo>
                    <a:pt x="2" y="85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9"/>
                  </a:lnTo>
                  <a:lnTo>
                    <a:pt x="3" y="104"/>
                  </a:lnTo>
                  <a:lnTo>
                    <a:pt x="4" y="109"/>
                  </a:lnTo>
                  <a:lnTo>
                    <a:pt x="11" y="115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16" name="Freeform 161">
              <a:extLst>
                <a:ext uri="{FF2B5EF4-FFF2-40B4-BE49-F238E27FC236}">
                  <a16:creationId xmlns:a16="http://schemas.microsoft.com/office/drawing/2014/main" id="{8F97DA4D-DD9E-4831-9B9B-83AE18414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2128"/>
              <a:ext cx="96" cy="55"/>
            </a:xfrm>
            <a:custGeom>
              <a:avLst/>
              <a:gdLst>
                <a:gd name="T0" fmla="*/ 58 w 96"/>
                <a:gd name="T1" fmla="*/ 0 h 55"/>
                <a:gd name="T2" fmla="*/ 43 w 96"/>
                <a:gd name="T3" fmla="*/ 0 h 55"/>
                <a:gd name="T4" fmla="*/ 28 w 96"/>
                <a:gd name="T5" fmla="*/ 2 h 55"/>
                <a:gd name="T6" fmla="*/ 14 w 96"/>
                <a:gd name="T7" fmla="*/ 8 h 55"/>
                <a:gd name="T8" fmla="*/ 7 w 96"/>
                <a:gd name="T9" fmla="*/ 15 h 55"/>
                <a:gd name="T10" fmla="*/ 6 w 96"/>
                <a:gd name="T11" fmla="*/ 24 h 55"/>
                <a:gd name="T12" fmla="*/ 8 w 96"/>
                <a:gd name="T13" fmla="*/ 26 h 55"/>
                <a:gd name="T14" fmla="*/ 11 w 96"/>
                <a:gd name="T15" fmla="*/ 18 h 55"/>
                <a:gd name="T16" fmla="*/ 21 w 96"/>
                <a:gd name="T17" fmla="*/ 10 h 55"/>
                <a:gd name="T18" fmla="*/ 36 w 96"/>
                <a:gd name="T19" fmla="*/ 6 h 55"/>
                <a:gd name="T20" fmla="*/ 50 w 96"/>
                <a:gd name="T21" fmla="*/ 6 h 55"/>
                <a:gd name="T22" fmla="*/ 63 w 96"/>
                <a:gd name="T23" fmla="*/ 6 h 55"/>
                <a:gd name="T24" fmla="*/ 76 w 96"/>
                <a:gd name="T25" fmla="*/ 10 h 55"/>
                <a:gd name="T26" fmla="*/ 85 w 96"/>
                <a:gd name="T27" fmla="*/ 18 h 55"/>
                <a:gd name="T28" fmla="*/ 90 w 96"/>
                <a:gd name="T29" fmla="*/ 31 h 55"/>
                <a:gd name="T30" fmla="*/ 83 w 96"/>
                <a:gd name="T31" fmla="*/ 42 h 55"/>
                <a:gd name="T32" fmla="*/ 70 w 96"/>
                <a:gd name="T33" fmla="*/ 47 h 55"/>
                <a:gd name="T34" fmla="*/ 58 w 96"/>
                <a:gd name="T35" fmla="*/ 48 h 55"/>
                <a:gd name="T36" fmla="*/ 44 w 96"/>
                <a:gd name="T37" fmla="*/ 48 h 55"/>
                <a:gd name="T38" fmla="*/ 33 w 96"/>
                <a:gd name="T39" fmla="*/ 48 h 55"/>
                <a:gd name="T40" fmla="*/ 22 w 96"/>
                <a:gd name="T41" fmla="*/ 44 h 55"/>
                <a:gd name="T42" fmla="*/ 11 w 96"/>
                <a:gd name="T43" fmla="*/ 36 h 55"/>
                <a:gd name="T44" fmla="*/ 1 w 96"/>
                <a:gd name="T45" fmla="*/ 29 h 55"/>
                <a:gd name="T46" fmla="*/ 4 w 96"/>
                <a:gd name="T47" fmla="*/ 37 h 55"/>
                <a:gd name="T48" fmla="*/ 18 w 96"/>
                <a:gd name="T49" fmla="*/ 48 h 55"/>
                <a:gd name="T50" fmla="*/ 36 w 96"/>
                <a:gd name="T51" fmla="*/ 53 h 55"/>
                <a:gd name="T52" fmla="*/ 48 w 96"/>
                <a:gd name="T53" fmla="*/ 54 h 55"/>
                <a:gd name="T54" fmla="*/ 58 w 96"/>
                <a:gd name="T55" fmla="*/ 54 h 55"/>
                <a:gd name="T56" fmla="*/ 68 w 96"/>
                <a:gd name="T57" fmla="*/ 54 h 55"/>
                <a:gd name="T58" fmla="*/ 79 w 96"/>
                <a:gd name="T59" fmla="*/ 53 h 55"/>
                <a:gd name="T60" fmla="*/ 88 w 96"/>
                <a:gd name="T61" fmla="*/ 48 h 55"/>
                <a:gd name="T62" fmla="*/ 95 w 96"/>
                <a:gd name="T63" fmla="*/ 39 h 55"/>
                <a:gd name="T64" fmla="*/ 96 w 96"/>
                <a:gd name="T65" fmla="*/ 25 h 55"/>
                <a:gd name="T66" fmla="*/ 91 w 96"/>
                <a:gd name="T67" fmla="*/ 13 h 55"/>
                <a:gd name="T68" fmla="*/ 81 w 96"/>
                <a:gd name="T69" fmla="*/ 6 h 55"/>
                <a:gd name="T70" fmla="*/ 70 w 96"/>
                <a:gd name="T71" fmla="*/ 2 h 55"/>
                <a:gd name="T72" fmla="*/ 66 w 96"/>
                <a:gd name="T7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55">
                  <a:moveTo>
                    <a:pt x="66" y="0"/>
                  </a:moveTo>
                  <a:lnTo>
                    <a:pt x="58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28" y="2"/>
                  </a:lnTo>
                  <a:lnTo>
                    <a:pt x="21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1" y="18"/>
                  </a:lnTo>
                  <a:lnTo>
                    <a:pt x="17" y="14"/>
                  </a:lnTo>
                  <a:lnTo>
                    <a:pt x="21" y="10"/>
                  </a:lnTo>
                  <a:lnTo>
                    <a:pt x="29" y="8"/>
                  </a:lnTo>
                  <a:lnTo>
                    <a:pt x="36" y="6"/>
                  </a:lnTo>
                  <a:lnTo>
                    <a:pt x="43" y="6"/>
                  </a:lnTo>
                  <a:lnTo>
                    <a:pt x="50" y="6"/>
                  </a:lnTo>
                  <a:lnTo>
                    <a:pt x="58" y="6"/>
                  </a:lnTo>
                  <a:lnTo>
                    <a:pt x="63" y="6"/>
                  </a:lnTo>
                  <a:lnTo>
                    <a:pt x="70" y="7"/>
                  </a:lnTo>
                  <a:lnTo>
                    <a:pt x="76" y="10"/>
                  </a:lnTo>
                  <a:lnTo>
                    <a:pt x="81" y="14"/>
                  </a:lnTo>
                  <a:lnTo>
                    <a:pt x="85" y="18"/>
                  </a:lnTo>
                  <a:lnTo>
                    <a:pt x="88" y="24"/>
                  </a:lnTo>
                  <a:lnTo>
                    <a:pt x="90" y="31"/>
                  </a:lnTo>
                  <a:lnTo>
                    <a:pt x="88" y="37"/>
                  </a:lnTo>
                  <a:lnTo>
                    <a:pt x="83" y="42"/>
                  </a:lnTo>
                  <a:lnTo>
                    <a:pt x="77" y="46"/>
                  </a:lnTo>
                  <a:lnTo>
                    <a:pt x="70" y="47"/>
                  </a:lnTo>
                  <a:lnTo>
                    <a:pt x="65" y="48"/>
                  </a:lnTo>
                  <a:lnTo>
                    <a:pt x="58" y="48"/>
                  </a:lnTo>
                  <a:lnTo>
                    <a:pt x="51" y="48"/>
                  </a:lnTo>
                  <a:lnTo>
                    <a:pt x="44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8" y="46"/>
                  </a:lnTo>
                  <a:lnTo>
                    <a:pt x="22" y="44"/>
                  </a:lnTo>
                  <a:lnTo>
                    <a:pt x="19" y="42"/>
                  </a:lnTo>
                  <a:lnTo>
                    <a:pt x="11" y="36"/>
                  </a:lnTo>
                  <a:lnTo>
                    <a:pt x="4" y="28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4" y="37"/>
                  </a:lnTo>
                  <a:lnTo>
                    <a:pt x="11" y="44"/>
                  </a:lnTo>
                  <a:lnTo>
                    <a:pt x="18" y="48"/>
                  </a:lnTo>
                  <a:lnTo>
                    <a:pt x="28" y="51"/>
                  </a:lnTo>
                  <a:lnTo>
                    <a:pt x="36" y="53"/>
                  </a:lnTo>
                  <a:lnTo>
                    <a:pt x="44" y="54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58" y="54"/>
                  </a:lnTo>
                  <a:lnTo>
                    <a:pt x="62" y="55"/>
                  </a:lnTo>
                  <a:lnTo>
                    <a:pt x="68" y="54"/>
                  </a:lnTo>
                  <a:lnTo>
                    <a:pt x="73" y="54"/>
                  </a:lnTo>
                  <a:lnTo>
                    <a:pt x="79" y="53"/>
                  </a:lnTo>
                  <a:lnTo>
                    <a:pt x="84" y="51"/>
                  </a:lnTo>
                  <a:lnTo>
                    <a:pt x="88" y="48"/>
                  </a:lnTo>
                  <a:lnTo>
                    <a:pt x="92" y="44"/>
                  </a:lnTo>
                  <a:lnTo>
                    <a:pt x="95" y="39"/>
                  </a:lnTo>
                  <a:lnTo>
                    <a:pt x="96" y="33"/>
                  </a:lnTo>
                  <a:lnTo>
                    <a:pt x="96" y="25"/>
                  </a:lnTo>
                  <a:lnTo>
                    <a:pt x="94" y="18"/>
                  </a:lnTo>
                  <a:lnTo>
                    <a:pt x="91" y="13"/>
                  </a:lnTo>
                  <a:lnTo>
                    <a:pt x="87" y="10"/>
                  </a:lnTo>
                  <a:lnTo>
                    <a:pt x="81" y="6"/>
                  </a:lnTo>
                  <a:lnTo>
                    <a:pt x="77" y="4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17" name="Freeform 162">
              <a:extLst>
                <a:ext uri="{FF2B5EF4-FFF2-40B4-BE49-F238E27FC236}">
                  <a16:creationId xmlns:a16="http://schemas.microsoft.com/office/drawing/2014/main" id="{E20744A9-3442-49E2-BFA1-59B1E7CD6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092"/>
              <a:ext cx="35" cy="43"/>
            </a:xfrm>
            <a:custGeom>
              <a:avLst/>
              <a:gdLst>
                <a:gd name="T0" fmla="*/ 35 w 35"/>
                <a:gd name="T1" fmla="*/ 43 h 43"/>
                <a:gd name="T2" fmla="*/ 31 w 35"/>
                <a:gd name="T3" fmla="*/ 38 h 43"/>
                <a:gd name="T4" fmla="*/ 27 w 35"/>
                <a:gd name="T5" fmla="*/ 33 h 43"/>
                <a:gd name="T6" fmla="*/ 23 w 35"/>
                <a:gd name="T7" fmla="*/ 28 h 43"/>
                <a:gd name="T8" fmla="*/ 20 w 35"/>
                <a:gd name="T9" fmla="*/ 24 h 43"/>
                <a:gd name="T10" fmla="*/ 15 w 35"/>
                <a:gd name="T11" fmla="*/ 17 h 43"/>
                <a:gd name="T12" fmla="*/ 12 w 35"/>
                <a:gd name="T13" fmla="*/ 13 h 43"/>
                <a:gd name="T14" fmla="*/ 6 w 35"/>
                <a:gd name="T15" fmla="*/ 6 h 43"/>
                <a:gd name="T16" fmla="*/ 4 w 35"/>
                <a:gd name="T17" fmla="*/ 0 h 43"/>
                <a:gd name="T18" fmla="*/ 0 w 35"/>
                <a:gd name="T19" fmla="*/ 6 h 43"/>
                <a:gd name="T20" fmla="*/ 2 w 35"/>
                <a:gd name="T21" fmla="*/ 10 h 43"/>
                <a:gd name="T22" fmla="*/ 6 w 35"/>
                <a:gd name="T23" fmla="*/ 16 h 43"/>
                <a:gd name="T24" fmla="*/ 9 w 35"/>
                <a:gd name="T25" fmla="*/ 20 h 43"/>
                <a:gd name="T26" fmla="*/ 13 w 35"/>
                <a:gd name="T27" fmla="*/ 25 h 43"/>
                <a:gd name="T28" fmla="*/ 15 w 35"/>
                <a:gd name="T29" fmla="*/ 29 h 43"/>
                <a:gd name="T30" fmla="*/ 19 w 35"/>
                <a:gd name="T31" fmla="*/ 33 h 43"/>
                <a:gd name="T32" fmla="*/ 23 w 35"/>
                <a:gd name="T33" fmla="*/ 38 h 43"/>
                <a:gd name="T34" fmla="*/ 27 w 35"/>
                <a:gd name="T35" fmla="*/ 43 h 43"/>
                <a:gd name="T36" fmla="*/ 35 w 35"/>
                <a:gd name="T37" fmla="*/ 43 h 43"/>
                <a:gd name="T38" fmla="*/ 35 w 35"/>
                <a:gd name="T3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43">
                  <a:moveTo>
                    <a:pt x="35" y="43"/>
                  </a:moveTo>
                  <a:lnTo>
                    <a:pt x="31" y="38"/>
                  </a:lnTo>
                  <a:lnTo>
                    <a:pt x="27" y="33"/>
                  </a:lnTo>
                  <a:lnTo>
                    <a:pt x="23" y="28"/>
                  </a:lnTo>
                  <a:lnTo>
                    <a:pt x="20" y="24"/>
                  </a:lnTo>
                  <a:lnTo>
                    <a:pt x="15" y="17"/>
                  </a:lnTo>
                  <a:lnTo>
                    <a:pt x="12" y="13"/>
                  </a:lnTo>
                  <a:lnTo>
                    <a:pt x="6" y="6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6"/>
                  </a:lnTo>
                  <a:lnTo>
                    <a:pt x="9" y="20"/>
                  </a:lnTo>
                  <a:lnTo>
                    <a:pt x="13" y="25"/>
                  </a:lnTo>
                  <a:lnTo>
                    <a:pt x="15" y="29"/>
                  </a:lnTo>
                  <a:lnTo>
                    <a:pt x="19" y="33"/>
                  </a:lnTo>
                  <a:lnTo>
                    <a:pt x="23" y="38"/>
                  </a:lnTo>
                  <a:lnTo>
                    <a:pt x="27" y="43"/>
                  </a:lnTo>
                  <a:lnTo>
                    <a:pt x="35" y="43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18" name="Freeform 163">
              <a:extLst>
                <a:ext uri="{FF2B5EF4-FFF2-40B4-BE49-F238E27FC236}">
                  <a16:creationId xmlns:a16="http://schemas.microsoft.com/office/drawing/2014/main" id="{03D814F6-DBD2-4799-8982-776352F19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174"/>
              <a:ext cx="157" cy="73"/>
            </a:xfrm>
            <a:custGeom>
              <a:avLst/>
              <a:gdLst>
                <a:gd name="T0" fmla="*/ 0 w 157"/>
                <a:gd name="T1" fmla="*/ 2 h 73"/>
                <a:gd name="T2" fmla="*/ 7 w 157"/>
                <a:gd name="T3" fmla="*/ 8 h 73"/>
                <a:gd name="T4" fmla="*/ 14 w 157"/>
                <a:gd name="T5" fmla="*/ 12 h 73"/>
                <a:gd name="T6" fmla="*/ 19 w 157"/>
                <a:gd name="T7" fmla="*/ 18 h 73"/>
                <a:gd name="T8" fmla="*/ 26 w 157"/>
                <a:gd name="T9" fmla="*/ 23 h 73"/>
                <a:gd name="T10" fmla="*/ 31 w 157"/>
                <a:gd name="T11" fmla="*/ 27 h 73"/>
                <a:gd name="T12" fmla="*/ 38 w 157"/>
                <a:gd name="T13" fmla="*/ 31 h 73"/>
                <a:gd name="T14" fmla="*/ 45 w 157"/>
                <a:gd name="T15" fmla="*/ 35 h 73"/>
                <a:gd name="T16" fmla="*/ 53 w 157"/>
                <a:gd name="T17" fmla="*/ 40 h 73"/>
                <a:gd name="T18" fmla="*/ 58 w 157"/>
                <a:gd name="T19" fmla="*/ 44 h 73"/>
                <a:gd name="T20" fmla="*/ 66 w 157"/>
                <a:gd name="T21" fmla="*/ 47 h 73"/>
                <a:gd name="T22" fmla="*/ 73 w 157"/>
                <a:gd name="T23" fmla="*/ 51 h 73"/>
                <a:gd name="T24" fmla="*/ 81 w 157"/>
                <a:gd name="T25" fmla="*/ 53 h 73"/>
                <a:gd name="T26" fmla="*/ 88 w 157"/>
                <a:gd name="T27" fmla="*/ 56 h 73"/>
                <a:gd name="T28" fmla="*/ 97 w 157"/>
                <a:gd name="T29" fmla="*/ 59 h 73"/>
                <a:gd name="T30" fmla="*/ 106 w 157"/>
                <a:gd name="T31" fmla="*/ 60 h 73"/>
                <a:gd name="T32" fmla="*/ 114 w 157"/>
                <a:gd name="T33" fmla="*/ 63 h 73"/>
                <a:gd name="T34" fmla="*/ 122 w 157"/>
                <a:gd name="T35" fmla="*/ 64 h 73"/>
                <a:gd name="T36" fmla="*/ 129 w 157"/>
                <a:gd name="T37" fmla="*/ 67 h 73"/>
                <a:gd name="T38" fmla="*/ 135 w 157"/>
                <a:gd name="T39" fmla="*/ 69 h 73"/>
                <a:gd name="T40" fmla="*/ 141 w 157"/>
                <a:gd name="T41" fmla="*/ 70 h 73"/>
                <a:gd name="T42" fmla="*/ 146 w 157"/>
                <a:gd name="T43" fmla="*/ 71 h 73"/>
                <a:gd name="T44" fmla="*/ 150 w 157"/>
                <a:gd name="T45" fmla="*/ 71 h 73"/>
                <a:gd name="T46" fmla="*/ 152 w 157"/>
                <a:gd name="T47" fmla="*/ 71 h 73"/>
                <a:gd name="T48" fmla="*/ 154 w 157"/>
                <a:gd name="T49" fmla="*/ 73 h 73"/>
                <a:gd name="T50" fmla="*/ 157 w 157"/>
                <a:gd name="T51" fmla="*/ 71 h 73"/>
                <a:gd name="T52" fmla="*/ 157 w 157"/>
                <a:gd name="T53" fmla="*/ 69 h 73"/>
                <a:gd name="T54" fmla="*/ 157 w 157"/>
                <a:gd name="T55" fmla="*/ 64 h 73"/>
                <a:gd name="T56" fmla="*/ 157 w 157"/>
                <a:gd name="T57" fmla="*/ 64 h 73"/>
                <a:gd name="T58" fmla="*/ 155 w 157"/>
                <a:gd name="T59" fmla="*/ 63 h 73"/>
                <a:gd name="T60" fmla="*/ 152 w 157"/>
                <a:gd name="T61" fmla="*/ 63 h 73"/>
                <a:gd name="T62" fmla="*/ 148 w 157"/>
                <a:gd name="T63" fmla="*/ 63 h 73"/>
                <a:gd name="T64" fmla="*/ 144 w 157"/>
                <a:gd name="T65" fmla="*/ 62 h 73"/>
                <a:gd name="T66" fmla="*/ 139 w 157"/>
                <a:gd name="T67" fmla="*/ 60 h 73"/>
                <a:gd name="T68" fmla="*/ 132 w 157"/>
                <a:gd name="T69" fmla="*/ 59 h 73"/>
                <a:gd name="T70" fmla="*/ 124 w 157"/>
                <a:gd name="T71" fmla="*/ 56 h 73"/>
                <a:gd name="T72" fmla="*/ 115 w 157"/>
                <a:gd name="T73" fmla="*/ 55 h 73"/>
                <a:gd name="T74" fmla="*/ 111 w 157"/>
                <a:gd name="T75" fmla="*/ 53 h 73"/>
                <a:gd name="T76" fmla="*/ 107 w 157"/>
                <a:gd name="T77" fmla="*/ 52 h 73"/>
                <a:gd name="T78" fmla="*/ 102 w 157"/>
                <a:gd name="T79" fmla="*/ 51 h 73"/>
                <a:gd name="T80" fmla="*/ 97 w 157"/>
                <a:gd name="T81" fmla="*/ 51 h 73"/>
                <a:gd name="T82" fmla="*/ 88 w 157"/>
                <a:gd name="T83" fmla="*/ 48 h 73"/>
                <a:gd name="T84" fmla="*/ 81 w 157"/>
                <a:gd name="T85" fmla="*/ 45 h 73"/>
                <a:gd name="T86" fmla="*/ 71 w 157"/>
                <a:gd name="T87" fmla="*/ 42 h 73"/>
                <a:gd name="T88" fmla="*/ 64 w 157"/>
                <a:gd name="T89" fmla="*/ 38 h 73"/>
                <a:gd name="T90" fmla="*/ 58 w 157"/>
                <a:gd name="T91" fmla="*/ 35 h 73"/>
                <a:gd name="T92" fmla="*/ 53 w 157"/>
                <a:gd name="T93" fmla="*/ 31 h 73"/>
                <a:gd name="T94" fmla="*/ 45 w 157"/>
                <a:gd name="T95" fmla="*/ 26 h 73"/>
                <a:gd name="T96" fmla="*/ 37 w 157"/>
                <a:gd name="T97" fmla="*/ 20 h 73"/>
                <a:gd name="T98" fmla="*/ 30 w 157"/>
                <a:gd name="T99" fmla="*/ 16 h 73"/>
                <a:gd name="T100" fmla="*/ 25 w 157"/>
                <a:gd name="T101" fmla="*/ 12 h 73"/>
                <a:gd name="T102" fmla="*/ 19 w 157"/>
                <a:gd name="T103" fmla="*/ 8 h 73"/>
                <a:gd name="T104" fmla="*/ 14 w 157"/>
                <a:gd name="T105" fmla="*/ 5 h 73"/>
                <a:gd name="T106" fmla="*/ 9 w 157"/>
                <a:gd name="T107" fmla="*/ 2 h 73"/>
                <a:gd name="T108" fmla="*/ 7 w 157"/>
                <a:gd name="T109" fmla="*/ 0 h 73"/>
                <a:gd name="T110" fmla="*/ 0 w 157"/>
                <a:gd name="T111" fmla="*/ 2 h 73"/>
                <a:gd name="T112" fmla="*/ 0 w 157"/>
                <a:gd name="T113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73">
                  <a:moveTo>
                    <a:pt x="0" y="2"/>
                  </a:moveTo>
                  <a:lnTo>
                    <a:pt x="7" y="8"/>
                  </a:lnTo>
                  <a:lnTo>
                    <a:pt x="14" y="12"/>
                  </a:lnTo>
                  <a:lnTo>
                    <a:pt x="19" y="18"/>
                  </a:lnTo>
                  <a:lnTo>
                    <a:pt x="26" y="23"/>
                  </a:lnTo>
                  <a:lnTo>
                    <a:pt x="31" y="27"/>
                  </a:lnTo>
                  <a:lnTo>
                    <a:pt x="38" y="31"/>
                  </a:lnTo>
                  <a:lnTo>
                    <a:pt x="45" y="35"/>
                  </a:lnTo>
                  <a:lnTo>
                    <a:pt x="53" y="40"/>
                  </a:lnTo>
                  <a:lnTo>
                    <a:pt x="58" y="44"/>
                  </a:lnTo>
                  <a:lnTo>
                    <a:pt x="66" y="47"/>
                  </a:lnTo>
                  <a:lnTo>
                    <a:pt x="73" y="51"/>
                  </a:lnTo>
                  <a:lnTo>
                    <a:pt x="81" y="53"/>
                  </a:lnTo>
                  <a:lnTo>
                    <a:pt x="88" y="56"/>
                  </a:lnTo>
                  <a:lnTo>
                    <a:pt x="97" y="59"/>
                  </a:lnTo>
                  <a:lnTo>
                    <a:pt x="106" y="60"/>
                  </a:lnTo>
                  <a:lnTo>
                    <a:pt x="114" y="63"/>
                  </a:lnTo>
                  <a:lnTo>
                    <a:pt x="122" y="64"/>
                  </a:lnTo>
                  <a:lnTo>
                    <a:pt x="129" y="67"/>
                  </a:lnTo>
                  <a:lnTo>
                    <a:pt x="135" y="69"/>
                  </a:lnTo>
                  <a:lnTo>
                    <a:pt x="141" y="70"/>
                  </a:lnTo>
                  <a:lnTo>
                    <a:pt x="146" y="71"/>
                  </a:lnTo>
                  <a:lnTo>
                    <a:pt x="150" y="71"/>
                  </a:lnTo>
                  <a:lnTo>
                    <a:pt x="152" y="71"/>
                  </a:lnTo>
                  <a:lnTo>
                    <a:pt x="154" y="73"/>
                  </a:lnTo>
                  <a:lnTo>
                    <a:pt x="157" y="71"/>
                  </a:lnTo>
                  <a:lnTo>
                    <a:pt x="157" y="69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55" y="63"/>
                  </a:lnTo>
                  <a:lnTo>
                    <a:pt x="152" y="63"/>
                  </a:lnTo>
                  <a:lnTo>
                    <a:pt x="148" y="63"/>
                  </a:lnTo>
                  <a:lnTo>
                    <a:pt x="144" y="62"/>
                  </a:lnTo>
                  <a:lnTo>
                    <a:pt x="139" y="60"/>
                  </a:lnTo>
                  <a:lnTo>
                    <a:pt x="132" y="59"/>
                  </a:lnTo>
                  <a:lnTo>
                    <a:pt x="124" y="56"/>
                  </a:lnTo>
                  <a:lnTo>
                    <a:pt x="115" y="55"/>
                  </a:lnTo>
                  <a:lnTo>
                    <a:pt x="111" y="53"/>
                  </a:lnTo>
                  <a:lnTo>
                    <a:pt x="107" y="52"/>
                  </a:lnTo>
                  <a:lnTo>
                    <a:pt x="102" y="51"/>
                  </a:lnTo>
                  <a:lnTo>
                    <a:pt x="97" y="51"/>
                  </a:lnTo>
                  <a:lnTo>
                    <a:pt x="88" y="48"/>
                  </a:lnTo>
                  <a:lnTo>
                    <a:pt x="81" y="45"/>
                  </a:lnTo>
                  <a:lnTo>
                    <a:pt x="71" y="42"/>
                  </a:lnTo>
                  <a:lnTo>
                    <a:pt x="64" y="38"/>
                  </a:lnTo>
                  <a:lnTo>
                    <a:pt x="58" y="35"/>
                  </a:lnTo>
                  <a:lnTo>
                    <a:pt x="53" y="31"/>
                  </a:lnTo>
                  <a:lnTo>
                    <a:pt x="45" y="26"/>
                  </a:lnTo>
                  <a:lnTo>
                    <a:pt x="37" y="20"/>
                  </a:lnTo>
                  <a:lnTo>
                    <a:pt x="30" y="16"/>
                  </a:lnTo>
                  <a:lnTo>
                    <a:pt x="25" y="12"/>
                  </a:lnTo>
                  <a:lnTo>
                    <a:pt x="19" y="8"/>
                  </a:lnTo>
                  <a:lnTo>
                    <a:pt x="14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19" name="Freeform 164">
              <a:extLst>
                <a:ext uri="{FF2B5EF4-FFF2-40B4-BE49-F238E27FC236}">
                  <a16:creationId xmlns:a16="http://schemas.microsoft.com/office/drawing/2014/main" id="{D9A2592D-90F1-473E-8895-B2E1DEBEA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" y="2530"/>
              <a:ext cx="51" cy="53"/>
            </a:xfrm>
            <a:custGeom>
              <a:avLst/>
              <a:gdLst>
                <a:gd name="T0" fmla="*/ 28 w 51"/>
                <a:gd name="T1" fmla="*/ 2 h 53"/>
                <a:gd name="T2" fmla="*/ 22 w 51"/>
                <a:gd name="T3" fmla="*/ 0 h 53"/>
                <a:gd name="T4" fmla="*/ 18 w 51"/>
                <a:gd name="T5" fmla="*/ 0 h 53"/>
                <a:gd name="T6" fmla="*/ 14 w 51"/>
                <a:gd name="T7" fmla="*/ 0 h 53"/>
                <a:gd name="T8" fmla="*/ 11 w 51"/>
                <a:gd name="T9" fmla="*/ 2 h 53"/>
                <a:gd name="T10" fmla="*/ 10 w 51"/>
                <a:gd name="T11" fmla="*/ 3 h 53"/>
                <a:gd name="T12" fmla="*/ 14 w 51"/>
                <a:gd name="T13" fmla="*/ 7 h 53"/>
                <a:gd name="T14" fmla="*/ 19 w 51"/>
                <a:gd name="T15" fmla="*/ 6 h 53"/>
                <a:gd name="T16" fmla="*/ 26 w 51"/>
                <a:gd name="T17" fmla="*/ 6 h 53"/>
                <a:gd name="T18" fmla="*/ 32 w 51"/>
                <a:gd name="T19" fmla="*/ 9 h 53"/>
                <a:gd name="T20" fmla="*/ 40 w 51"/>
                <a:gd name="T21" fmla="*/ 14 h 53"/>
                <a:gd name="T22" fmla="*/ 35 w 51"/>
                <a:gd name="T23" fmla="*/ 12 h 53"/>
                <a:gd name="T24" fmla="*/ 32 w 51"/>
                <a:gd name="T25" fmla="*/ 12 h 53"/>
                <a:gd name="T26" fmla="*/ 29 w 51"/>
                <a:gd name="T27" fmla="*/ 13 h 53"/>
                <a:gd name="T28" fmla="*/ 28 w 51"/>
                <a:gd name="T29" fmla="*/ 16 h 53"/>
                <a:gd name="T30" fmla="*/ 28 w 51"/>
                <a:gd name="T31" fmla="*/ 20 h 53"/>
                <a:gd name="T32" fmla="*/ 29 w 51"/>
                <a:gd name="T33" fmla="*/ 27 h 53"/>
                <a:gd name="T34" fmla="*/ 32 w 51"/>
                <a:gd name="T35" fmla="*/ 31 h 53"/>
                <a:gd name="T36" fmla="*/ 35 w 51"/>
                <a:gd name="T37" fmla="*/ 36 h 53"/>
                <a:gd name="T38" fmla="*/ 36 w 51"/>
                <a:gd name="T39" fmla="*/ 42 h 53"/>
                <a:gd name="T40" fmla="*/ 39 w 51"/>
                <a:gd name="T41" fmla="*/ 47 h 53"/>
                <a:gd name="T42" fmla="*/ 32 w 51"/>
                <a:gd name="T43" fmla="*/ 46 h 53"/>
                <a:gd name="T44" fmla="*/ 28 w 51"/>
                <a:gd name="T45" fmla="*/ 45 h 53"/>
                <a:gd name="T46" fmla="*/ 22 w 51"/>
                <a:gd name="T47" fmla="*/ 42 h 53"/>
                <a:gd name="T48" fmla="*/ 19 w 51"/>
                <a:gd name="T49" fmla="*/ 39 h 53"/>
                <a:gd name="T50" fmla="*/ 15 w 51"/>
                <a:gd name="T51" fmla="*/ 34 h 53"/>
                <a:gd name="T52" fmla="*/ 11 w 51"/>
                <a:gd name="T53" fmla="*/ 29 h 53"/>
                <a:gd name="T54" fmla="*/ 8 w 51"/>
                <a:gd name="T55" fmla="*/ 24 h 53"/>
                <a:gd name="T56" fmla="*/ 6 w 51"/>
                <a:gd name="T57" fmla="*/ 21 h 53"/>
                <a:gd name="T58" fmla="*/ 3 w 51"/>
                <a:gd name="T59" fmla="*/ 23 h 53"/>
                <a:gd name="T60" fmla="*/ 0 w 51"/>
                <a:gd name="T61" fmla="*/ 25 h 53"/>
                <a:gd name="T62" fmla="*/ 3 w 51"/>
                <a:gd name="T63" fmla="*/ 31 h 53"/>
                <a:gd name="T64" fmla="*/ 7 w 51"/>
                <a:gd name="T65" fmla="*/ 36 h 53"/>
                <a:gd name="T66" fmla="*/ 13 w 51"/>
                <a:gd name="T67" fmla="*/ 40 h 53"/>
                <a:gd name="T68" fmla="*/ 18 w 51"/>
                <a:gd name="T69" fmla="*/ 45 h 53"/>
                <a:gd name="T70" fmla="*/ 24 w 51"/>
                <a:gd name="T71" fmla="*/ 49 h 53"/>
                <a:gd name="T72" fmla="*/ 30 w 51"/>
                <a:gd name="T73" fmla="*/ 51 h 53"/>
                <a:gd name="T74" fmla="*/ 35 w 51"/>
                <a:gd name="T75" fmla="*/ 51 h 53"/>
                <a:gd name="T76" fmla="*/ 39 w 51"/>
                <a:gd name="T77" fmla="*/ 53 h 53"/>
                <a:gd name="T78" fmla="*/ 43 w 51"/>
                <a:gd name="T79" fmla="*/ 53 h 53"/>
                <a:gd name="T80" fmla="*/ 48 w 51"/>
                <a:gd name="T81" fmla="*/ 53 h 53"/>
                <a:gd name="T82" fmla="*/ 44 w 51"/>
                <a:gd name="T83" fmla="*/ 45 h 53"/>
                <a:gd name="T84" fmla="*/ 40 w 51"/>
                <a:gd name="T85" fmla="*/ 36 h 53"/>
                <a:gd name="T86" fmla="*/ 39 w 51"/>
                <a:gd name="T87" fmla="*/ 31 h 53"/>
                <a:gd name="T88" fmla="*/ 36 w 51"/>
                <a:gd name="T89" fmla="*/ 27 h 53"/>
                <a:gd name="T90" fmla="*/ 35 w 51"/>
                <a:gd name="T91" fmla="*/ 23 h 53"/>
                <a:gd name="T92" fmla="*/ 35 w 51"/>
                <a:gd name="T93" fmla="*/ 20 h 53"/>
                <a:gd name="T94" fmla="*/ 36 w 51"/>
                <a:gd name="T95" fmla="*/ 20 h 53"/>
                <a:gd name="T96" fmla="*/ 41 w 51"/>
                <a:gd name="T97" fmla="*/ 20 h 53"/>
                <a:gd name="T98" fmla="*/ 47 w 51"/>
                <a:gd name="T99" fmla="*/ 20 h 53"/>
                <a:gd name="T100" fmla="*/ 51 w 51"/>
                <a:gd name="T101" fmla="*/ 20 h 53"/>
                <a:gd name="T102" fmla="*/ 47 w 51"/>
                <a:gd name="T103" fmla="*/ 14 h 53"/>
                <a:gd name="T104" fmla="*/ 40 w 51"/>
                <a:gd name="T105" fmla="*/ 9 h 53"/>
                <a:gd name="T106" fmla="*/ 33 w 51"/>
                <a:gd name="T107" fmla="*/ 3 h 53"/>
                <a:gd name="T108" fmla="*/ 28 w 51"/>
                <a:gd name="T109" fmla="*/ 2 h 53"/>
                <a:gd name="T110" fmla="*/ 28 w 51"/>
                <a:gd name="T11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" h="53">
                  <a:moveTo>
                    <a:pt x="28" y="2"/>
                  </a:move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4" y="7"/>
                  </a:lnTo>
                  <a:lnTo>
                    <a:pt x="19" y="6"/>
                  </a:lnTo>
                  <a:lnTo>
                    <a:pt x="26" y="6"/>
                  </a:lnTo>
                  <a:lnTo>
                    <a:pt x="32" y="9"/>
                  </a:lnTo>
                  <a:lnTo>
                    <a:pt x="40" y="14"/>
                  </a:lnTo>
                  <a:lnTo>
                    <a:pt x="35" y="12"/>
                  </a:lnTo>
                  <a:lnTo>
                    <a:pt x="32" y="12"/>
                  </a:lnTo>
                  <a:lnTo>
                    <a:pt x="29" y="13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9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6" y="42"/>
                  </a:lnTo>
                  <a:lnTo>
                    <a:pt x="39" y="47"/>
                  </a:lnTo>
                  <a:lnTo>
                    <a:pt x="32" y="46"/>
                  </a:lnTo>
                  <a:lnTo>
                    <a:pt x="28" y="45"/>
                  </a:lnTo>
                  <a:lnTo>
                    <a:pt x="22" y="42"/>
                  </a:lnTo>
                  <a:lnTo>
                    <a:pt x="19" y="39"/>
                  </a:lnTo>
                  <a:lnTo>
                    <a:pt x="15" y="34"/>
                  </a:lnTo>
                  <a:lnTo>
                    <a:pt x="11" y="29"/>
                  </a:lnTo>
                  <a:lnTo>
                    <a:pt x="8" y="24"/>
                  </a:lnTo>
                  <a:lnTo>
                    <a:pt x="6" y="21"/>
                  </a:lnTo>
                  <a:lnTo>
                    <a:pt x="3" y="23"/>
                  </a:lnTo>
                  <a:lnTo>
                    <a:pt x="0" y="25"/>
                  </a:lnTo>
                  <a:lnTo>
                    <a:pt x="3" y="31"/>
                  </a:lnTo>
                  <a:lnTo>
                    <a:pt x="7" y="36"/>
                  </a:lnTo>
                  <a:lnTo>
                    <a:pt x="13" y="40"/>
                  </a:lnTo>
                  <a:lnTo>
                    <a:pt x="18" y="45"/>
                  </a:lnTo>
                  <a:lnTo>
                    <a:pt x="24" y="49"/>
                  </a:lnTo>
                  <a:lnTo>
                    <a:pt x="30" y="51"/>
                  </a:lnTo>
                  <a:lnTo>
                    <a:pt x="35" y="51"/>
                  </a:lnTo>
                  <a:lnTo>
                    <a:pt x="39" y="53"/>
                  </a:lnTo>
                  <a:lnTo>
                    <a:pt x="43" y="53"/>
                  </a:lnTo>
                  <a:lnTo>
                    <a:pt x="48" y="53"/>
                  </a:lnTo>
                  <a:lnTo>
                    <a:pt x="44" y="45"/>
                  </a:lnTo>
                  <a:lnTo>
                    <a:pt x="40" y="36"/>
                  </a:lnTo>
                  <a:lnTo>
                    <a:pt x="39" y="31"/>
                  </a:lnTo>
                  <a:lnTo>
                    <a:pt x="36" y="27"/>
                  </a:lnTo>
                  <a:lnTo>
                    <a:pt x="35" y="23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41" y="20"/>
                  </a:lnTo>
                  <a:lnTo>
                    <a:pt x="47" y="20"/>
                  </a:lnTo>
                  <a:lnTo>
                    <a:pt x="51" y="20"/>
                  </a:lnTo>
                  <a:lnTo>
                    <a:pt x="47" y="14"/>
                  </a:lnTo>
                  <a:lnTo>
                    <a:pt x="40" y="9"/>
                  </a:lnTo>
                  <a:lnTo>
                    <a:pt x="33" y="3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20" name="Freeform 165">
              <a:extLst>
                <a:ext uri="{FF2B5EF4-FFF2-40B4-BE49-F238E27FC236}">
                  <a16:creationId xmlns:a16="http://schemas.microsoft.com/office/drawing/2014/main" id="{317B6DD2-63B4-49EA-BA19-4FFE1AB2C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3062"/>
              <a:ext cx="27" cy="72"/>
            </a:xfrm>
            <a:custGeom>
              <a:avLst/>
              <a:gdLst>
                <a:gd name="T0" fmla="*/ 14 w 27"/>
                <a:gd name="T1" fmla="*/ 7 h 72"/>
                <a:gd name="T2" fmla="*/ 12 w 27"/>
                <a:gd name="T3" fmla="*/ 9 h 72"/>
                <a:gd name="T4" fmla="*/ 11 w 27"/>
                <a:gd name="T5" fmla="*/ 14 h 72"/>
                <a:gd name="T6" fmla="*/ 9 w 27"/>
                <a:gd name="T7" fmla="*/ 17 h 72"/>
                <a:gd name="T8" fmla="*/ 9 w 27"/>
                <a:gd name="T9" fmla="*/ 22 h 72"/>
                <a:gd name="T10" fmla="*/ 8 w 27"/>
                <a:gd name="T11" fmla="*/ 28 h 72"/>
                <a:gd name="T12" fmla="*/ 8 w 27"/>
                <a:gd name="T13" fmla="*/ 32 h 72"/>
                <a:gd name="T14" fmla="*/ 5 w 27"/>
                <a:gd name="T15" fmla="*/ 36 h 72"/>
                <a:gd name="T16" fmla="*/ 5 w 27"/>
                <a:gd name="T17" fmla="*/ 42 h 72"/>
                <a:gd name="T18" fmla="*/ 4 w 27"/>
                <a:gd name="T19" fmla="*/ 46 h 72"/>
                <a:gd name="T20" fmla="*/ 3 w 27"/>
                <a:gd name="T21" fmla="*/ 51 h 72"/>
                <a:gd name="T22" fmla="*/ 1 w 27"/>
                <a:gd name="T23" fmla="*/ 60 h 72"/>
                <a:gd name="T24" fmla="*/ 1 w 27"/>
                <a:gd name="T25" fmla="*/ 65 h 72"/>
                <a:gd name="T26" fmla="*/ 0 w 27"/>
                <a:gd name="T27" fmla="*/ 69 h 72"/>
                <a:gd name="T28" fmla="*/ 4 w 27"/>
                <a:gd name="T29" fmla="*/ 72 h 72"/>
                <a:gd name="T30" fmla="*/ 7 w 27"/>
                <a:gd name="T31" fmla="*/ 69 h 72"/>
                <a:gd name="T32" fmla="*/ 11 w 27"/>
                <a:gd name="T33" fmla="*/ 65 h 72"/>
                <a:gd name="T34" fmla="*/ 11 w 27"/>
                <a:gd name="T35" fmla="*/ 61 h 72"/>
                <a:gd name="T36" fmla="*/ 12 w 27"/>
                <a:gd name="T37" fmla="*/ 58 h 72"/>
                <a:gd name="T38" fmla="*/ 14 w 27"/>
                <a:gd name="T39" fmla="*/ 54 h 72"/>
                <a:gd name="T40" fmla="*/ 15 w 27"/>
                <a:gd name="T41" fmla="*/ 50 h 72"/>
                <a:gd name="T42" fmla="*/ 16 w 27"/>
                <a:gd name="T43" fmla="*/ 44 h 72"/>
                <a:gd name="T44" fmla="*/ 18 w 27"/>
                <a:gd name="T45" fmla="*/ 39 h 72"/>
                <a:gd name="T46" fmla="*/ 19 w 27"/>
                <a:gd name="T47" fmla="*/ 33 h 72"/>
                <a:gd name="T48" fmla="*/ 20 w 27"/>
                <a:gd name="T49" fmla="*/ 28 h 72"/>
                <a:gd name="T50" fmla="*/ 22 w 27"/>
                <a:gd name="T51" fmla="*/ 22 h 72"/>
                <a:gd name="T52" fmla="*/ 22 w 27"/>
                <a:gd name="T53" fmla="*/ 17 h 72"/>
                <a:gd name="T54" fmla="*/ 23 w 27"/>
                <a:gd name="T55" fmla="*/ 11 h 72"/>
                <a:gd name="T56" fmla="*/ 25 w 27"/>
                <a:gd name="T57" fmla="*/ 9 h 72"/>
                <a:gd name="T58" fmla="*/ 26 w 27"/>
                <a:gd name="T59" fmla="*/ 2 h 72"/>
                <a:gd name="T60" fmla="*/ 27 w 27"/>
                <a:gd name="T61" fmla="*/ 0 h 72"/>
                <a:gd name="T62" fmla="*/ 14 w 27"/>
                <a:gd name="T63" fmla="*/ 7 h 72"/>
                <a:gd name="T64" fmla="*/ 14 w 27"/>
                <a:gd name="T65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72">
                  <a:moveTo>
                    <a:pt x="14" y="7"/>
                  </a:moveTo>
                  <a:lnTo>
                    <a:pt x="12" y="9"/>
                  </a:lnTo>
                  <a:lnTo>
                    <a:pt x="11" y="14"/>
                  </a:lnTo>
                  <a:lnTo>
                    <a:pt x="9" y="17"/>
                  </a:lnTo>
                  <a:lnTo>
                    <a:pt x="9" y="22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5" y="36"/>
                  </a:lnTo>
                  <a:lnTo>
                    <a:pt x="5" y="42"/>
                  </a:lnTo>
                  <a:lnTo>
                    <a:pt x="4" y="46"/>
                  </a:lnTo>
                  <a:lnTo>
                    <a:pt x="3" y="51"/>
                  </a:lnTo>
                  <a:lnTo>
                    <a:pt x="1" y="60"/>
                  </a:lnTo>
                  <a:lnTo>
                    <a:pt x="1" y="65"/>
                  </a:lnTo>
                  <a:lnTo>
                    <a:pt x="0" y="69"/>
                  </a:lnTo>
                  <a:lnTo>
                    <a:pt x="4" y="72"/>
                  </a:lnTo>
                  <a:lnTo>
                    <a:pt x="7" y="69"/>
                  </a:lnTo>
                  <a:lnTo>
                    <a:pt x="11" y="65"/>
                  </a:lnTo>
                  <a:lnTo>
                    <a:pt x="11" y="61"/>
                  </a:lnTo>
                  <a:lnTo>
                    <a:pt x="12" y="58"/>
                  </a:lnTo>
                  <a:lnTo>
                    <a:pt x="14" y="54"/>
                  </a:lnTo>
                  <a:lnTo>
                    <a:pt x="15" y="50"/>
                  </a:lnTo>
                  <a:lnTo>
                    <a:pt x="16" y="44"/>
                  </a:lnTo>
                  <a:lnTo>
                    <a:pt x="18" y="39"/>
                  </a:lnTo>
                  <a:lnTo>
                    <a:pt x="19" y="33"/>
                  </a:lnTo>
                  <a:lnTo>
                    <a:pt x="20" y="28"/>
                  </a:lnTo>
                  <a:lnTo>
                    <a:pt x="22" y="22"/>
                  </a:lnTo>
                  <a:lnTo>
                    <a:pt x="22" y="17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</p:grpSp>
      <p:pic>
        <p:nvPicPr>
          <p:cNvPr id="122" name="圖片 121">
            <a:extLst>
              <a:ext uri="{FF2B5EF4-FFF2-40B4-BE49-F238E27FC236}">
                <a16:creationId xmlns:a16="http://schemas.microsoft.com/office/drawing/2014/main" id="{C3911EE7-26D7-4E29-9603-FE5495C34E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74" y="1792805"/>
            <a:ext cx="1103374" cy="94748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924D5FC-FAA3-4AA5-9F50-66BD182A4A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9916" y="1873703"/>
            <a:ext cx="6525676" cy="157504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教材錄影、課程設計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1" name="標題 1">
            <a:extLst>
              <a:ext uri="{FF2B5EF4-FFF2-40B4-BE49-F238E27FC236}">
                <a16:creationId xmlns:a16="http://schemas.microsoft.com/office/drawing/2014/main" id="{C0E18F9F-2201-44F1-9E3F-0617C1F983B7}"/>
              </a:ext>
            </a:extLst>
          </p:cNvPr>
          <p:cNvSpPr txBox="1">
            <a:spLocks/>
          </p:cNvSpPr>
          <p:nvPr/>
        </p:nvSpPr>
        <p:spPr bwMode="auto">
          <a:xfrm>
            <a:off x="5362857" y="3855214"/>
            <a:ext cx="4359539" cy="106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TW" altLang="en-US" sz="2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蘇德宙 博士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sz="2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台灣數位學習科技股份有限公司</a:t>
            </a:r>
          </a:p>
        </p:txBody>
      </p:sp>
    </p:spTree>
    <p:extLst>
      <p:ext uri="{BB962C8B-B14F-4D97-AF65-F5344CB8AC3E}">
        <p14:creationId xmlns:p14="http://schemas.microsoft.com/office/powerpoint/2010/main" val="190356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D15C905F-94F1-4597-AA4E-4446B61B77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1" cy="711572"/>
          </a:xfrm>
          <a:solidFill>
            <a:srgbClr val="DEF3F3"/>
          </a:solidFill>
          <a:ln>
            <a:noFill/>
          </a:ln>
        </p:spPr>
        <p:txBody>
          <a:bodyPr anchor="ctr"/>
          <a:lstStyle/>
          <a:p>
            <a:pPr algn="ctr"/>
            <a:r>
              <a:rPr kumimoji="1" lang="en-US" altLang="zh-TW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</a:t>
            </a:r>
            <a:r>
              <a:rPr kumimoji="1" lang="zh-TW" altLang="en-US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快速入門</a:t>
            </a: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168DBF4F-356E-4390-97EA-D5B516EB3356}"/>
              </a:ext>
            </a:extLst>
          </p:cNvPr>
          <p:cNvSpPr/>
          <p:nvPr/>
        </p:nvSpPr>
        <p:spPr bwMode="auto">
          <a:xfrm>
            <a:off x="1253461" y="976592"/>
            <a:ext cx="9685076" cy="5724636"/>
          </a:xfrm>
          <a:prstGeom prst="roundRect">
            <a:avLst>
              <a:gd name="adj" fmla="val 1676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1EF043FC-18AF-4D79-8BD3-10BC64D4ABD1}"/>
              </a:ext>
            </a:extLst>
          </p:cNvPr>
          <p:cNvGrpSpPr/>
          <p:nvPr/>
        </p:nvGrpSpPr>
        <p:grpSpPr>
          <a:xfrm>
            <a:off x="1455084" y="1129910"/>
            <a:ext cx="4446551" cy="5418000"/>
            <a:chOff x="1455084" y="1122246"/>
            <a:chExt cx="4446551" cy="5418000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39B43410-867B-41FA-8FF1-E76918120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084" y="1122246"/>
              <a:ext cx="4446551" cy="54180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AB297DC6-04F1-4DB3-8ED5-0551ACD15EE7}"/>
                </a:ext>
              </a:extLst>
            </p:cNvPr>
            <p:cNvSpPr/>
            <p:nvPr/>
          </p:nvSpPr>
          <p:spPr>
            <a:xfrm>
              <a:off x="3010983" y="4307385"/>
              <a:ext cx="1620000" cy="180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語音泡泡: 圓角矩形 36">
              <a:extLst>
                <a:ext uri="{FF2B5EF4-FFF2-40B4-BE49-F238E27FC236}">
                  <a16:creationId xmlns:a16="http://schemas.microsoft.com/office/drawing/2014/main" id="{76734F5C-2F47-466F-B1B4-F51DC2FC767B}"/>
                </a:ext>
              </a:extLst>
            </p:cNvPr>
            <p:cNvSpPr/>
            <p:nvPr/>
          </p:nvSpPr>
          <p:spPr>
            <a:xfrm>
              <a:off x="4838685" y="4269283"/>
              <a:ext cx="777033" cy="538024"/>
            </a:xfrm>
            <a:prstGeom prst="wedgeRoundRectCallout">
              <a:avLst>
                <a:gd name="adj1" fmla="val -68170"/>
                <a:gd name="adj2" fmla="val -27294"/>
                <a:gd name="adj3" fmla="val 16667"/>
              </a:avLst>
            </a:prstGeom>
            <a:solidFill>
              <a:srgbClr val="42A4C7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ts val="1600"/>
                </a:lnSpc>
              </a:pP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解壓縮 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zip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語音泡泡: 圓角矩形 37">
              <a:extLst>
                <a:ext uri="{FF2B5EF4-FFF2-40B4-BE49-F238E27FC236}">
                  <a16:creationId xmlns:a16="http://schemas.microsoft.com/office/drawing/2014/main" id="{84C6723D-7496-483F-A23B-7B28821CD2BC}"/>
                </a:ext>
              </a:extLst>
            </p:cNvPr>
            <p:cNvSpPr/>
            <p:nvPr/>
          </p:nvSpPr>
          <p:spPr>
            <a:xfrm>
              <a:off x="4767160" y="3528201"/>
              <a:ext cx="595054" cy="563096"/>
            </a:xfrm>
            <a:prstGeom prst="wedgeRoundRectCallout">
              <a:avLst>
                <a:gd name="adj1" fmla="val -42506"/>
                <a:gd name="adj2" fmla="val 65705"/>
                <a:gd name="adj3" fmla="val 16667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ts val="1600"/>
                </a:lnSpc>
              </a:pPr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 平台</a:t>
              </a:r>
              <a:endPara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語音泡泡: 圓角矩形 38">
              <a:extLst>
                <a:ext uri="{FF2B5EF4-FFF2-40B4-BE49-F238E27FC236}">
                  <a16:creationId xmlns:a16="http://schemas.microsoft.com/office/drawing/2014/main" id="{B17C68AE-E8BC-4E82-BA77-1A63AABA9272}"/>
                </a:ext>
              </a:extLst>
            </p:cNvPr>
            <p:cNvSpPr/>
            <p:nvPr/>
          </p:nvSpPr>
          <p:spPr>
            <a:xfrm>
              <a:off x="4407168" y="4889879"/>
              <a:ext cx="860739" cy="538024"/>
            </a:xfrm>
            <a:prstGeom prst="wedgeRoundRectCallout">
              <a:avLst>
                <a:gd name="adj1" fmla="val -31804"/>
                <a:gd name="adj2" fmla="val -78511"/>
                <a:gd name="adj3" fmla="val 16667"/>
              </a:avLst>
            </a:prstGeom>
            <a:solidFill>
              <a:srgbClr val="F9C038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填</a:t>
              </a:r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資料、</a:t>
              </a:r>
              <a:endPara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建連結 </a:t>
              </a:r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41" name="圖片 40">
            <a:extLst>
              <a:ext uri="{FF2B5EF4-FFF2-40B4-BE49-F238E27FC236}">
                <a16:creationId xmlns:a16="http://schemas.microsoft.com/office/drawing/2014/main" id="{FB8FBE67-9443-463F-B030-44FBB43A8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116" y="1128794"/>
            <a:ext cx="4565848" cy="5418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6" name="矩形 45">
            <a:extLst>
              <a:ext uri="{FF2B5EF4-FFF2-40B4-BE49-F238E27FC236}">
                <a16:creationId xmlns:a16="http://schemas.microsoft.com/office/drawing/2014/main" id="{572066E3-DD50-45B8-93EE-5AD2448075F9}"/>
              </a:ext>
            </a:extLst>
          </p:cNvPr>
          <p:cNvSpPr/>
          <p:nvPr/>
        </p:nvSpPr>
        <p:spPr>
          <a:xfrm>
            <a:off x="6168640" y="1128794"/>
            <a:ext cx="4564800" cy="5418000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5" name="上傳">
            <a:extLst>
              <a:ext uri="{FF2B5EF4-FFF2-40B4-BE49-F238E27FC236}">
                <a16:creationId xmlns:a16="http://schemas.microsoft.com/office/drawing/2014/main" id="{2997AE8D-B96C-4B79-958C-11E24F2F3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000" y="1944000"/>
            <a:ext cx="3666705" cy="2340260"/>
          </a:xfrm>
          <a:prstGeom prst="roundRect">
            <a:avLst>
              <a:gd name="adj" fmla="val 1168"/>
            </a:avLst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55" name="圖片 54">
            <a:extLst>
              <a:ext uri="{FF2B5EF4-FFF2-40B4-BE49-F238E27FC236}">
                <a16:creationId xmlns:a16="http://schemas.microsoft.com/office/drawing/2014/main" id="{240CC577-E0FD-47DD-AF32-C76886753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4000" y="1944000"/>
            <a:ext cx="3667265" cy="2343472"/>
          </a:xfrm>
          <a:prstGeom prst="rect">
            <a:avLst/>
          </a:prstGeom>
        </p:spPr>
      </p:pic>
      <p:pic>
        <p:nvPicPr>
          <p:cNvPr id="53" name="圖片 52">
            <a:extLst>
              <a:ext uri="{FF2B5EF4-FFF2-40B4-BE49-F238E27FC236}">
                <a16:creationId xmlns:a16="http://schemas.microsoft.com/office/drawing/2014/main" id="{6877EA2C-2D87-4A80-A667-F6E484E3D1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4290" y="2492896"/>
            <a:ext cx="3349697" cy="219624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47" name="圖案 46">
            <a:extLst>
              <a:ext uri="{FF2B5EF4-FFF2-40B4-BE49-F238E27FC236}">
                <a16:creationId xmlns:a16="http://schemas.microsoft.com/office/drawing/2014/main" id="{7BD97441-F1E2-40F8-9D49-E1B7071AB7B3}"/>
              </a:ext>
            </a:extLst>
          </p:cNvPr>
          <p:cNvSpPr/>
          <p:nvPr/>
        </p:nvSpPr>
        <p:spPr>
          <a:xfrm rot="12945466">
            <a:off x="8222271" y="3144773"/>
            <a:ext cx="1319148" cy="952000"/>
          </a:xfrm>
          <a:prstGeom prst="swooshArrow">
            <a:avLst>
              <a:gd name="adj1" fmla="val 15029"/>
              <a:gd name="adj2" fmla="val 31370"/>
            </a:avLst>
          </a:prstGeom>
          <a:solidFill>
            <a:srgbClr val="3964B1">
              <a:alpha val="85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TW" altLang="en-US" dirty="0"/>
          </a:p>
        </p:txBody>
      </p:sp>
      <p:pic>
        <p:nvPicPr>
          <p:cNvPr id="57" name="圖片 56">
            <a:extLst>
              <a:ext uri="{FF2B5EF4-FFF2-40B4-BE49-F238E27FC236}">
                <a16:creationId xmlns:a16="http://schemas.microsoft.com/office/drawing/2014/main" id="{1D3CA94C-B615-43D4-A838-EF37DED94A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4000" y="1944000"/>
            <a:ext cx="3664764" cy="2340259"/>
          </a:xfrm>
          <a:prstGeom prst="roundRect">
            <a:avLst>
              <a:gd name="adj" fmla="val 3317"/>
            </a:avLst>
          </a:prstGeom>
        </p:spPr>
      </p:pic>
      <p:pic>
        <p:nvPicPr>
          <p:cNvPr id="58" name="圖片 57">
            <a:extLst>
              <a:ext uri="{FF2B5EF4-FFF2-40B4-BE49-F238E27FC236}">
                <a16:creationId xmlns:a16="http://schemas.microsoft.com/office/drawing/2014/main" id="{F0E7F3A6-24B9-4D4F-805A-5694512F7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5334" y="1944000"/>
            <a:ext cx="3664764" cy="2340258"/>
          </a:xfrm>
          <a:prstGeom prst="roundRect">
            <a:avLst>
              <a:gd name="adj" fmla="val 1852"/>
            </a:avLst>
          </a:prstGeom>
        </p:spPr>
      </p:pic>
      <p:pic>
        <p:nvPicPr>
          <p:cNvPr id="59" name="圖片 58">
            <a:extLst>
              <a:ext uri="{FF2B5EF4-FFF2-40B4-BE49-F238E27FC236}">
                <a16:creationId xmlns:a16="http://schemas.microsoft.com/office/drawing/2014/main" id="{8B8BB60E-3FDF-4905-AC46-0397238A50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4000" y="1944065"/>
            <a:ext cx="3664763" cy="2340258"/>
          </a:xfrm>
          <a:prstGeom prst="roundRect">
            <a:avLst>
              <a:gd name="adj" fmla="val 2340"/>
            </a:avLst>
          </a:prstGeom>
        </p:spPr>
      </p:pic>
      <p:pic>
        <p:nvPicPr>
          <p:cNvPr id="61" name="圖片 60">
            <a:extLst>
              <a:ext uri="{FF2B5EF4-FFF2-40B4-BE49-F238E27FC236}">
                <a16:creationId xmlns:a16="http://schemas.microsoft.com/office/drawing/2014/main" id="{471B8769-B417-4481-904E-90D91E36D3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4000" y="1944000"/>
            <a:ext cx="3664763" cy="2340258"/>
          </a:xfrm>
          <a:prstGeom prst="roundRect">
            <a:avLst>
              <a:gd name="adj" fmla="val 2015"/>
            </a:avLst>
          </a:prstGeom>
        </p:spPr>
      </p:pic>
      <p:pic>
        <p:nvPicPr>
          <p:cNvPr id="62" name="圖片 61">
            <a:extLst>
              <a:ext uri="{FF2B5EF4-FFF2-40B4-BE49-F238E27FC236}">
                <a16:creationId xmlns:a16="http://schemas.microsoft.com/office/drawing/2014/main" id="{31333954-E558-47F7-8E32-8EFA5EFE42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2183" y="1944000"/>
            <a:ext cx="3668400" cy="2558933"/>
          </a:xfrm>
          <a:prstGeom prst="roundRect">
            <a:avLst>
              <a:gd name="adj" fmla="val 2076"/>
            </a:avLst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63" name="圖片 62">
            <a:extLst>
              <a:ext uri="{FF2B5EF4-FFF2-40B4-BE49-F238E27FC236}">
                <a16:creationId xmlns:a16="http://schemas.microsoft.com/office/drawing/2014/main" id="{03C4B194-07EF-413C-BC7F-B48B1EA6ADA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4"/>
          <a:stretch/>
        </p:blipFill>
        <p:spPr>
          <a:xfrm>
            <a:off x="6168116" y="1128794"/>
            <a:ext cx="4565848" cy="5418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0912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342F411E-288F-4B0E-BCDC-2EA2B06BDAE5}"/>
              </a:ext>
            </a:extLst>
          </p:cNvPr>
          <p:cNvSpPr/>
          <p:nvPr/>
        </p:nvSpPr>
        <p:spPr bwMode="auto">
          <a:xfrm>
            <a:off x="1253462" y="997100"/>
            <a:ext cx="9685076" cy="5724636"/>
          </a:xfrm>
          <a:prstGeom prst="roundRect">
            <a:avLst>
              <a:gd name="adj" fmla="val 1676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15C905F-94F1-4597-AA4E-4446B61B77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8621"/>
            <a:ext cx="12185983" cy="711572"/>
          </a:xfrm>
          <a:solidFill>
            <a:srgbClr val="DEF3F3"/>
          </a:solidFill>
          <a:ln>
            <a:noFill/>
          </a:ln>
        </p:spPr>
        <p:txBody>
          <a:bodyPr anchor="ctr"/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重點整理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AC82FE2-F214-4530-BFAD-89CA776F9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9858" y="1159418"/>
            <a:ext cx="9272285" cy="5400000"/>
          </a:xfrm>
          <a:prstGeom prst="rect">
            <a:avLst/>
          </a:prstGeom>
        </p:spPr>
      </p:pic>
      <p:grpSp>
        <p:nvGrpSpPr>
          <p:cNvPr id="47" name="群組 46">
            <a:extLst>
              <a:ext uri="{FF2B5EF4-FFF2-40B4-BE49-F238E27FC236}">
                <a16:creationId xmlns:a16="http://schemas.microsoft.com/office/drawing/2014/main" id="{C79BCC29-8936-4B20-A8B0-5A18892532FF}"/>
              </a:ext>
            </a:extLst>
          </p:cNvPr>
          <p:cNvGrpSpPr/>
          <p:nvPr/>
        </p:nvGrpSpPr>
        <p:grpSpPr>
          <a:xfrm>
            <a:off x="3217849" y="632687"/>
            <a:ext cx="921405" cy="609963"/>
            <a:chOff x="6506611" y="399373"/>
            <a:chExt cx="921405" cy="609963"/>
          </a:xfrm>
        </p:grpSpPr>
        <p:cxnSp>
          <p:nvCxnSpPr>
            <p:cNvPr id="48" name="直線單箭頭接點 47">
              <a:extLst>
                <a:ext uri="{FF2B5EF4-FFF2-40B4-BE49-F238E27FC236}">
                  <a16:creationId xmlns:a16="http://schemas.microsoft.com/office/drawing/2014/main" id="{49204D0A-C043-4846-B84F-0974C94376BD}"/>
                </a:ext>
              </a:extLst>
            </p:cNvPr>
            <p:cNvCxnSpPr>
              <a:cxnSpLocks/>
            </p:cNvCxnSpPr>
            <p:nvPr/>
          </p:nvCxnSpPr>
          <p:spPr>
            <a:xfrm>
              <a:off x="7224545" y="649651"/>
              <a:ext cx="203471" cy="359685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矩形: 圓角 49">
              <a:extLst>
                <a:ext uri="{FF2B5EF4-FFF2-40B4-BE49-F238E27FC236}">
                  <a16:creationId xmlns:a16="http://schemas.microsoft.com/office/drawing/2014/main" id="{DD61B03E-74F6-49A5-A862-684D49FD0262}"/>
                </a:ext>
              </a:extLst>
            </p:cNvPr>
            <p:cNvSpPr/>
            <p:nvPr/>
          </p:nvSpPr>
          <p:spPr>
            <a:xfrm>
              <a:off x="6506611" y="399373"/>
              <a:ext cx="921405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錄影</a:t>
              </a:r>
            </a:p>
          </p:txBody>
        </p:sp>
      </p:grp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9CD63BC4-C075-4680-834A-B020CC99F851}"/>
              </a:ext>
            </a:extLst>
          </p:cNvPr>
          <p:cNvGrpSpPr/>
          <p:nvPr/>
        </p:nvGrpSpPr>
        <p:grpSpPr>
          <a:xfrm>
            <a:off x="8633952" y="590672"/>
            <a:ext cx="1395668" cy="944269"/>
            <a:chOff x="7016311" y="129955"/>
            <a:chExt cx="1395668" cy="944269"/>
          </a:xfrm>
        </p:grpSpPr>
        <p:cxnSp>
          <p:nvCxnSpPr>
            <p:cNvPr id="60" name="直線單箭頭接點 59">
              <a:extLst>
                <a:ext uri="{FF2B5EF4-FFF2-40B4-BE49-F238E27FC236}">
                  <a16:creationId xmlns:a16="http://schemas.microsoft.com/office/drawing/2014/main" id="{A808EE01-C768-4906-A645-96BBB749F6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16311" y="360127"/>
              <a:ext cx="601393" cy="714097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: 圓角 60">
              <a:extLst>
                <a:ext uri="{FF2B5EF4-FFF2-40B4-BE49-F238E27FC236}">
                  <a16:creationId xmlns:a16="http://schemas.microsoft.com/office/drawing/2014/main" id="{4F83AAB9-0DCF-4832-B98C-F01C926B8B08}"/>
                </a:ext>
              </a:extLst>
            </p:cNvPr>
            <p:cNvSpPr/>
            <p:nvPr/>
          </p:nvSpPr>
          <p:spPr>
            <a:xfrm>
              <a:off x="7329582" y="129955"/>
              <a:ext cx="1082397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工具區</a:t>
              </a: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53DEB9A8-D61D-4145-B4B4-DE258810C2E5}"/>
              </a:ext>
            </a:extLst>
          </p:cNvPr>
          <p:cNvGrpSpPr/>
          <p:nvPr/>
        </p:nvGrpSpPr>
        <p:grpSpPr>
          <a:xfrm>
            <a:off x="2685722" y="1808820"/>
            <a:ext cx="1235414" cy="1053047"/>
            <a:chOff x="4388890" y="2033270"/>
            <a:chExt cx="1235414" cy="1053047"/>
          </a:xfrm>
        </p:grpSpPr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27F4718B-0478-4319-A455-5B7FE2176734}"/>
                </a:ext>
              </a:extLst>
            </p:cNvPr>
            <p:cNvSpPr/>
            <p:nvPr/>
          </p:nvSpPr>
          <p:spPr>
            <a:xfrm>
              <a:off x="4388890" y="2033270"/>
              <a:ext cx="410966" cy="48985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grpSp>
          <p:nvGrpSpPr>
            <p:cNvPr id="74" name="群組 73">
              <a:extLst>
                <a:ext uri="{FF2B5EF4-FFF2-40B4-BE49-F238E27FC236}">
                  <a16:creationId xmlns:a16="http://schemas.microsoft.com/office/drawing/2014/main" id="{53799A59-6795-4725-8B8B-E1B4A99C9B6D}"/>
                </a:ext>
              </a:extLst>
            </p:cNvPr>
            <p:cNvGrpSpPr/>
            <p:nvPr/>
          </p:nvGrpSpPr>
          <p:grpSpPr>
            <a:xfrm>
              <a:off x="4702899" y="2523127"/>
              <a:ext cx="921405" cy="563190"/>
              <a:chOff x="7686197" y="142980"/>
              <a:chExt cx="921405" cy="563190"/>
            </a:xfrm>
          </p:grpSpPr>
          <p:cxnSp>
            <p:nvCxnSpPr>
              <p:cNvPr id="75" name="直線單箭頭接點 74">
                <a:extLst>
                  <a:ext uri="{FF2B5EF4-FFF2-40B4-BE49-F238E27FC236}">
                    <a16:creationId xmlns:a16="http://schemas.microsoft.com/office/drawing/2014/main" id="{598BE1F6-08C4-4FFB-B37D-099E731B23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10072" y="142980"/>
                <a:ext cx="175160" cy="334556"/>
              </a:xfrm>
              <a:prstGeom prst="straightConnector1">
                <a:avLst/>
              </a:prstGeom>
              <a:ln w="28575">
                <a:solidFill>
                  <a:srgbClr val="FF6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矩形: 圓角 75">
                <a:extLst>
                  <a:ext uri="{FF2B5EF4-FFF2-40B4-BE49-F238E27FC236}">
                    <a16:creationId xmlns:a16="http://schemas.microsoft.com/office/drawing/2014/main" id="{C6CBDAD3-1EF4-4F7F-ABB7-8A822B7832D1}"/>
                  </a:ext>
                </a:extLst>
              </p:cNvPr>
              <p:cNvSpPr/>
              <p:nvPr/>
            </p:nvSpPr>
            <p:spPr>
              <a:xfrm>
                <a:off x="7686197" y="346170"/>
                <a:ext cx="921405" cy="360000"/>
              </a:xfrm>
              <a:prstGeom prst="roundRect">
                <a:avLst/>
              </a:prstGeom>
              <a:solidFill>
                <a:srgbClr val="FF6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預覽</a:t>
                </a:r>
              </a:p>
            </p:txBody>
          </p:sp>
        </p:grp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474F5110-C2F4-4467-A300-C8B3C0407DA9}"/>
              </a:ext>
            </a:extLst>
          </p:cNvPr>
          <p:cNvGrpSpPr/>
          <p:nvPr/>
        </p:nvGrpSpPr>
        <p:grpSpPr>
          <a:xfrm>
            <a:off x="335360" y="1601261"/>
            <a:ext cx="1609206" cy="699700"/>
            <a:chOff x="1982705" y="1821003"/>
            <a:chExt cx="1609206" cy="699700"/>
          </a:xfrm>
        </p:grpSpPr>
        <p:grpSp>
          <p:nvGrpSpPr>
            <p:cNvPr id="67" name="群組 66">
              <a:extLst>
                <a:ext uri="{FF2B5EF4-FFF2-40B4-BE49-F238E27FC236}">
                  <a16:creationId xmlns:a16="http://schemas.microsoft.com/office/drawing/2014/main" id="{12E63093-941B-48AD-8E71-A367DD7F53F0}"/>
                </a:ext>
              </a:extLst>
            </p:cNvPr>
            <p:cNvGrpSpPr/>
            <p:nvPr/>
          </p:nvGrpSpPr>
          <p:grpSpPr>
            <a:xfrm>
              <a:off x="1982705" y="1821003"/>
              <a:ext cx="1190577" cy="360000"/>
              <a:chOff x="6423568" y="-371763"/>
              <a:chExt cx="1190577" cy="360000"/>
            </a:xfrm>
          </p:grpSpPr>
          <p:cxnSp>
            <p:nvCxnSpPr>
              <p:cNvPr id="68" name="直線單箭頭接點 67">
                <a:extLst>
                  <a:ext uri="{FF2B5EF4-FFF2-40B4-BE49-F238E27FC236}">
                    <a16:creationId xmlns:a16="http://schemas.microsoft.com/office/drawing/2014/main" id="{68842CD5-FC6D-4B36-A108-D76C16DFC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7644" y="-167922"/>
                <a:ext cx="506501" cy="139744"/>
              </a:xfrm>
              <a:prstGeom prst="straightConnector1">
                <a:avLst/>
              </a:prstGeom>
              <a:ln w="28575">
                <a:solidFill>
                  <a:srgbClr val="FF6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矩形: 圓角 68">
                <a:extLst>
                  <a:ext uri="{FF2B5EF4-FFF2-40B4-BE49-F238E27FC236}">
                    <a16:creationId xmlns:a16="http://schemas.microsoft.com/office/drawing/2014/main" id="{D13414EF-9A5A-46C2-B5A7-5F8FC7EA30ED}"/>
                  </a:ext>
                </a:extLst>
              </p:cNvPr>
              <p:cNvSpPr/>
              <p:nvPr/>
            </p:nvSpPr>
            <p:spPr>
              <a:xfrm>
                <a:off x="6423568" y="-371763"/>
                <a:ext cx="921405" cy="360000"/>
              </a:xfrm>
              <a:prstGeom prst="roundRect">
                <a:avLst/>
              </a:prstGeom>
              <a:solidFill>
                <a:srgbClr val="FF6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編輯</a:t>
                </a:r>
              </a:p>
            </p:txBody>
          </p:sp>
        </p:grp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A6AFDF1E-C6CE-4086-96B0-A68E4A8FE3CC}"/>
                </a:ext>
              </a:extLst>
            </p:cNvPr>
            <p:cNvSpPr/>
            <p:nvPr/>
          </p:nvSpPr>
          <p:spPr>
            <a:xfrm>
              <a:off x="3180945" y="2030542"/>
              <a:ext cx="410966" cy="49016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dirty="0"/>
            </a:p>
          </p:txBody>
        </p:sp>
      </p:grpSp>
      <p:pic>
        <p:nvPicPr>
          <p:cNvPr id="8" name="圖片 7">
            <a:extLst>
              <a:ext uri="{FF2B5EF4-FFF2-40B4-BE49-F238E27FC236}">
                <a16:creationId xmlns:a16="http://schemas.microsoft.com/office/drawing/2014/main" id="{77DA5D2D-AC93-4655-BC4F-35E1E0C4EC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3857" y="2874126"/>
            <a:ext cx="5722968" cy="321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42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3869C97-BFA2-4B65-BBCC-5AD041EC33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75D7A81-6A7D-4C00-B4E4-5E9FDFFA2035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C2A7495-DA31-47BC-AC0E-BEACF3AE616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B66AFC8-94FA-43DF-AA30-285F7D103DFA}"/>
              </a:ext>
            </a:extLst>
          </p:cNvPr>
          <p:cNvSpPr txBox="1"/>
          <p:nvPr/>
        </p:nvSpPr>
        <p:spPr>
          <a:xfrm>
            <a:off x="3022027" y="2068498"/>
            <a:ext cx="7071167" cy="3314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Q1. </a:t>
            </a:r>
            <a:r>
              <a:rPr lang="zh-TW" altLang="en-US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可以錄影軟體操作嗎？</a:t>
            </a:r>
            <a:endParaRPr lang="en-US" altLang="zh-TW" sz="3600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Q2. </a:t>
            </a:r>
            <a:r>
              <a:rPr lang="zh-TW" altLang="en-US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錄影後，可以再調整音量嗎？</a:t>
            </a:r>
            <a:endParaRPr lang="en-US" altLang="zh-TW" sz="3600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Q3. </a:t>
            </a:r>
            <a:r>
              <a:rPr lang="zh-TW" altLang="en-US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可以只剪掉一小段影片嗎</a:t>
            </a:r>
            <a:r>
              <a:rPr lang="en-US" altLang="zh-TW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Q4. </a:t>
            </a:r>
            <a:r>
              <a:rPr lang="zh-TW" altLang="en-US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可以修改索引嗎？</a:t>
            </a:r>
            <a:endParaRPr lang="en-US" altLang="zh-TW" sz="3600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32958D70-19CC-468E-AE95-5288D0612B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430"/>
            <a:ext cx="12192001" cy="1373030"/>
          </a:xfrm>
          <a:solidFill>
            <a:srgbClr val="DEF3F3"/>
          </a:solidFill>
        </p:spPr>
        <p:txBody>
          <a:bodyPr anchor="ctr"/>
          <a:lstStyle/>
          <a:p>
            <a:pPr algn="ctr"/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 ＆ 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150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88B18C8-53A6-46C7-921D-37C86DF7B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51552" y="2094806"/>
            <a:ext cx="6076733" cy="1730238"/>
          </a:xfrm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翻轉教室 </a:t>
            </a:r>
            <a:r>
              <a:rPr lang="en-US" altLang="zh-TW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endParaRPr lang="zh-TW" altLang="en-US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Group 86">
            <a:extLst>
              <a:ext uri="{FF2B5EF4-FFF2-40B4-BE49-F238E27FC236}">
                <a16:creationId xmlns:a16="http://schemas.microsoft.com/office/drawing/2014/main" id="{023E4A8D-4749-458A-840A-4E42DD6D4B2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61493" y="1510181"/>
            <a:ext cx="3875621" cy="3500868"/>
            <a:chOff x="1099" y="1139"/>
            <a:chExt cx="2451" cy="2214"/>
          </a:xfrm>
        </p:grpSpPr>
        <p:sp>
          <p:nvSpPr>
            <p:cNvPr id="6" name="AutoShape 85">
              <a:extLst>
                <a:ext uri="{FF2B5EF4-FFF2-40B4-BE49-F238E27FC236}">
                  <a16:creationId xmlns:a16="http://schemas.microsoft.com/office/drawing/2014/main" id="{9629ABF9-96A3-45D0-B335-265EFB9E190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99" y="1139"/>
              <a:ext cx="2451" cy="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" name="Freeform 87">
              <a:extLst>
                <a:ext uri="{FF2B5EF4-FFF2-40B4-BE49-F238E27FC236}">
                  <a16:creationId xmlns:a16="http://schemas.microsoft.com/office/drawing/2014/main" id="{16F7005B-FFBE-4912-8D0B-30B17F5E9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" y="1167"/>
              <a:ext cx="2395" cy="2158"/>
            </a:xfrm>
            <a:custGeom>
              <a:avLst/>
              <a:gdLst>
                <a:gd name="T0" fmla="*/ 1030 w 2395"/>
                <a:gd name="T1" fmla="*/ 0 h 2158"/>
                <a:gd name="T2" fmla="*/ 854 w 2395"/>
                <a:gd name="T3" fmla="*/ 9 h 2158"/>
                <a:gd name="T4" fmla="*/ 680 w 2395"/>
                <a:gd name="T5" fmla="*/ 46 h 2158"/>
                <a:gd name="T6" fmla="*/ 518 w 2395"/>
                <a:gd name="T7" fmla="*/ 113 h 2158"/>
                <a:gd name="T8" fmla="*/ 379 w 2395"/>
                <a:gd name="T9" fmla="*/ 208 h 2158"/>
                <a:gd name="T10" fmla="*/ 265 w 2395"/>
                <a:gd name="T11" fmla="*/ 334 h 2158"/>
                <a:gd name="T12" fmla="*/ 192 w 2395"/>
                <a:gd name="T13" fmla="*/ 497 h 2158"/>
                <a:gd name="T14" fmla="*/ 184 w 2395"/>
                <a:gd name="T15" fmla="*/ 655 h 2158"/>
                <a:gd name="T16" fmla="*/ 184 w 2395"/>
                <a:gd name="T17" fmla="*/ 796 h 2158"/>
                <a:gd name="T18" fmla="*/ 174 w 2395"/>
                <a:gd name="T19" fmla="*/ 924 h 2158"/>
                <a:gd name="T20" fmla="*/ 158 w 2395"/>
                <a:gd name="T21" fmla="*/ 1048 h 2158"/>
                <a:gd name="T22" fmla="*/ 129 w 2395"/>
                <a:gd name="T23" fmla="*/ 1168 h 2158"/>
                <a:gd name="T24" fmla="*/ 90 w 2395"/>
                <a:gd name="T25" fmla="*/ 1292 h 2158"/>
                <a:gd name="T26" fmla="*/ 37 w 2395"/>
                <a:gd name="T27" fmla="*/ 1421 h 2158"/>
                <a:gd name="T28" fmla="*/ 1 w 2395"/>
                <a:gd name="T29" fmla="*/ 1595 h 2158"/>
                <a:gd name="T30" fmla="*/ 16 w 2395"/>
                <a:gd name="T31" fmla="*/ 1759 h 2158"/>
                <a:gd name="T32" fmla="*/ 71 w 2395"/>
                <a:gd name="T33" fmla="*/ 1887 h 2158"/>
                <a:gd name="T34" fmla="*/ 156 w 2395"/>
                <a:gd name="T35" fmla="*/ 1983 h 2158"/>
                <a:gd name="T36" fmla="*/ 264 w 2395"/>
                <a:gd name="T37" fmla="*/ 2050 h 2158"/>
                <a:gd name="T38" fmla="*/ 385 w 2395"/>
                <a:gd name="T39" fmla="*/ 2090 h 2158"/>
                <a:gd name="T40" fmla="*/ 511 w 2395"/>
                <a:gd name="T41" fmla="*/ 2105 h 2158"/>
                <a:gd name="T42" fmla="*/ 668 w 2395"/>
                <a:gd name="T43" fmla="*/ 2098 h 2158"/>
                <a:gd name="T44" fmla="*/ 843 w 2395"/>
                <a:gd name="T45" fmla="*/ 2096 h 2158"/>
                <a:gd name="T46" fmla="*/ 1010 w 2395"/>
                <a:gd name="T47" fmla="*/ 2103 h 2158"/>
                <a:gd name="T48" fmla="*/ 1175 w 2395"/>
                <a:gd name="T49" fmla="*/ 2117 h 2158"/>
                <a:gd name="T50" fmla="*/ 1338 w 2395"/>
                <a:gd name="T51" fmla="*/ 2130 h 2158"/>
                <a:gd name="T52" fmla="*/ 1506 w 2395"/>
                <a:gd name="T53" fmla="*/ 2145 h 2158"/>
                <a:gd name="T54" fmla="*/ 1679 w 2395"/>
                <a:gd name="T55" fmla="*/ 2154 h 2158"/>
                <a:gd name="T56" fmla="*/ 1827 w 2395"/>
                <a:gd name="T57" fmla="*/ 2158 h 2158"/>
                <a:gd name="T58" fmla="*/ 1942 w 2395"/>
                <a:gd name="T59" fmla="*/ 2153 h 2158"/>
                <a:gd name="T60" fmla="*/ 2059 w 2395"/>
                <a:gd name="T61" fmla="*/ 2136 h 2158"/>
                <a:gd name="T62" fmla="*/ 2171 w 2395"/>
                <a:gd name="T63" fmla="*/ 2105 h 2158"/>
                <a:gd name="T64" fmla="*/ 2269 w 2395"/>
                <a:gd name="T65" fmla="*/ 2054 h 2158"/>
                <a:gd name="T66" fmla="*/ 2343 w 2395"/>
                <a:gd name="T67" fmla="*/ 1978 h 2158"/>
                <a:gd name="T68" fmla="*/ 2387 w 2395"/>
                <a:gd name="T69" fmla="*/ 1876 h 2158"/>
                <a:gd name="T70" fmla="*/ 2389 w 2395"/>
                <a:gd name="T71" fmla="*/ 1740 h 2158"/>
                <a:gd name="T72" fmla="*/ 2361 w 2395"/>
                <a:gd name="T73" fmla="*/ 1595 h 2158"/>
                <a:gd name="T74" fmla="*/ 2328 w 2395"/>
                <a:gd name="T75" fmla="*/ 1453 h 2158"/>
                <a:gd name="T76" fmla="*/ 2285 w 2395"/>
                <a:gd name="T77" fmla="*/ 1315 h 2158"/>
                <a:gd name="T78" fmla="*/ 2235 w 2395"/>
                <a:gd name="T79" fmla="*/ 1180 h 2158"/>
                <a:gd name="T80" fmla="*/ 2175 w 2395"/>
                <a:gd name="T81" fmla="*/ 1049 h 2158"/>
                <a:gd name="T82" fmla="*/ 2105 w 2395"/>
                <a:gd name="T83" fmla="*/ 918 h 2158"/>
                <a:gd name="T84" fmla="*/ 2028 w 2395"/>
                <a:gd name="T85" fmla="*/ 817 h 2158"/>
                <a:gd name="T86" fmla="*/ 1955 w 2395"/>
                <a:gd name="T87" fmla="*/ 783 h 2158"/>
                <a:gd name="T88" fmla="*/ 1898 w 2395"/>
                <a:gd name="T89" fmla="*/ 746 h 2158"/>
                <a:gd name="T90" fmla="*/ 1847 w 2395"/>
                <a:gd name="T91" fmla="*/ 701 h 2158"/>
                <a:gd name="T92" fmla="*/ 1804 w 2395"/>
                <a:gd name="T93" fmla="*/ 650 h 2158"/>
                <a:gd name="T94" fmla="*/ 1766 w 2395"/>
                <a:gd name="T95" fmla="*/ 591 h 2158"/>
                <a:gd name="T96" fmla="*/ 1731 w 2395"/>
                <a:gd name="T97" fmla="*/ 526 h 2158"/>
                <a:gd name="T98" fmla="*/ 1694 w 2395"/>
                <a:gd name="T99" fmla="*/ 449 h 2158"/>
                <a:gd name="T100" fmla="*/ 1639 w 2395"/>
                <a:gd name="T101" fmla="*/ 354 h 2158"/>
                <a:gd name="T102" fmla="*/ 1577 w 2395"/>
                <a:gd name="T103" fmla="*/ 270 h 2158"/>
                <a:gd name="T104" fmla="*/ 1508 w 2395"/>
                <a:gd name="T105" fmla="*/ 198 h 2158"/>
                <a:gd name="T106" fmla="*/ 1434 w 2395"/>
                <a:gd name="T107" fmla="*/ 135 h 2158"/>
                <a:gd name="T108" fmla="*/ 1354 w 2395"/>
                <a:gd name="T109" fmla="*/ 85 h 2158"/>
                <a:gd name="T110" fmla="*/ 1269 w 2395"/>
                <a:gd name="T111" fmla="*/ 44 h 2158"/>
                <a:gd name="T112" fmla="*/ 1182 w 2395"/>
                <a:gd name="T113" fmla="*/ 12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95" h="2158">
                  <a:moveTo>
                    <a:pt x="1182" y="12"/>
                  </a:moveTo>
                  <a:lnTo>
                    <a:pt x="1163" y="9"/>
                  </a:lnTo>
                  <a:lnTo>
                    <a:pt x="1144" y="6"/>
                  </a:lnTo>
                  <a:lnTo>
                    <a:pt x="1126" y="5"/>
                  </a:lnTo>
                  <a:lnTo>
                    <a:pt x="1107" y="4"/>
                  </a:lnTo>
                  <a:lnTo>
                    <a:pt x="1087" y="1"/>
                  </a:lnTo>
                  <a:lnTo>
                    <a:pt x="1068" y="1"/>
                  </a:lnTo>
                  <a:lnTo>
                    <a:pt x="1049" y="0"/>
                  </a:lnTo>
                  <a:lnTo>
                    <a:pt x="1030" y="0"/>
                  </a:lnTo>
                  <a:lnTo>
                    <a:pt x="1010" y="0"/>
                  </a:lnTo>
                  <a:lnTo>
                    <a:pt x="990" y="0"/>
                  </a:lnTo>
                  <a:lnTo>
                    <a:pt x="971" y="0"/>
                  </a:lnTo>
                  <a:lnTo>
                    <a:pt x="951" y="1"/>
                  </a:lnTo>
                  <a:lnTo>
                    <a:pt x="932" y="2"/>
                  </a:lnTo>
                  <a:lnTo>
                    <a:pt x="913" y="4"/>
                  </a:lnTo>
                  <a:lnTo>
                    <a:pt x="892" y="5"/>
                  </a:lnTo>
                  <a:lnTo>
                    <a:pt x="874" y="8"/>
                  </a:lnTo>
                  <a:lnTo>
                    <a:pt x="854" y="9"/>
                  </a:lnTo>
                  <a:lnTo>
                    <a:pt x="834" y="12"/>
                  </a:lnTo>
                  <a:lnTo>
                    <a:pt x="814" y="16"/>
                  </a:lnTo>
                  <a:lnTo>
                    <a:pt x="795" y="20"/>
                  </a:lnTo>
                  <a:lnTo>
                    <a:pt x="775" y="22"/>
                  </a:lnTo>
                  <a:lnTo>
                    <a:pt x="756" y="26"/>
                  </a:lnTo>
                  <a:lnTo>
                    <a:pt x="737" y="31"/>
                  </a:lnTo>
                  <a:lnTo>
                    <a:pt x="719" y="37"/>
                  </a:lnTo>
                  <a:lnTo>
                    <a:pt x="700" y="41"/>
                  </a:lnTo>
                  <a:lnTo>
                    <a:pt x="680" y="46"/>
                  </a:lnTo>
                  <a:lnTo>
                    <a:pt x="661" y="52"/>
                  </a:lnTo>
                  <a:lnTo>
                    <a:pt x="643" y="59"/>
                  </a:lnTo>
                  <a:lnTo>
                    <a:pt x="624" y="66"/>
                  </a:lnTo>
                  <a:lnTo>
                    <a:pt x="606" y="73"/>
                  </a:lnTo>
                  <a:lnTo>
                    <a:pt x="590" y="79"/>
                  </a:lnTo>
                  <a:lnTo>
                    <a:pt x="572" y="88"/>
                  </a:lnTo>
                  <a:lnTo>
                    <a:pt x="554" y="96"/>
                  </a:lnTo>
                  <a:lnTo>
                    <a:pt x="536" y="104"/>
                  </a:lnTo>
                  <a:lnTo>
                    <a:pt x="518" y="113"/>
                  </a:lnTo>
                  <a:lnTo>
                    <a:pt x="502" y="121"/>
                  </a:lnTo>
                  <a:lnTo>
                    <a:pt x="485" y="130"/>
                  </a:lnTo>
                  <a:lnTo>
                    <a:pt x="470" y="140"/>
                  </a:lnTo>
                  <a:lnTo>
                    <a:pt x="453" y="150"/>
                  </a:lnTo>
                  <a:lnTo>
                    <a:pt x="438" y="162"/>
                  </a:lnTo>
                  <a:lnTo>
                    <a:pt x="422" y="172"/>
                  </a:lnTo>
                  <a:lnTo>
                    <a:pt x="408" y="183"/>
                  </a:lnTo>
                  <a:lnTo>
                    <a:pt x="393" y="195"/>
                  </a:lnTo>
                  <a:lnTo>
                    <a:pt x="379" y="208"/>
                  </a:lnTo>
                  <a:lnTo>
                    <a:pt x="364" y="220"/>
                  </a:lnTo>
                  <a:lnTo>
                    <a:pt x="350" y="232"/>
                  </a:lnTo>
                  <a:lnTo>
                    <a:pt x="336" y="246"/>
                  </a:lnTo>
                  <a:lnTo>
                    <a:pt x="324" y="260"/>
                  </a:lnTo>
                  <a:lnTo>
                    <a:pt x="312" y="274"/>
                  </a:lnTo>
                  <a:lnTo>
                    <a:pt x="299" y="289"/>
                  </a:lnTo>
                  <a:lnTo>
                    <a:pt x="287" y="304"/>
                  </a:lnTo>
                  <a:lnTo>
                    <a:pt x="276" y="319"/>
                  </a:lnTo>
                  <a:lnTo>
                    <a:pt x="265" y="334"/>
                  </a:lnTo>
                  <a:lnTo>
                    <a:pt x="255" y="351"/>
                  </a:lnTo>
                  <a:lnTo>
                    <a:pt x="246" y="369"/>
                  </a:lnTo>
                  <a:lnTo>
                    <a:pt x="237" y="387"/>
                  </a:lnTo>
                  <a:lnTo>
                    <a:pt x="226" y="403"/>
                  </a:lnTo>
                  <a:lnTo>
                    <a:pt x="220" y="421"/>
                  </a:lnTo>
                  <a:lnTo>
                    <a:pt x="211" y="438"/>
                  </a:lnTo>
                  <a:lnTo>
                    <a:pt x="204" y="458"/>
                  </a:lnTo>
                  <a:lnTo>
                    <a:pt x="198" y="478"/>
                  </a:lnTo>
                  <a:lnTo>
                    <a:pt x="192" y="497"/>
                  </a:lnTo>
                  <a:lnTo>
                    <a:pt x="187" y="518"/>
                  </a:lnTo>
                  <a:lnTo>
                    <a:pt x="182" y="538"/>
                  </a:lnTo>
                  <a:lnTo>
                    <a:pt x="182" y="555"/>
                  </a:lnTo>
                  <a:lnTo>
                    <a:pt x="184" y="573"/>
                  </a:lnTo>
                  <a:lnTo>
                    <a:pt x="184" y="589"/>
                  </a:lnTo>
                  <a:lnTo>
                    <a:pt x="184" y="606"/>
                  </a:lnTo>
                  <a:lnTo>
                    <a:pt x="184" y="622"/>
                  </a:lnTo>
                  <a:lnTo>
                    <a:pt x="184" y="639"/>
                  </a:lnTo>
                  <a:lnTo>
                    <a:pt x="184" y="655"/>
                  </a:lnTo>
                  <a:lnTo>
                    <a:pt x="185" y="672"/>
                  </a:lnTo>
                  <a:lnTo>
                    <a:pt x="184" y="687"/>
                  </a:lnTo>
                  <a:lnTo>
                    <a:pt x="184" y="704"/>
                  </a:lnTo>
                  <a:lnTo>
                    <a:pt x="184" y="719"/>
                  </a:lnTo>
                  <a:lnTo>
                    <a:pt x="184" y="735"/>
                  </a:lnTo>
                  <a:lnTo>
                    <a:pt x="184" y="750"/>
                  </a:lnTo>
                  <a:lnTo>
                    <a:pt x="184" y="764"/>
                  </a:lnTo>
                  <a:lnTo>
                    <a:pt x="184" y="779"/>
                  </a:lnTo>
                  <a:lnTo>
                    <a:pt x="184" y="796"/>
                  </a:lnTo>
                  <a:lnTo>
                    <a:pt x="181" y="810"/>
                  </a:lnTo>
                  <a:lnTo>
                    <a:pt x="181" y="825"/>
                  </a:lnTo>
                  <a:lnTo>
                    <a:pt x="180" y="839"/>
                  </a:lnTo>
                  <a:lnTo>
                    <a:pt x="180" y="854"/>
                  </a:lnTo>
                  <a:lnTo>
                    <a:pt x="178" y="868"/>
                  </a:lnTo>
                  <a:lnTo>
                    <a:pt x="177" y="881"/>
                  </a:lnTo>
                  <a:lnTo>
                    <a:pt x="177" y="896"/>
                  </a:lnTo>
                  <a:lnTo>
                    <a:pt x="176" y="910"/>
                  </a:lnTo>
                  <a:lnTo>
                    <a:pt x="174" y="924"/>
                  </a:lnTo>
                  <a:lnTo>
                    <a:pt x="173" y="938"/>
                  </a:lnTo>
                  <a:lnTo>
                    <a:pt x="170" y="952"/>
                  </a:lnTo>
                  <a:lnTo>
                    <a:pt x="170" y="965"/>
                  </a:lnTo>
                  <a:lnTo>
                    <a:pt x="167" y="979"/>
                  </a:lnTo>
                  <a:lnTo>
                    <a:pt x="166" y="993"/>
                  </a:lnTo>
                  <a:lnTo>
                    <a:pt x="165" y="1007"/>
                  </a:lnTo>
                  <a:lnTo>
                    <a:pt x="162" y="1022"/>
                  </a:lnTo>
                  <a:lnTo>
                    <a:pt x="160" y="1034"/>
                  </a:lnTo>
                  <a:lnTo>
                    <a:pt x="158" y="1048"/>
                  </a:lnTo>
                  <a:lnTo>
                    <a:pt x="155" y="1060"/>
                  </a:lnTo>
                  <a:lnTo>
                    <a:pt x="152" y="1074"/>
                  </a:lnTo>
                  <a:lnTo>
                    <a:pt x="149" y="1088"/>
                  </a:lnTo>
                  <a:lnTo>
                    <a:pt x="145" y="1100"/>
                  </a:lnTo>
                  <a:lnTo>
                    <a:pt x="143" y="1114"/>
                  </a:lnTo>
                  <a:lnTo>
                    <a:pt x="140" y="1128"/>
                  </a:lnTo>
                  <a:lnTo>
                    <a:pt x="136" y="1140"/>
                  </a:lnTo>
                  <a:lnTo>
                    <a:pt x="133" y="1155"/>
                  </a:lnTo>
                  <a:lnTo>
                    <a:pt x="129" y="1168"/>
                  </a:lnTo>
                  <a:lnTo>
                    <a:pt x="126" y="1183"/>
                  </a:lnTo>
                  <a:lnTo>
                    <a:pt x="121" y="1195"/>
                  </a:lnTo>
                  <a:lnTo>
                    <a:pt x="118" y="1209"/>
                  </a:lnTo>
                  <a:lnTo>
                    <a:pt x="112" y="1223"/>
                  </a:lnTo>
                  <a:lnTo>
                    <a:pt x="110" y="1237"/>
                  </a:lnTo>
                  <a:lnTo>
                    <a:pt x="104" y="1251"/>
                  </a:lnTo>
                  <a:lnTo>
                    <a:pt x="100" y="1264"/>
                  </a:lnTo>
                  <a:lnTo>
                    <a:pt x="94" y="1278"/>
                  </a:lnTo>
                  <a:lnTo>
                    <a:pt x="90" y="1292"/>
                  </a:lnTo>
                  <a:lnTo>
                    <a:pt x="85" y="1306"/>
                  </a:lnTo>
                  <a:lnTo>
                    <a:pt x="79" y="1319"/>
                  </a:lnTo>
                  <a:lnTo>
                    <a:pt x="74" y="1333"/>
                  </a:lnTo>
                  <a:lnTo>
                    <a:pt x="68" y="1348"/>
                  </a:lnTo>
                  <a:lnTo>
                    <a:pt x="63" y="1362"/>
                  </a:lnTo>
                  <a:lnTo>
                    <a:pt x="56" y="1377"/>
                  </a:lnTo>
                  <a:lnTo>
                    <a:pt x="50" y="1391"/>
                  </a:lnTo>
                  <a:lnTo>
                    <a:pt x="44" y="1406"/>
                  </a:lnTo>
                  <a:lnTo>
                    <a:pt x="37" y="1421"/>
                  </a:lnTo>
                  <a:lnTo>
                    <a:pt x="30" y="1435"/>
                  </a:lnTo>
                  <a:lnTo>
                    <a:pt x="23" y="1450"/>
                  </a:lnTo>
                  <a:lnTo>
                    <a:pt x="16" y="1467"/>
                  </a:lnTo>
                  <a:lnTo>
                    <a:pt x="12" y="1489"/>
                  </a:lnTo>
                  <a:lnTo>
                    <a:pt x="8" y="1511"/>
                  </a:lnTo>
                  <a:lnTo>
                    <a:pt x="6" y="1533"/>
                  </a:lnTo>
                  <a:lnTo>
                    <a:pt x="4" y="1555"/>
                  </a:lnTo>
                  <a:lnTo>
                    <a:pt x="1" y="1574"/>
                  </a:lnTo>
                  <a:lnTo>
                    <a:pt x="1" y="1595"/>
                  </a:lnTo>
                  <a:lnTo>
                    <a:pt x="0" y="1616"/>
                  </a:lnTo>
                  <a:lnTo>
                    <a:pt x="1" y="1635"/>
                  </a:lnTo>
                  <a:lnTo>
                    <a:pt x="1" y="1653"/>
                  </a:lnTo>
                  <a:lnTo>
                    <a:pt x="2" y="1672"/>
                  </a:lnTo>
                  <a:lnTo>
                    <a:pt x="4" y="1690"/>
                  </a:lnTo>
                  <a:lnTo>
                    <a:pt x="6" y="1708"/>
                  </a:lnTo>
                  <a:lnTo>
                    <a:pt x="9" y="1724"/>
                  </a:lnTo>
                  <a:lnTo>
                    <a:pt x="12" y="1742"/>
                  </a:lnTo>
                  <a:lnTo>
                    <a:pt x="16" y="1759"/>
                  </a:lnTo>
                  <a:lnTo>
                    <a:pt x="22" y="1775"/>
                  </a:lnTo>
                  <a:lnTo>
                    <a:pt x="26" y="1791"/>
                  </a:lnTo>
                  <a:lnTo>
                    <a:pt x="31" y="1806"/>
                  </a:lnTo>
                  <a:lnTo>
                    <a:pt x="35" y="1820"/>
                  </a:lnTo>
                  <a:lnTo>
                    <a:pt x="42" y="1835"/>
                  </a:lnTo>
                  <a:lnTo>
                    <a:pt x="49" y="1847"/>
                  </a:lnTo>
                  <a:lnTo>
                    <a:pt x="56" y="1861"/>
                  </a:lnTo>
                  <a:lnTo>
                    <a:pt x="63" y="1875"/>
                  </a:lnTo>
                  <a:lnTo>
                    <a:pt x="71" y="1887"/>
                  </a:lnTo>
                  <a:lnTo>
                    <a:pt x="79" y="1899"/>
                  </a:lnTo>
                  <a:lnTo>
                    <a:pt x="88" y="1912"/>
                  </a:lnTo>
                  <a:lnTo>
                    <a:pt x="96" y="1923"/>
                  </a:lnTo>
                  <a:lnTo>
                    <a:pt x="105" y="1935"/>
                  </a:lnTo>
                  <a:lnTo>
                    <a:pt x="115" y="1945"/>
                  </a:lnTo>
                  <a:lnTo>
                    <a:pt x="125" y="1956"/>
                  </a:lnTo>
                  <a:lnTo>
                    <a:pt x="136" y="1966"/>
                  </a:lnTo>
                  <a:lnTo>
                    <a:pt x="147" y="1975"/>
                  </a:lnTo>
                  <a:lnTo>
                    <a:pt x="156" y="1983"/>
                  </a:lnTo>
                  <a:lnTo>
                    <a:pt x="167" y="1993"/>
                  </a:lnTo>
                  <a:lnTo>
                    <a:pt x="178" y="2001"/>
                  </a:lnTo>
                  <a:lnTo>
                    <a:pt x="191" y="2010"/>
                  </a:lnTo>
                  <a:lnTo>
                    <a:pt x="202" y="2017"/>
                  </a:lnTo>
                  <a:lnTo>
                    <a:pt x="214" y="2025"/>
                  </a:lnTo>
                  <a:lnTo>
                    <a:pt x="226" y="2032"/>
                  </a:lnTo>
                  <a:lnTo>
                    <a:pt x="239" y="2039"/>
                  </a:lnTo>
                  <a:lnTo>
                    <a:pt x="251" y="2044"/>
                  </a:lnTo>
                  <a:lnTo>
                    <a:pt x="264" y="2050"/>
                  </a:lnTo>
                  <a:lnTo>
                    <a:pt x="276" y="2056"/>
                  </a:lnTo>
                  <a:lnTo>
                    <a:pt x="290" y="2062"/>
                  </a:lnTo>
                  <a:lnTo>
                    <a:pt x="302" y="2066"/>
                  </a:lnTo>
                  <a:lnTo>
                    <a:pt x="316" y="2072"/>
                  </a:lnTo>
                  <a:lnTo>
                    <a:pt x="330" y="2076"/>
                  </a:lnTo>
                  <a:lnTo>
                    <a:pt x="343" y="2080"/>
                  </a:lnTo>
                  <a:lnTo>
                    <a:pt x="357" y="2084"/>
                  </a:lnTo>
                  <a:lnTo>
                    <a:pt x="371" y="2087"/>
                  </a:lnTo>
                  <a:lnTo>
                    <a:pt x="385" y="2090"/>
                  </a:lnTo>
                  <a:lnTo>
                    <a:pt x="398" y="2092"/>
                  </a:lnTo>
                  <a:lnTo>
                    <a:pt x="412" y="2094"/>
                  </a:lnTo>
                  <a:lnTo>
                    <a:pt x="427" y="2096"/>
                  </a:lnTo>
                  <a:lnTo>
                    <a:pt x="440" y="2098"/>
                  </a:lnTo>
                  <a:lnTo>
                    <a:pt x="455" y="2101"/>
                  </a:lnTo>
                  <a:lnTo>
                    <a:pt x="469" y="2102"/>
                  </a:lnTo>
                  <a:lnTo>
                    <a:pt x="482" y="2102"/>
                  </a:lnTo>
                  <a:lnTo>
                    <a:pt x="497" y="2103"/>
                  </a:lnTo>
                  <a:lnTo>
                    <a:pt x="511" y="2105"/>
                  </a:lnTo>
                  <a:lnTo>
                    <a:pt x="525" y="2105"/>
                  </a:lnTo>
                  <a:lnTo>
                    <a:pt x="539" y="2105"/>
                  </a:lnTo>
                  <a:lnTo>
                    <a:pt x="554" y="2105"/>
                  </a:lnTo>
                  <a:lnTo>
                    <a:pt x="568" y="2105"/>
                  </a:lnTo>
                  <a:lnTo>
                    <a:pt x="588" y="2102"/>
                  </a:lnTo>
                  <a:lnTo>
                    <a:pt x="609" y="2101"/>
                  </a:lnTo>
                  <a:lnTo>
                    <a:pt x="628" y="2099"/>
                  </a:lnTo>
                  <a:lnTo>
                    <a:pt x="649" y="2099"/>
                  </a:lnTo>
                  <a:lnTo>
                    <a:pt x="668" y="2098"/>
                  </a:lnTo>
                  <a:lnTo>
                    <a:pt x="689" y="2096"/>
                  </a:lnTo>
                  <a:lnTo>
                    <a:pt x="708" y="2096"/>
                  </a:lnTo>
                  <a:lnTo>
                    <a:pt x="728" y="2096"/>
                  </a:lnTo>
                  <a:lnTo>
                    <a:pt x="746" y="2096"/>
                  </a:lnTo>
                  <a:lnTo>
                    <a:pt x="766" y="2096"/>
                  </a:lnTo>
                  <a:lnTo>
                    <a:pt x="785" y="2096"/>
                  </a:lnTo>
                  <a:lnTo>
                    <a:pt x="806" y="2096"/>
                  </a:lnTo>
                  <a:lnTo>
                    <a:pt x="823" y="2096"/>
                  </a:lnTo>
                  <a:lnTo>
                    <a:pt x="843" y="2096"/>
                  </a:lnTo>
                  <a:lnTo>
                    <a:pt x="862" y="2096"/>
                  </a:lnTo>
                  <a:lnTo>
                    <a:pt x="881" y="2098"/>
                  </a:lnTo>
                  <a:lnTo>
                    <a:pt x="899" y="2098"/>
                  </a:lnTo>
                  <a:lnTo>
                    <a:pt x="917" y="2098"/>
                  </a:lnTo>
                  <a:lnTo>
                    <a:pt x="936" y="2099"/>
                  </a:lnTo>
                  <a:lnTo>
                    <a:pt x="955" y="2101"/>
                  </a:lnTo>
                  <a:lnTo>
                    <a:pt x="973" y="2101"/>
                  </a:lnTo>
                  <a:lnTo>
                    <a:pt x="993" y="2102"/>
                  </a:lnTo>
                  <a:lnTo>
                    <a:pt x="1010" y="2103"/>
                  </a:lnTo>
                  <a:lnTo>
                    <a:pt x="1030" y="2105"/>
                  </a:lnTo>
                  <a:lnTo>
                    <a:pt x="1046" y="2106"/>
                  </a:lnTo>
                  <a:lnTo>
                    <a:pt x="1065" y="2107"/>
                  </a:lnTo>
                  <a:lnTo>
                    <a:pt x="1083" y="2109"/>
                  </a:lnTo>
                  <a:lnTo>
                    <a:pt x="1103" y="2110"/>
                  </a:lnTo>
                  <a:lnTo>
                    <a:pt x="1119" y="2110"/>
                  </a:lnTo>
                  <a:lnTo>
                    <a:pt x="1138" y="2113"/>
                  </a:lnTo>
                  <a:lnTo>
                    <a:pt x="1156" y="2114"/>
                  </a:lnTo>
                  <a:lnTo>
                    <a:pt x="1175" y="2117"/>
                  </a:lnTo>
                  <a:lnTo>
                    <a:pt x="1192" y="2117"/>
                  </a:lnTo>
                  <a:lnTo>
                    <a:pt x="1211" y="2118"/>
                  </a:lnTo>
                  <a:lnTo>
                    <a:pt x="1229" y="2121"/>
                  </a:lnTo>
                  <a:lnTo>
                    <a:pt x="1247" y="2123"/>
                  </a:lnTo>
                  <a:lnTo>
                    <a:pt x="1265" y="2124"/>
                  </a:lnTo>
                  <a:lnTo>
                    <a:pt x="1283" y="2125"/>
                  </a:lnTo>
                  <a:lnTo>
                    <a:pt x="1301" y="2127"/>
                  </a:lnTo>
                  <a:lnTo>
                    <a:pt x="1320" y="2130"/>
                  </a:lnTo>
                  <a:lnTo>
                    <a:pt x="1338" y="2130"/>
                  </a:lnTo>
                  <a:lnTo>
                    <a:pt x="1357" y="2132"/>
                  </a:lnTo>
                  <a:lnTo>
                    <a:pt x="1374" y="2134"/>
                  </a:lnTo>
                  <a:lnTo>
                    <a:pt x="1393" y="2136"/>
                  </a:lnTo>
                  <a:lnTo>
                    <a:pt x="1411" y="2136"/>
                  </a:lnTo>
                  <a:lnTo>
                    <a:pt x="1430" y="2138"/>
                  </a:lnTo>
                  <a:lnTo>
                    <a:pt x="1448" y="2141"/>
                  </a:lnTo>
                  <a:lnTo>
                    <a:pt x="1468" y="2142"/>
                  </a:lnTo>
                  <a:lnTo>
                    <a:pt x="1486" y="2143"/>
                  </a:lnTo>
                  <a:lnTo>
                    <a:pt x="1506" y="2145"/>
                  </a:lnTo>
                  <a:lnTo>
                    <a:pt x="1523" y="2146"/>
                  </a:lnTo>
                  <a:lnTo>
                    <a:pt x="1543" y="2147"/>
                  </a:lnTo>
                  <a:lnTo>
                    <a:pt x="1562" y="2149"/>
                  </a:lnTo>
                  <a:lnTo>
                    <a:pt x="1581" y="2150"/>
                  </a:lnTo>
                  <a:lnTo>
                    <a:pt x="1600" y="2150"/>
                  </a:lnTo>
                  <a:lnTo>
                    <a:pt x="1621" y="2153"/>
                  </a:lnTo>
                  <a:lnTo>
                    <a:pt x="1639" y="2153"/>
                  </a:lnTo>
                  <a:lnTo>
                    <a:pt x="1658" y="2154"/>
                  </a:lnTo>
                  <a:lnTo>
                    <a:pt x="1679" y="2154"/>
                  </a:lnTo>
                  <a:lnTo>
                    <a:pt x="1700" y="2156"/>
                  </a:lnTo>
                  <a:lnTo>
                    <a:pt x="1719" y="2156"/>
                  </a:lnTo>
                  <a:lnTo>
                    <a:pt x="1739" y="2157"/>
                  </a:lnTo>
                  <a:lnTo>
                    <a:pt x="1760" y="2157"/>
                  </a:lnTo>
                  <a:lnTo>
                    <a:pt x="1781" y="2158"/>
                  </a:lnTo>
                  <a:lnTo>
                    <a:pt x="1792" y="2158"/>
                  </a:lnTo>
                  <a:lnTo>
                    <a:pt x="1803" y="2158"/>
                  </a:lnTo>
                  <a:lnTo>
                    <a:pt x="1815" y="2158"/>
                  </a:lnTo>
                  <a:lnTo>
                    <a:pt x="1827" y="2158"/>
                  </a:lnTo>
                  <a:lnTo>
                    <a:pt x="1840" y="2157"/>
                  </a:lnTo>
                  <a:lnTo>
                    <a:pt x="1852" y="2157"/>
                  </a:lnTo>
                  <a:lnTo>
                    <a:pt x="1865" y="2157"/>
                  </a:lnTo>
                  <a:lnTo>
                    <a:pt x="1877" y="2157"/>
                  </a:lnTo>
                  <a:lnTo>
                    <a:pt x="1889" y="2157"/>
                  </a:lnTo>
                  <a:lnTo>
                    <a:pt x="1902" y="2156"/>
                  </a:lnTo>
                  <a:lnTo>
                    <a:pt x="1915" y="2154"/>
                  </a:lnTo>
                  <a:lnTo>
                    <a:pt x="1929" y="2154"/>
                  </a:lnTo>
                  <a:lnTo>
                    <a:pt x="1942" y="2153"/>
                  </a:lnTo>
                  <a:lnTo>
                    <a:pt x="1954" y="2153"/>
                  </a:lnTo>
                  <a:lnTo>
                    <a:pt x="1968" y="2150"/>
                  </a:lnTo>
                  <a:lnTo>
                    <a:pt x="1981" y="2150"/>
                  </a:lnTo>
                  <a:lnTo>
                    <a:pt x="1994" y="2147"/>
                  </a:lnTo>
                  <a:lnTo>
                    <a:pt x="2008" y="2146"/>
                  </a:lnTo>
                  <a:lnTo>
                    <a:pt x="2020" y="2143"/>
                  </a:lnTo>
                  <a:lnTo>
                    <a:pt x="2032" y="2142"/>
                  </a:lnTo>
                  <a:lnTo>
                    <a:pt x="2045" y="2139"/>
                  </a:lnTo>
                  <a:lnTo>
                    <a:pt x="2059" y="2136"/>
                  </a:lnTo>
                  <a:lnTo>
                    <a:pt x="2072" y="2134"/>
                  </a:lnTo>
                  <a:lnTo>
                    <a:pt x="2085" y="2132"/>
                  </a:lnTo>
                  <a:lnTo>
                    <a:pt x="2097" y="2128"/>
                  </a:lnTo>
                  <a:lnTo>
                    <a:pt x="2109" y="2124"/>
                  </a:lnTo>
                  <a:lnTo>
                    <a:pt x="2123" y="2121"/>
                  </a:lnTo>
                  <a:lnTo>
                    <a:pt x="2134" y="2117"/>
                  </a:lnTo>
                  <a:lnTo>
                    <a:pt x="2147" y="2113"/>
                  </a:lnTo>
                  <a:lnTo>
                    <a:pt x="2159" y="2109"/>
                  </a:lnTo>
                  <a:lnTo>
                    <a:pt x="2171" y="2105"/>
                  </a:lnTo>
                  <a:lnTo>
                    <a:pt x="2184" y="2101"/>
                  </a:lnTo>
                  <a:lnTo>
                    <a:pt x="2195" y="2095"/>
                  </a:lnTo>
                  <a:lnTo>
                    <a:pt x="2206" y="2090"/>
                  </a:lnTo>
                  <a:lnTo>
                    <a:pt x="2215" y="2084"/>
                  </a:lnTo>
                  <a:lnTo>
                    <a:pt x="2228" y="2079"/>
                  </a:lnTo>
                  <a:lnTo>
                    <a:pt x="2237" y="2072"/>
                  </a:lnTo>
                  <a:lnTo>
                    <a:pt x="2248" y="2066"/>
                  </a:lnTo>
                  <a:lnTo>
                    <a:pt x="2258" y="2059"/>
                  </a:lnTo>
                  <a:lnTo>
                    <a:pt x="2269" y="2054"/>
                  </a:lnTo>
                  <a:lnTo>
                    <a:pt x="2279" y="2045"/>
                  </a:lnTo>
                  <a:lnTo>
                    <a:pt x="2288" y="2037"/>
                  </a:lnTo>
                  <a:lnTo>
                    <a:pt x="2296" y="2030"/>
                  </a:lnTo>
                  <a:lnTo>
                    <a:pt x="2306" y="2023"/>
                  </a:lnTo>
                  <a:lnTo>
                    <a:pt x="2314" y="2014"/>
                  </a:lnTo>
                  <a:lnTo>
                    <a:pt x="2323" y="2006"/>
                  </a:lnTo>
                  <a:lnTo>
                    <a:pt x="2329" y="1996"/>
                  </a:lnTo>
                  <a:lnTo>
                    <a:pt x="2338" y="1988"/>
                  </a:lnTo>
                  <a:lnTo>
                    <a:pt x="2343" y="1978"/>
                  </a:lnTo>
                  <a:lnTo>
                    <a:pt x="2350" y="1968"/>
                  </a:lnTo>
                  <a:lnTo>
                    <a:pt x="2356" y="1957"/>
                  </a:lnTo>
                  <a:lnTo>
                    <a:pt x="2362" y="1948"/>
                  </a:lnTo>
                  <a:lnTo>
                    <a:pt x="2368" y="1935"/>
                  </a:lnTo>
                  <a:lnTo>
                    <a:pt x="2372" y="1924"/>
                  </a:lnTo>
                  <a:lnTo>
                    <a:pt x="2376" y="1913"/>
                  </a:lnTo>
                  <a:lnTo>
                    <a:pt x="2382" y="1902"/>
                  </a:lnTo>
                  <a:lnTo>
                    <a:pt x="2384" y="1888"/>
                  </a:lnTo>
                  <a:lnTo>
                    <a:pt x="2387" y="1876"/>
                  </a:lnTo>
                  <a:lnTo>
                    <a:pt x="2390" y="1862"/>
                  </a:lnTo>
                  <a:lnTo>
                    <a:pt x="2393" y="1848"/>
                  </a:lnTo>
                  <a:lnTo>
                    <a:pt x="2393" y="1835"/>
                  </a:lnTo>
                  <a:lnTo>
                    <a:pt x="2395" y="1820"/>
                  </a:lnTo>
                  <a:lnTo>
                    <a:pt x="2395" y="1806"/>
                  </a:lnTo>
                  <a:lnTo>
                    <a:pt x="2395" y="1791"/>
                  </a:lnTo>
                  <a:lnTo>
                    <a:pt x="2393" y="1773"/>
                  </a:lnTo>
                  <a:lnTo>
                    <a:pt x="2391" y="1758"/>
                  </a:lnTo>
                  <a:lnTo>
                    <a:pt x="2389" y="1740"/>
                  </a:lnTo>
                  <a:lnTo>
                    <a:pt x="2386" y="1724"/>
                  </a:lnTo>
                  <a:lnTo>
                    <a:pt x="2383" y="1707"/>
                  </a:lnTo>
                  <a:lnTo>
                    <a:pt x="2380" y="1691"/>
                  </a:lnTo>
                  <a:lnTo>
                    <a:pt x="2378" y="1675"/>
                  </a:lnTo>
                  <a:lnTo>
                    <a:pt x="2375" y="1660"/>
                  </a:lnTo>
                  <a:lnTo>
                    <a:pt x="2372" y="1643"/>
                  </a:lnTo>
                  <a:lnTo>
                    <a:pt x="2368" y="1628"/>
                  </a:lnTo>
                  <a:lnTo>
                    <a:pt x="2365" y="1611"/>
                  </a:lnTo>
                  <a:lnTo>
                    <a:pt x="2361" y="1595"/>
                  </a:lnTo>
                  <a:lnTo>
                    <a:pt x="2358" y="1580"/>
                  </a:lnTo>
                  <a:lnTo>
                    <a:pt x="2356" y="1563"/>
                  </a:lnTo>
                  <a:lnTo>
                    <a:pt x="2351" y="1548"/>
                  </a:lnTo>
                  <a:lnTo>
                    <a:pt x="2349" y="1533"/>
                  </a:lnTo>
                  <a:lnTo>
                    <a:pt x="2345" y="1516"/>
                  </a:lnTo>
                  <a:lnTo>
                    <a:pt x="2340" y="1500"/>
                  </a:lnTo>
                  <a:lnTo>
                    <a:pt x="2336" y="1485"/>
                  </a:lnTo>
                  <a:lnTo>
                    <a:pt x="2332" y="1470"/>
                  </a:lnTo>
                  <a:lnTo>
                    <a:pt x="2328" y="1453"/>
                  </a:lnTo>
                  <a:lnTo>
                    <a:pt x="2324" y="1438"/>
                  </a:lnTo>
                  <a:lnTo>
                    <a:pt x="2320" y="1423"/>
                  </a:lnTo>
                  <a:lnTo>
                    <a:pt x="2316" y="1408"/>
                  </a:lnTo>
                  <a:lnTo>
                    <a:pt x="2310" y="1391"/>
                  </a:lnTo>
                  <a:lnTo>
                    <a:pt x="2306" y="1376"/>
                  </a:lnTo>
                  <a:lnTo>
                    <a:pt x="2301" y="1361"/>
                  </a:lnTo>
                  <a:lnTo>
                    <a:pt x="2295" y="1346"/>
                  </a:lnTo>
                  <a:lnTo>
                    <a:pt x="2291" y="1330"/>
                  </a:lnTo>
                  <a:lnTo>
                    <a:pt x="2285" y="1315"/>
                  </a:lnTo>
                  <a:lnTo>
                    <a:pt x="2280" y="1300"/>
                  </a:lnTo>
                  <a:lnTo>
                    <a:pt x="2276" y="1285"/>
                  </a:lnTo>
                  <a:lnTo>
                    <a:pt x="2269" y="1270"/>
                  </a:lnTo>
                  <a:lnTo>
                    <a:pt x="2263" y="1255"/>
                  </a:lnTo>
                  <a:lnTo>
                    <a:pt x="2258" y="1240"/>
                  </a:lnTo>
                  <a:lnTo>
                    <a:pt x="2252" y="1224"/>
                  </a:lnTo>
                  <a:lnTo>
                    <a:pt x="2246" y="1209"/>
                  </a:lnTo>
                  <a:lnTo>
                    <a:pt x="2240" y="1195"/>
                  </a:lnTo>
                  <a:lnTo>
                    <a:pt x="2235" y="1180"/>
                  </a:lnTo>
                  <a:lnTo>
                    <a:pt x="2229" y="1165"/>
                  </a:lnTo>
                  <a:lnTo>
                    <a:pt x="2222" y="1151"/>
                  </a:lnTo>
                  <a:lnTo>
                    <a:pt x="2215" y="1136"/>
                  </a:lnTo>
                  <a:lnTo>
                    <a:pt x="2208" y="1121"/>
                  </a:lnTo>
                  <a:lnTo>
                    <a:pt x="2203" y="1106"/>
                  </a:lnTo>
                  <a:lnTo>
                    <a:pt x="2195" y="1091"/>
                  </a:lnTo>
                  <a:lnTo>
                    <a:pt x="2189" y="1077"/>
                  </a:lnTo>
                  <a:lnTo>
                    <a:pt x="2182" y="1063"/>
                  </a:lnTo>
                  <a:lnTo>
                    <a:pt x="2175" y="1049"/>
                  </a:lnTo>
                  <a:lnTo>
                    <a:pt x="2169" y="1034"/>
                  </a:lnTo>
                  <a:lnTo>
                    <a:pt x="2160" y="1019"/>
                  </a:lnTo>
                  <a:lnTo>
                    <a:pt x="2153" y="1005"/>
                  </a:lnTo>
                  <a:lnTo>
                    <a:pt x="2145" y="990"/>
                  </a:lnTo>
                  <a:lnTo>
                    <a:pt x="2137" y="975"/>
                  </a:lnTo>
                  <a:lnTo>
                    <a:pt x="2130" y="961"/>
                  </a:lnTo>
                  <a:lnTo>
                    <a:pt x="2123" y="947"/>
                  </a:lnTo>
                  <a:lnTo>
                    <a:pt x="2115" y="934"/>
                  </a:lnTo>
                  <a:lnTo>
                    <a:pt x="2105" y="918"/>
                  </a:lnTo>
                  <a:lnTo>
                    <a:pt x="2098" y="905"/>
                  </a:lnTo>
                  <a:lnTo>
                    <a:pt x="2089" y="891"/>
                  </a:lnTo>
                  <a:lnTo>
                    <a:pt x="2082" y="877"/>
                  </a:lnTo>
                  <a:lnTo>
                    <a:pt x="2072" y="863"/>
                  </a:lnTo>
                  <a:lnTo>
                    <a:pt x="2064" y="850"/>
                  </a:lnTo>
                  <a:lnTo>
                    <a:pt x="2056" y="836"/>
                  </a:lnTo>
                  <a:lnTo>
                    <a:pt x="2048" y="823"/>
                  </a:lnTo>
                  <a:lnTo>
                    <a:pt x="2037" y="819"/>
                  </a:lnTo>
                  <a:lnTo>
                    <a:pt x="2028" y="817"/>
                  </a:lnTo>
                  <a:lnTo>
                    <a:pt x="2019" y="812"/>
                  </a:lnTo>
                  <a:lnTo>
                    <a:pt x="2012" y="810"/>
                  </a:lnTo>
                  <a:lnTo>
                    <a:pt x="2002" y="806"/>
                  </a:lnTo>
                  <a:lnTo>
                    <a:pt x="1994" y="803"/>
                  </a:lnTo>
                  <a:lnTo>
                    <a:pt x="1987" y="799"/>
                  </a:lnTo>
                  <a:lnTo>
                    <a:pt x="1979" y="796"/>
                  </a:lnTo>
                  <a:lnTo>
                    <a:pt x="1970" y="792"/>
                  </a:lnTo>
                  <a:lnTo>
                    <a:pt x="1964" y="788"/>
                  </a:lnTo>
                  <a:lnTo>
                    <a:pt x="1955" y="783"/>
                  </a:lnTo>
                  <a:lnTo>
                    <a:pt x="1950" y="781"/>
                  </a:lnTo>
                  <a:lnTo>
                    <a:pt x="1942" y="777"/>
                  </a:lnTo>
                  <a:lnTo>
                    <a:pt x="1935" y="772"/>
                  </a:lnTo>
                  <a:lnTo>
                    <a:pt x="1929" y="768"/>
                  </a:lnTo>
                  <a:lnTo>
                    <a:pt x="1922" y="764"/>
                  </a:lnTo>
                  <a:lnTo>
                    <a:pt x="1915" y="760"/>
                  </a:lnTo>
                  <a:lnTo>
                    <a:pt x="1910" y="756"/>
                  </a:lnTo>
                  <a:lnTo>
                    <a:pt x="1903" y="750"/>
                  </a:lnTo>
                  <a:lnTo>
                    <a:pt x="1898" y="746"/>
                  </a:lnTo>
                  <a:lnTo>
                    <a:pt x="1891" y="741"/>
                  </a:lnTo>
                  <a:lnTo>
                    <a:pt x="1885" y="737"/>
                  </a:lnTo>
                  <a:lnTo>
                    <a:pt x="1880" y="731"/>
                  </a:lnTo>
                  <a:lnTo>
                    <a:pt x="1874" y="727"/>
                  </a:lnTo>
                  <a:lnTo>
                    <a:pt x="1869" y="721"/>
                  </a:lnTo>
                  <a:lnTo>
                    <a:pt x="1862" y="716"/>
                  </a:lnTo>
                  <a:lnTo>
                    <a:pt x="1856" y="712"/>
                  </a:lnTo>
                  <a:lnTo>
                    <a:pt x="1852" y="706"/>
                  </a:lnTo>
                  <a:lnTo>
                    <a:pt x="1847" y="701"/>
                  </a:lnTo>
                  <a:lnTo>
                    <a:pt x="1841" y="695"/>
                  </a:lnTo>
                  <a:lnTo>
                    <a:pt x="1837" y="691"/>
                  </a:lnTo>
                  <a:lnTo>
                    <a:pt x="1833" y="686"/>
                  </a:lnTo>
                  <a:lnTo>
                    <a:pt x="1827" y="679"/>
                  </a:lnTo>
                  <a:lnTo>
                    <a:pt x="1823" y="673"/>
                  </a:lnTo>
                  <a:lnTo>
                    <a:pt x="1818" y="668"/>
                  </a:lnTo>
                  <a:lnTo>
                    <a:pt x="1812" y="662"/>
                  </a:lnTo>
                  <a:lnTo>
                    <a:pt x="1808" y="655"/>
                  </a:lnTo>
                  <a:lnTo>
                    <a:pt x="1804" y="650"/>
                  </a:lnTo>
                  <a:lnTo>
                    <a:pt x="1800" y="643"/>
                  </a:lnTo>
                  <a:lnTo>
                    <a:pt x="1796" y="637"/>
                  </a:lnTo>
                  <a:lnTo>
                    <a:pt x="1790" y="631"/>
                  </a:lnTo>
                  <a:lnTo>
                    <a:pt x="1786" y="624"/>
                  </a:lnTo>
                  <a:lnTo>
                    <a:pt x="1782" y="617"/>
                  </a:lnTo>
                  <a:lnTo>
                    <a:pt x="1778" y="611"/>
                  </a:lnTo>
                  <a:lnTo>
                    <a:pt x="1774" y="603"/>
                  </a:lnTo>
                  <a:lnTo>
                    <a:pt x="1770" y="597"/>
                  </a:lnTo>
                  <a:lnTo>
                    <a:pt x="1766" y="591"/>
                  </a:lnTo>
                  <a:lnTo>
                    <a:pt x="1763" y="585"/>
                  </a:lnTo>
                  <a:lnTo>
                    <a:pt x="1757" y="577"/>
                  </a:lnTo>
                  <a:lnTo>
                    <a:pt x="1755" y="570"/>
                  </a:lnTo>
                  <a:lnTo>
                    <a:pt x="1749" y="562"/>
                  </a:lnTo>
                  <a:lnTo>
                    <a:pt x="1746" y="555"/>
                  </a:lnTo>
                  <a:lnTo>
                    <a:pt x="1742" y="548"/>
                  </a:lnTo>
                  <a:lnTo>
                    <a:pt x="1738" y="541"/>
                  </a:lnTo>
                  <a:lnTo>
                    <a:pt x="1734" y="533"/>
                  </a:lnTo>
                  <a:lnTo>
                    <a:pt x="1731" y="526"/>
                  </a:lnTo>
                  <a:lnTo>
                    <a:pt x="1726" y="518"/>
                  </a:lnTo>
                  <a:lnTo>
                    <a:pt x="1723" y="509"/>
                  </a:lnTo>
                  <a:lnTo>
                    <a:pt x="1719" y="501"/>
                  </a:lnTo>
                  <a:lnTo>
                    <a:pt x="1715" y="494"/>
                  </a:lnTo>
                  <a:lnTo>
                    <a:pt x="1711" y="486"/>
                  </a:lnTo>
                  <a:lnTo>
                    <a:pt x="1708" y="478"/>
                  </a:lnTo>
                  <a:lnTo>
                    <a:pt x="1704" y="469"/>
                  </a:lnTo>
                  <a:lnTo>
                    <a:pt x="1700" y="461"/>
                  </a:lnTo>
                  <a:lnTo>
                    <a:pt x="1694" y="449"/>
                  </a:lnTo>
                  <a:lnTo>
                    <a:pt x="1689" y="438"/>
                  </a:lnTo>
                  <a:lnTo>
                    <a:pt x="1682" y="427"/>
                  </a:lnTo>
                  <a:lnTo>
                    <a:pt x="1678" y="417"/>
                  </a:lnTo>
                  <a:lnTo>
                    <a:pt x="1671" y="405"/>
                  </a:lnTo>
                  <a:lnTo>
                    <a:pt x="1665" y="395"/>
                  </a:lnTo>
                  <a:lnTo>
                    <a:pt x="1658" y="384"/>
                  </a:lnTo>
                  <a:lnTo>
                    <a:pt x="1653" y="374"/>
                  </a:lnTo>
                  <a:lnTo>
                    <a:pt x="1646" y="363"/>
                  </a:lnTo>
                  <a:lnTo>
                    <a:pt x="1639" y="354"/>
                  </a:lnTo>
                  <a:lnTo>
                    <a:pt x="1634" y="344"/>
                  </a:lnTo>
                  <a:lnTo>
                    <a:pt x="1627" y="334"/>
                  </a:lnTo>
                  <a:lnTo>
                    <a:pt x="1620" y="325"/>
                  </a:lnTo>
                  <a:lnTo>
                    <a:pt x="1613" y="315"/>
                  </a:lnTo>
                  <a:lnTo>
                    <a:pt x="1606" y="305"/>
                  </a:lnTo>
                  <a:lnTo>
                    <a:pt x="1600" y="297"/>
                  </a:lnTo>
                  <a:lnTo>
                    <a:pt x="1592" y="287"/>
                  </a:lnTo>
                  <a:lnTo>
                    <a:pt x="1585" y="279"/>
                  </a:lnTo>
                  <a:lnTo>
                    <a:pt x="1577" y="270"/>
                  </a:lnTo>
                  <a:lnTo>
                    <a:pt x="1570" y="261"/>
                  </a:lnTo>
                  <a:lnTo>
                    <a:pt x="1563" y="252"/>
                  </a:lnTo>
                  <a:lnTo>
                    <a:pt x="1555" y="243"/>
                  </a:lnTo>
                  <a:lnTo>
                    <a:pt x="1548" y="237"/>
                  </a:lnTo>
                  <a:lnTo>
                    <a:pt x="1541" y="230"/>
                  </a:lnTo>
                  <a:lnTo>
                    <a:pt x="1533" y="221"/>
                  </a:lnTo>
                  <a:lnTo>
                    <a:pt x="1525" y="212"/>
                  </a:lnTo>
                  <a:lnTo>
                    <a:pt x="1517" y="205"/>
                  </a:lnTo>
                  <a:lnTo>
                    <a:pt x="1508" y="198"/>
                  </a:lnTo>
                  <a:lnTo>
                    <a:pt x="1500" y="191"/>
                  </a:lnTo>
                  <a:lnTo>
                    <a:pt x="1493" y="183"/>
                  </a:lnTo>
                  <a:lnTo>
                    <a:pt x="1485" y="177"/>
                  </a:lnTo>
                  <a:lnTo>
                    <a:pt x="1477" y="170"/>
                  </a:lnTo>
                  <a:lnTo>
                    <a:pt x="1468" y="162"/>
                  </a:lnTo>
                  <a:lnTo>
                    <a:pt x="1460" y="155"/>
                  </a:lnTo>
                  <a:lnTo>
                    <a:pt x="1451" y="148"/>
                  </a:lnTo>
                  <a:lnTo>
                    <a:pt x="1442" y="143"/>
                  </a:lnTo>
                  <a:lnTo>
                    <a:pt x="1434" y="135"/>
                  </a:lnTo>
                  <a:lnTo>
                    <a:pt x="1426" y="129"/>
                  </a:lnTo>
                  <a:lnTo>
                    <a:pt x="1416" y="122"/>
                  </a:lnTo>
                  <a:lnTo>
                    <a:pt x="1408" y="118"/>
                  </a:lnTo>
                  <a:lnTo>
                    <a:pt x="1398" y="111"/>
                  </a:lnTo>
                  <a:lnTo>
                    <a:pt x="1390" y="106"/>
                  </a:lnTo>
                  <a:lnTo>
                    <a:pt x="1380" y="100"/>
                  </a:lnTo>
                  <a:lnTo>
                    <a:pt x="1372" y="96"/>
                  </a:lnTo>
                  <a:lnTo>
                    <a:pt x="1363" y="89"/>
                  </a:lnTo>
                  <a:lnTo>
                    <a:pt x="1354" y="85"/>
                  </a:lnTo>
                  <a:lnTo>
                    <a:pt x="1345" y="79"/>
                  </a:lnTo>
                  <a:lnTo>
                    <a:pt x="1336" y="75"/>
                  </a:lnTo>
                  <a:lnTo>
                    <a:pt x="1325" y="70"/>
                  </a:lnTo>
                  <a:lnTo>
                    <a:pt x="1317" y="66"/>
                  </a:lnTo>
                  <a:lnTo>
                    <a:pt x="1306" y="60"/>
                  </a:lnTo>
                  <a:lnTo>
                    <a:pt x="1298" y="56"/>
                  </a:lnTo>
                  <a:lnTo>
                    <a:pt x="1288" y="52"/>
                  </a:lnTo>
                  <a:lnTo>
                    <a:pt x="1279" y="48"/>
                  </a:lnTo>
                  <a:lnTo>
                    <a:pt x="1269" y="44"/>
                  </a:lnTo>
                  <a:lnTo>
                    <a:pt x="1261" y="40"/>
                  </a:lnTo>
                  <a:lnTo>
                    <a:pt x="1251" y="34"/>
                  </a:lnTo>
                  <a:lnTo>
                    <a:pt x="1240" y="31"/>
                  </a:lnTo>
                  <a:lnTo>
                    <a:pt x="1231" y="27"/>
                  </a:lnTo>
                  <a:lnTo>
                    <a:pt x="1221" y="24"/>
                  </a:lnTo>
                  <a:lnTo>
                    <a:pt x="1211" y="20"/>
                  </a:lnTo>
                  <a:lnTo>
                    <a:pt x="1202" y="17"/>
                  </a:lnTo>
                  <a:lnTo>
                    <a:pt x="1192" y="15"/>
                  </a:lnTo>
                  <a:lnTo>
                    <a:pt x="1182" y="12"/>
                  </a:lnTo>
                  <a:lnTo>
                    <a:pt x="1182" y="1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" name="Freeform 88">
              <a:extLst>
                <a:ext uri="{FF2B5EF4-FFF2-40B4-BE49-F238E27FC236}">
                  <a16:creationId xmlns:a16="http://schemas.microsoft.com/office/drawing/2014/main" id="{123B8A54-BAB9-4A35-BA63-8BE1C750A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1492"/>
              <a:ext cx="1330" cy="1668"/>
            </a:xfrm>
            <a:custGeom>
              <a:avLst/>
              <a:gdLst>
                <a:gd name="T0" fmla="*/ 154 w 1330"/>
                <a:gd name="T1" fmla="*/ 1162 h 1668"/>
                <a:gd name="T2" fmla="*/ 346 w 1330"/>
                <a:gd name="T3" fmla="*/ 1139 h 1668"/>
                <a:gd name="T4" fmla="*/ 372 w 1330"/>
                <a:gd name="T5" fmla="*/ 994 h 1668"/>
                <a:gd name="T6" fmla="*/ 496 w 1330"/>
                <a:gd name="T7" fmla="*/ 957 h 1668"/>
                <a:gd name="T8" fmla="*/ 458 w 1330"/>
                <a:gd name="T9" fmla="*/ 1161 h 1668"/>
                <a:gd name="T10" fmla="*/ 621 w 1330"/>
                <a:gd name="T11" fmla="*/ 1212 h 1668"/>
                <a:gd name="T12" fmla="*/ 723 w 1330"/>
                <a:gd name="T13" fmla="*/ 1275 h 1668"/>
                <a:gd name="T14" fmla="*/ 705 w 1330"/>
                <a:gd name="T15" fmla="*/ 1142 h 1668"/>
                <a:gd name="T16" fmla="*/ 872 w 1330"/>
                <a:gd name="T17" fmla="*/ 1076 h 1668"/>
                <a:gd name="T18" fmla="*/ 918 w 1330"/>
                <a:gd name="T19" fmla="*/ 1252 h 1668"/>
                <a:gd name="T20" fmla="*/ 885 w 1330"/>
                <a:gd name="T21" fmla="*/ 1326 h 1668"/>
                <a:gd name="T22" fmla="*/ 995 w 1330"/>
                <a:gd name="T23" fmla="*/ 1416 h 1668"/>
                <a:gd name="T24" fmla="*/ 1016 w 1330"/>
                <a:gd name="T25" fmla="*/ 1274 h 1668"/>
                <a:gd name="T26" fmla="*/ 1147 w 1330"/>
                <a:gd name="T27" fmla="*/ 1244 h 1668"/>
                <a:gd name="T28" fmla="*/ 1111 w 1330"/>
                <a:gd name="T29" fmla="*/ 1388 h 1668"/>
                <a:gd name="T30" fmla="*/ 1184 w 1330"/>
                <a:gd name="T31" fmla="*/ 1467 h 1668"/>
                <a:gd name="T32" fmla="*/ 1258 w 1330"/>
                <a:gd name="T33" fmla="*/ 1557 h 1668"/>
                <a:gd name="T34" fmla="*/ 1286 w 1330"/>
                <a:gd name="T35" fmla="*/ 1365 h 1668"/>
                <a:gd name="T36" fmla="*/ 1281 w 1330"/>
                <a:gd name="T37" fmla="*/ 1110 h 1668"/>
                <a:gd name="T38" fmla="*/ 1275 w 1330"/>
                <a:gd name="T39" fmla="*/ 903 h 1668"/>
                <a:gd name="T40" fmla="*/ 1114 w 1330"/>
                <a:gd name="T41" fmla="*/ 817 h 1668"/>
                <a:gd name="T42" fmla="*/ 884 w 1330"/>
                <a:gd name="T43" fmla="*/ 818 h 1668"/>
                <a:gd name="T44" fmla="*/ 646 w 1330"/>
                <a:gd name="T45" fmla="*/ 815 h 1668"/>
                <a:gd name="T46" fmla="*/ 412 w 1330"/>
                <a:gd name="T47" fmla="*/ 824 h 1668"/>
                <a:gd name="T48" fmla="*/ 196 w 1330"/>
                <a:gd name="T49" fmla="*/ 814 h 1668"/>
                <a:gd name="T50" fmla="*/ 182 w 1330"/>
                <a:gd name="T51" fmla="*/ 598 h 1668"/>
                <a:gd name="T52" fmla="*/ 187 w 1330"/>
                <a:gd name="T53" fmla="*/ 355 h 1668"/>
                <a:gd name="T54" fmla="*/ 193 w 1330"/>
                <a:gd name="T55" fmla="*/ 164 h 1668"/>
                <a:gd name="T56" fmla="*/ 206 w 1330"/>
                <a:gd name="T57" fmla="*/ 18 h 1668"/>
                <a:gd name="T58" fmla="*/ 506 w 1330"/>
                <a:gd name="T59" fmla="*/ 5 h 1668"/>
                <a:gd name="T60" fmla="*/ 861 w 1330"/>
                <a:gd name="T61" fmla="*/ 13 h 1668"/>
                <a:gd name="T62" fmla="*/ 1140 w 1330"/>
                <a:gd name="T63" fmla="*/ 16 h 1668"/>
                <a:gd name="T64" fmla="*/ 1094 w 1330"/>
                <a:gd name="T65" fmla="*/ 53 h 1668"/>
                <a:gd name="T66" fmla="*/ 661 w 1330"/>
                <a:gd name="T67" fmla="*/ 41 h 1668"/>
                <a:gd name="T68" fmla="*/ 238 w 1330"/>
                <a:gd name="T69" fmla="*/ 44 h 1668"/>
                <a:gd name="T70" fmla="*/ 224 w 1330"/>
                <a:gd name="T71" fmla="*/ 370 h 1668"/>
                <a:gd name="T72" fmla="*/ 218 w 1330"/>
                <a:gd name="T73" fmla="*/ 698 h 1668"/>
                <a:gd name="T74" fmla="*/ 546 w 1330"/>
                <a:gd name="T75" fmla="*/ 779 h 1668"/>
                <a:gd name="T76" fmla="*/ 1019 w 1330"/>
                <a:gd name="T77" fmla="*/ 786 h 1668"/>
                <a:gd name="T78" fmla="*/ 1320 w 1330"/>
                <a:gd name="T79" fmla="*/ 1061 h 1668"/>
                <a:gd name="T80" fmla="*/ 1330 w 1330"/>
                <a:gd name="T81" fmla="*/ 1344 h 1668"/>
                <a:gd name="T82" fmla="*/ 1287 w 1330"/>
                <a:gd name="T83" fmla="*/ 1585 h 1668"/>
                <a:gd name="T84" fmla="*/ 1137 w 1330"/>
                <a:gd name="T85" fmla="*/ 1493 h 1668"/>
                <a:gd name="T86" fmla="*/ 1093 w 1330"/>
                <a:gd name="T87" fmla="*/ 1350 h 1668"/>
                <a:gd name="T88" fmla="*/ 1049 w 1330"/>
                <a:gd name="T89" fmla="*/ 1304 h 1668"/>
                <a:gd name="T90" fmla="*/ 957 w 1330"/>
                <a:gd name="T91" fmla="*/ 1456 h 1668"/>
                <a:gd name="T92" fmla="*/ 851 w 1330"/>
                <a:gd name="T93" fmla="*/ 1351 h 1668"/>
                <a:gd name="T94" fmla="*/ 839 w 1330"/>
                <a:gd name="T95" fmla="*/ 1248 h 1668"/>
                <a:gd name="T96" fmla="*/ 865 w 1330"/>
                <a:gd name="T97" fmla="*/ 1135 h 1668"/>
                <a:gd name="T98" fmla="*/ 709 w 1330"/>
                <a:gd name="T99" fmla="*/ 1331 h 1668"/>
                <a:gd name="T100" fmla="*/ 602 w 1330"/>
                <a:gd name="T101" fmla="*/ 1255 h 1668"/>
                <a:gd name="T102" fmla="*/ 442 w 1330"/>
                <a:gd name="T103" fmla="*/ 1200 h 1668"/>
                <a:gd name="T104" fmla="*/ 427 w 1330"/>
                <a:gd name="T105" fmla="*/ 1041 h 1668"/>
                <a:gd name="T106" fmla="*/ 386 w 1330"/>
                <a:gd name="T107" fmla="*/ 1032 h 1668"/>
                <a:gd name="T108" fmla="*/ 301 w 1330"/>
                <a:gd name="T109" fmla="*/ 1175 h 1668"/>
                <a:gd name="T110" fmla="*/ 137 w 1330"/>
                <a:gd name="T111" fmla="*/ 1202 h 1668"/>
                <a:gd name="T112" fmla="*/ 30 w 1330"/>
                <a:gd name="T113" fmla="*/ 1291 h 1668"/>
                <a:gd name="T114" fmla="*/ 39 w 1330"/>
                <a:gd name="T115" fmla="*/ 1457 h 1668"/>
                <a:gd name="T116" fmla="*/ 71 w 1330"/>
                <a:gd name="T117" fmla="*/ 1627 h 1668"/>
                <a:gd name="T118" fmla="*/ 20 w 1330"/>
                <a:gd name="T119" fmla="*/ 1519 h 1668"/>
                <a:gd name="T120" fmla="*/ 4 w 1330"/>
                <a:gd name="T121" fmla="*/ 133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30" h="1668">
                  <a:moveTo>
                    <a:pt x="46" y="1249"/>
                  </a:moveTo>
                  <a:lnTo>
                    <a:pt x="45" y="1248"/>
                  </a:lnTo>
                  <a:lnTo>
                    <a:pt x="44" y="1245"/>
                  </a:lnTo>
                  <a:lnTo>
                    <a:pt x="41" y="1242"/>
                  </a:lnTo>
                  <a:lnTo>
                    <a:pt x="39" y="1238"/>
                  </a:lnTo>
                  <a:lnTo>
                    <a:pt x="37" y="1231"/>
                  </a:lnTo>
                  <a:lnTo>
                    <a:pt x="37" y="1226"/>
                  </a:lnTo>
                  <a:lnTo>
                    <a:pt x="38" y="1219"/>
                  </a:lnTo>
                  <a:lnTo>
                    <a:pt x="42" y="1213"/>
                  </a:lnTo>
                  <a:lnTo>
                    <a:pt x="45" y="1209"/>
                  </a:lnTo>
                  <a:lnTo>
                    <a:pt x="48" y="1204"/>
                  </a:lnTo>
                  <a:lnTo>
                    <a:pt x="53" y="1201"/>
                  </a:lnTo>
                  <a:lnTo>
                    <a:pt x="59" y="1196"/>
                  </a:lnTo>
                  <a:lnTo>
                    <a:pt x="64" y="1193"/>
                  </a:lnTo>
                  <a:lnTo>
                    <a:pt x="72" y="1187"/>
                  </a:lnTo>
                  <a:lnTo>
                    <a:pt x="77" y="1186"/>
                  </a:lnTo>
                  <a:lnTo>
                    <a:pt x="81" y="1183"/>
                  </a:lnTo>
                  <a:lnTo>
                    <a:pt x="86" y="1182"/>
                  </a:lnTo>
                  <a:lnTo>
                    <a:pt x="92" y="1180"/>
                  </a:lnTo>
                  <a:lnTo>
                    <a:pt x="97" y="1178"/>
                  </a:lnTo>
                  <a:lnTo>
                    <a:pt x="103" y="1175"/>
                  </a:lnTo>
                  <a:lnTo>
                    <a:pt x="108" y="1174"/>
                  </a:lnTo>
                  <a:lnTo>
                    <a:pt x="116" y="1172"/>
                  </a:lnTo>
                  <a:lnTo>
                    <a:pt x="122" y="1169"/>
                  </a:lnTo>
                  <a:lnTo>
                    <a:pt x="130" y="1168"/>
                  </a:lnTo>
                  <a:lnTo>
                    <a:pt x="137" y="1167"/>
                  </a:lnTo>
                  <a:lnTo>
                    <a:pt x="145" y="1165"/>
                  </a:lnTo>
                  <a:lnTo>
                    <a:pt x="154" y="1162"/>
                  </a:lnTo>
                  <a:lnTo>
                    <a:pt x="162" y="1161"/>
                  </a:lnTo>
                  <a:lnTo>
                    <a:pt x="171" y="1158"/>
                  </a:lnTo>
                  <a:lnTo>
                    <a:pt x="181" y="1157"/>
                  </a:lnTo>
                  <a:lnTo>
                    <a:pt x="191" y="1154"/>
                  </a:lnTo>
                  <a:lnTo>
                    <a:pt x="202" y="1153"/>
                  </a:lnTo>
                  <a:lnTo>
                    <a:pt x="213" y="1151"/>
                  </a:lnTo>
                  <a:lnTo>
                    <a:pt x="225" y="1150"/>
                  </a:lnTo>
                  <a:lnTo>
                    <a:pt x="232" y="1149"/>
                  </a:lnTo>
                  <a:lnTo>
                    <a:pt x="240" y="1149"/>
                  </a:lnTo>
                  <a:lnTo>
                    <a:pt x="247" y="1146"/>
                  </a:lnTo>
                  <a:lnTo>
                    <a:pt x="255" y="1146"/>
                  </a:lnTo>
                  <a:lnTo>
                    <a:pt x="261" y="1145"/>
                  </a:lnTo>
                  <a:lnTo>
                    <a:pt x="268" y="1145"/>
                  </a:lnTo>
                  <a:lnTo>
                    <a:pt x="273" y="1143"/>
                  </a:lnTo>
                  <a:lnTo>
                    <a:pt x="280" y="1143"/>
                  </a:lnTo>
                  <a:lnTo>
                    <a:pt x="286" y="1142"/>
                  </a:lnTo>
                  <a:lnTo>
                    <a:pt x="291" y="1142"/>
                  </a:lnTo>
                  <a:lnTo>
                    <a:pt x="295" y="1142"/>
                  </a:lnTo>
                  <a:lnTo>
                    <a:pt x="301" y="1142"/>
                  </a:lnTo>
                  <a:lnTo>
                    <a:pt x="305" y="1142"/>
                  </a:lnTo>
                  <a:lnTo>
                    <a:pt x="310" y="1142"/>
                  </a:lnTo>
                  <a:lnTo>
                    <a:pt x="315" y="1142"/>
                  </a:lnTo>
                  <a:lnTo>
                    <a:pt x="319" y="1142"/>
                  </a:lnTo>
                  <a:lnTo>
                    <a:pt x="326" y="1140"/>
                  </a:lnTo>
                  <a:lnTo>
                    <a:pt x="331" y="1140"/>
                  </a:lnTo>
                  <a:lnTo>
                    <a:pt x="337" y="1139"/>
                  </a:lnTo>
                  <a:lnTo>
                    <a:pt x="341" y="1139"/>
                  </a:lnTo>
                  <a:lnTo>
                    <a:pt x="346" y="1139"/>
                  </a:lnTo>
                  <a:lnTo>
                    <a:pt x="350" y="1138"/>
                  </a:lnTo>
                  <a:lnTo>
                    <a:pt x="352" y="1132"/>
                  </a:lnTo>
                  <a:lnTo>
                    <a:pt x="353" y="1127"/>
                  </a:lnTo>
                  <a:lnTo>
                    <a:pt x="353" y="1120"/>
                  </a:lnTo>
                  <a:lnTo>
                    <a:pt x="354" y="1113"/>
                  </a:lnTo>
                  <a:lnTo>
                    <a:pt x="354" y="1105"/>
                  </a:lnTo>
                  <a:lnTo>
                    <a:pt x="354" y="1096"/>
                  </a:lnTo>
                  <a:lnTo>
                    <a:pt x="353" y="1088"/>
                  </a:lnTo>
                  <a:lnTo>
                    <a:pt x="353" y="1080"/>
                  </a:lnTo>
                  <a:lnTo>
                    <a:pt x="352" y="1073"/>
                  </a:lnTo>
                  <a:lnTo>
                    <a:pt x="350" y="1069"/>
                  </a:lnTo>
                  <a:lnTo>
                    <a:pt x="349" y="1066"/>
                  </a:lnTo>
                  <a:lnTo>
                    <a:pt x="349" y="1065"/>
                  </a:lnTo>
                  <a:lnTo>
                    <a:pt x="349" y="1061"/>
                  </a:lnTo>
                  <a:lnTo>
                    <a:pt x="349" y="1058"/>
                  </a:lnTo>
                  <a:lnTo>
                    <a:pt x="349" y="1055"/>
                  </a:lnTo>
                  <a:lnTo>
                    <a:pt x="350" y="1051"/>
                  </a:lnTo>
                  <a:lnTo>
                    <a:pt x="350" y="1047"/>
                  </a:lnTo>
                  <a:lnTo>
                    <a:pt x="352" y="1044"/>
                  </a:lnTo>
                  <a:lnTo>
                    <a:pt x="353" y="1040"/>
                  </a:lnTo>
                  <a:lnTo>
                    <a:pt x="356" y="1036"/>
                  </a:lnTo>
                  <a:lnTo>
                    <a:pt x="357" y="1029"/>
                  </a:lnTo>
                  <a:lnTo>
                    <a:pt x="360" y="1025"/>
                  </a:lnTo>
                  <a:lnTo>
                    <a:pt x="361" y="1018"/>
                  </a:lnTo>
                  <a:lnTo>
                    <a:pt x="364" y="1012"/>
                  </a:lnTo>
                  <a:lnTo>
                    <a:pt x="367" y="1005"/>
                  </a:lnTo>
                  <a:lnTo>
                    <a:pt x="370" y="1000"/>
                  </a:lnTo>
                  <a:lnTo>
                    <a:pt x="372" y="994"/>
                  </a:lnTo>
                  <a:lnTo>
                    <a:pt x="375" y="989"/>
                  </a:lnTo>
                  <a:lnTo>
                    <a:pt x="378" y="981"/>
                  </a:lnTo>
                  <a:lnTo>
                    <a:pt x="381" y="975"/>
                  </a:lnTo>
                  <a:lnTo>
                    <a:pt x="382" y="968"/>
                  </a:lnTo>
                  <a:lnTo>
                    <a:pt x="386" y="963"/>
                  </a:lnTo>
                  <a:lnTo>
                    <a:pt x="389" y="957"/>
                  </a:lnTo>
                  <a:lnTo>
                    <a:pt x="390" y="952"/>
                  </a:lnTo>
                  <a:lnTo>
                    <a:pt x="393" y="946"/>
                  </a:lnTo>
                  <a:lnTo>
                    <a:pt x="397" y="942"/>
                  </a:lnTo>
                  <a:lnTo>
                    <a:pt x="398" y="937"/>
                  </a:lnTo>
                  <a:lnTo>
                    <a:pt x="401" y="932"/>
                  </a:lnTo>
                  <a:lnTo>
                    <a:pt x="403" y="930"/>
                  </a:lnTo>
                  <a:lnTo>
                    <a:pt x="405" y="927"/>
                  </a:lnTo>
                  <a:lnTo>
                    <a:pt x="408" y="923"/>
                  </a:lnTo>
                  <a:lnTo>
                    <a:pt x="411" y="923"/>
                  </a:lnTo>
                  <a:lnTo>
                    <a:pt x="419" y="924"/>
                  </a:lnTo>
                  <a:lnTo>
                    <a:pt x="429" y="926"/>
                  </a:lnTo>
                  <a:lnTo>
                    <a:pt x="436" y="928"/>
                  </a:lnTo>
                  <a:lnTo>
                    <a:pt x="445" y="931"/>
                  </a:lnTo>
                  <a:lnTo>
                    <a:pt x="451" y="932"/>
                  </a:lnTo>
                  <a:lnTo>
                    <a:pt x="458" y="935"/>
                  </a:lnTo>
                  <a:lnTo>
                    <a:pt x="463" y="938"/>
                  </a:lnTo>
                  <a:lnTo>
                    <a:pt x="470" y="941"/>
                  </a:lnTo>
                  <a:lnTo>
                    <a:pt x="475" y="943"/>
                  </a:lnTo>
                  <a:lnTo>
                    <a:pt x="480" y="945"/>
                  </a:lnTo>
                  <a:lnTo>
                    <a:pt x="484" y="948"/>
                  </a:lnTo>
                  <a:lnTo>
                    <a:pt x="489" y="952"/>
                  </a:lnTo>
                  <a:lnTo>
                    <a:pt x="496" y="957"/>
                  </a:lnTo>
                  <a:lnTo>
                    <a:pt x="503" y="964"/>
                  </a:lnTo>
                  <a:lnTo>
                    <a:pt x="506" y="971"/>
                  </a:lnTo>
                  <a:lnTo>
                    <a:pt x="508" y="977"/>
                  </a:lnTo>
                  <a:lnTo>
                    <a:pt x="511" y="983"/>
                  </a:lnTo>
                  <a:lnTo>
                    <a:pt x="513" y="992"/>
                  </a:lnTo>
                  <a:lnTo>
                    <a:pt x="511" y="999"/>
                  </a:lnTo>
                  <a:lnTo>
                    <a:pt x="511" y="1005"/>
                  </a:lnTo>
                  <a:lnTo>
                    <a:pt x="508" y="1014"/>
                  </a:lnTo>
                  <a:lnTo>
                    <a:pt x="507" y="1022"/>
                  </a:lnTo>
                  <a:lnTo>
                    <a:pt x="503" y="1029"/>
                  </a:lnTo>
                  <a:lnTo>
                    <a:pt x="500" y="1037"/>
                  </a:lnTo>
                  <a:lnTo>
                    <a:pt x="495" y="1045"/>
                  </a:lnTo>
                  <a:lnTo>
                    <a:pt x="491" y="1054"/>
                  </a:lnTo>
                  <a:lnTo>
                    <a:pt x="486" y="1061"/>
                  </a:lnTo>
                  <a:lnTo>
                    <a:pt x="481" y="1069"/>
                  </a:lnTo>
                  <a:lnTo>
                    <a:pt x="475" y="1077"/>
                  </a:lnTo>
                  <a:lnTo>
                    <a:pt x="471" y="1087"/>
                  </a:lnTo>
                  <a:lnTo>
                    <a:pt x="466" y="1094"/>
                  </a:lnTo>
                  <a:lnTo>
                    <a:pt x="460" y="1102"/>
                  </a:lnTo>
                  <a:lnTo>
                    <a:pt x="455" y="1110"/>
                  </a:lnTo>
                  <a:lnTo>
                    <a:pt x="452" y="1118"/>
                  </a:lnTo>
                  <a:lnTo>
                    <a:pt x="447" y="1127"/>
                  </a:lnTo>
                  <a:lnTo>
                    <a:pt x="445" y="1136"/>
                  </a:lnTo>
                  <a:lnTo>
                    <a:pt x="441" y="1143"/>
                  </a:lnTo>
                  <a:lnTo>
                    <a:pt x="441" y="1153"/>
                  </a:lnTo>
                  <a:lnTo>
                    <a:pt x="445" y="1156"/>
                  </a:lnTo>
                  <a:lnTo>
                    <a:pt x="453" y="1160"/>
                  </a:lnTo>
                  <a:lnTo>
                    <a:pt x="458" y="1161"/>
                  </a:lnTo>
                  <a:lnTo>
                    <a:pt x="463" y="1162"/>
                  </a:lnTo>
                  <a:lnTo>
                    <a:pt x="467" y="1165"/>
                  </a:lnTo>
                  <a:lnTo>
                    <a:pt x="474" y="1167"/>
                  </a:lnTo>
                  <a:lnTo>
                    <a:pt x="480" y="1169"/>
                  </a:lnTo>
                  <a:lnTo>
                    <a:pt x="486" y="1171"/>
                  </a:lnTo>
                  <a:lnTo>
                    <a:pt x="492" y="1172"/>
                  </a:lnTo>
                  <a:lnTo>
                    <a:pt x="500" y="1175"/>
                  </a:lnTo>
                  <a:lnTo>
                    <a:pt x="507" y="1176"/>
                  </a:lnTo>
                  <a:lnTo>
                    <a:pt x="514" y="1178"/>
                  </a:lnTo>
                  <a:lnTo>
                    <a:pt x="522" y="1179"/>
                  </a:lnTo>
                  <a:lnTo>
                    <a:pt x="529" y="1182"/>
                  </a:lnTo>
                  <a:lnTo>
                    <a:pt x="536" y="1183"/>
                  </a:lnTo>
                  <a:lnTo>
                    <a:pt x="543" y="1185"/>
                  </a:lnTo>
                  <a:lnTo>
                    <a:pt x="550" y="1186"/>
                  </a:lnTo>
                  <a:lnTo>
                    <a:pt x="557" y="1187"/>
                  </a:lnTo>
                  <a:lnTo>
                    <a:pt x="563" y="1189"/>
                  </a:lnTo>
                  <a:lnTo>
                    <a:pt x="569" y="1191"/>
                  </a:lnTo>
                  <a:lnTo>
                    <a:pt x="576" y="1193"/>
                  </a:lnTo>
                  <a:lnTo>
                    <a:pt x="583" y="1194"/>
                  </a:lnTo>
                  <a:lnTo>
                    <a:pt x="588" y="1196"/>
                  </a:lnTo>
                  <a:lnTo>
                    <a:pt x="595" y="1197"/>
                  </a:lnTo>
                  <a:lnTo>
                    <a:pt x="599" y="1198"/>
                  </a:lnTo>
                  <a:lnTo>
                    <a:pt x="605" y="1201"/>
                  </a:lnTo>
                  <a:lnTo>
                    <a:pt x="609" y="1201"/>
                  </a:lnTo>
                  <a:lnTo>
                    <a:pt x="613" y="1204"/>
                  </a:lnTo>
                  <a:lnTo>
                    <a:pt x="616" y="1204"/>
                  </a:lnTo>
                  <a:lnTo>
                    <a:pt x="620" y="1207"/>
                  </a:lnTo>
                  <a:lnTo>
                    <a:pt x="621" y="1212"/>
                  </a:lnTo>
                  <a:lnTo>
                    <a:pt x="624" y="1218"/>
                  </a:lnTo>
                  <a:lnTo>
                    <a:pt x="625" y="1223"/>
                  </a:lnTo>
                  <a:lnTo>
                    <a:pt x="628" y="1229"/>
                  </a:lnTo>
                  <a:lnTo>
                    <a:pt x="628" y="1233"/>
                  </a:lnTo>
                  <a:lnTo>
                    <a:pt x="630" y="1238"/>
                  </a:lnTo>
                  <a:lnTo>
                    <a:pt x="632" y="1242"/>
                  </a:lnTo>
                  <a:lnTo>
                    <a:pt x="634" y="1247"/>
                  </a:lnTo>
                  <a:lnTo>
                    <a:pt x="635" y="1255"/>
                  </a:lnTo>
                  <a:lnTo>
                    <a:pt x="636" y="1262"/>
                  </a:lnTo>
                  <a:lnTo>
                    <a:pt x="639" y="1267"/>
                  </a:lnTo>
                  <a:lnTo>
                    <a:pt x="643" y="1274"/>
                  </a:lnTo>
                  <a:lnTo>
                    <a:pt x="646" y="1278"/>
                  </a:lnTo>
                  <a:lnTo>
                    <a:pt x="650" y="1282"/>
                  </a:lnTo>
                  <a:lnTo>
                    <a:pt x="657" y="1285"/>
                  </a:lnTo>
                  <a:lnTo>
                    <a:pt x="665" y="1288"/>
                  </a:lnTo>
                  <a:lnTo>
                    <a:pt x="669" y="1288"/>
                  </a:lnTo>
                  <a:lnTo>
                    <a:pt x="674" y="1289"/>
                  </a:lnTo>
                  <a:lnTo>
                    <a:pt x="679" y="1291"/>
                  </a:lnTo>
                  <a:lnTo>
                    <a:pt x="686" y="1291"/>
                  </a:lnTo>
                  <a:lnTo>
                    <a:pt x="693" y="1291"/>
                  </a:lnTo>
                  <a:lnTo>
                    <a:pt x="701" y="1291"/>
                  </a:lnTo>
                  <a:lnTo>
                    <a:pt x="705" y="1291"/>
                  </a:lnTo>
                  <a:lnTo>
                    <a:pt x="709" y="1291"/>
                  </a:lnTo>
                  <a:lnTo>
                    <a:pt x="713" y="1291"/>
                  </a:lnTo>
                  <a:lnTo>
                    <a:pt x="719" y="1291"/>
                  </a:lnTo>
                  <a:lnTo>
                    <a:pt x="720" y="1285"/>
                  </a:lnTo>
                  <a:lnTo>
                    <a:pt x="723" y="1280"/>
                  </a:lnTo>
                  <a:lnTo>
                    <a:pt x="723" y="1275"/>
                  </a:lnTo>
                  <a:lnTo>
                    <a:pt x="726" y="1271"/>
                  </a:lnTo>
                  <a:lnTo>
                    <a:pt x="726" y="1263"/>
                  </a:lnTo>
                  <a:lnTo>
                    <a:pt x="726" y="1258"/>
                  </a:lnTo>
                  <a:lnTo>
                    <a:pt x="723" y="1251"/>
                  </a:lnTo>
                  <a:lnTo>
                    <a:pt x="719" y="1247"/>
                  </a:lnTo>
                  <a:lnTo>
                    <a:pt x="715" y="1241"/>
                  </a:lnTo>
                  <a:lnTo>
                    <a:pt x="711" y="1236"/>
                  </a:lnTo>
                  <a:lnTo>
                    <a:pt x="704" y="1230"/>
                  </a:lnTo>
                  <a:lnTo>
                    <a:pt x="697" y="1223"/>
                  </a:lnTo>
                  <a:lnTo>
                    <a:pt x="690" y="1215"/>
                  </a:lnTo>
                  <a:lnTo>
                    <a:pt x="685" y="1207"/>
                  </a:lnTo>
                  <a:lnTo>
                    <a:pt x="680" y="1201"/>
                  </a:lnTo>
                  <a:lnTo>
                    <a:pt x="678" y="1196"/>
                  </a:lnTo>
                  <a:lnTo>
                    <a:pt x="675" y="1190"/>
                  </a:lnTo>
                  <a:lnTo>
                    <a:pt x="672" y="1185"/>
                  </a:lnTo>
                  <a:lnTo>
                    <a:pt x="669" y="1178"/>
                  </a:lnTo>
                  <a:lnTo>
                    <a:pt x="668" y="1171"/>
                  </a:lnTo>
                  <a:lnTo>
                    <a:pt x="665" y="1162"/>
                  </a:lnTo>
                  <a:lnTo>
                    <a:pt x="664" y="1156"/>
                  </a:lnTo>
                  <a:lnTo>
                    <a:pt x="668" y="1151"/>
                  </a:lnTo>
                  <a:lnTo>
                    <a:pt x="671" y="1149"/>
                  </a:lnTo>
                  <a:lnTo>
                    <a:pt x="676" y="1146"/>
                  </a:lnTo>
                  <a:lnTo>
                    <a:pt x="682" y="1145"/>
                  </a:lnTo>
                  <a:lnTo>
                    <a:pt x="686" y="1143"/>
                  </a:lnTo>
                  <a:lnTo>
                    <a:pt x="691" y="1143"/>
                  </a:lnTo>
                  <a:lnTo>
                    <a:pt x="697" y="1142"/>
                  </a:lnTo>
                  <a:lnTo>
                    <a:pt x="701" y="1142"/>
                  </a:lnTo>
                  <a:lnTo>
                    <a:pt x="705" y="1142"/>
                  </a:lnTo>
                  <a:lnTo>
                    <a:pt x="711" y="1140"/>
                  </a:lnTo>
                  <a:lnTo>
                    <a:pt x="715" y="1139"/>
                  </a:lnTo>
                  <a:lnTo>
                    <a:pt x="720" y="1139"/>
                  </a:lnTo>
                  <a:lnTo>
                    <a:pt x="729" y="1136"/>
                  </a:lnTo>
                  <a:lnTo>
                    <a:pt x="738" y="1131"/>
                  </a:lnTo>
                  <a:lnTo>
                    <a:pt x="744" y="1121"/>
                  </a:lnTo>
                  <a:lnTo>
                    <a:pt x="751" y="1113"/>
                  </a:lnTo>
                  <a:lnTo>
                    <a:pt x="756" y="1105"/>
                  </a:lnTo>
                  <a:lnTo>
                    <a:pt x="763" y="1098"/>
                  </a:lnTo>
                  <a:lnTo>
                    <a:pt x="768" y="1092"/>
                  </a:lnTo>
                  <a:lnTo>
                    <a:pt x="775" y="1087"/>
                  </a:lnTo>
                  <a:lnTo>
                    <a:pt x="782" y="1081"/>
                  </a:lnTo>
                  <a:lnTo>
                    <a:pt x="788" y="1077"/>
                  </a:lnTo>
                  <a:lnTo>
                    <a:pt x="795" y="1073"/>
                  </a:lnTo>
                  <a:lnTo>
                    <a:pt x="800" y="1070"/>
                  </a:lnTo>
                  <a:lnTo>
                    <a:pt x="806" y="1067"/>
                  </a:lnTo>
                  <a:lnTo>
                    <a:pt x="812" y="1066"/>
                  </a:lnTo>
                  <a:lnTo>
                    <a:pt x="818" y="1065"/>
                  </a:lnTo>
                  <a:lnTo>
                    <a:pt x="823" y="1065"/>
                  </a:lnTo>
                  <a:lnTo>
                    <a:pt x="830" y="1063"/>
                  </a:lnTo>
                  <a:lnTo>
                    <a:pt x="836" y="1065"/>
                  </a:lnTo>
                  <a:lnTo>
                    <a:pt x="841" y="1065"/>
                  </a:lnTo>
                  <a:lnTo>
                    <a:pt x="847" y="1065"/>
                  </a:lnTo>
                  <a:lnTo>
                    <a:pt x="851" y="1066"/>
                  </a:lnTo>
                  <a:lnTo>
                    <a:pt x="856" y="1069"/>
                  </a:lnTo>
                  <a:lnTo>
                    <a:pt x="861" y="1070"/>
                  </a:lnTo>
                  <a:lnTo>
                    <a:pt x="866" y="1073"/>
                  </a:lnTo>
                  <a:lnTo>
                    <a:pt x="872" y="1076"/>
                  </a:lnTo>
                  <a:lnTo>
                    <a:pt x="876" y="1080"/>
                  </a:lnTo>
                  <a:lnTo>
                    <a:pt x="884" y="1087"/>
                  </a:lnTo>
                  <a:lnTo>
                    <a:pt x="892" y="1096"/>
                  </a:lnTo>
                  <a:lnTo>
                    <a:pt x="896" y="1100"/>
                  </a:lnTo>
                  <a:lnTo>
                    <a:pt x="900" y="1106"/>
                  </a:lnTo>
                  <a:lnTo>
                    <a:pt x="903" y="1112"/>
                  </a:lnTo>
                  <a:lnTo>
                    <a:pt x="907" y="1117"/>
                  </a:lnTo>
                  <a:lnTo>
                    <a:pt x="910" y="1123"/>
                  </a:lnTo>
                  <a:lnTo>
                    <a:pt x="913" y="1128"/>
                  </a:lnTo>
                  <a:lnTo>
                    <a:pt x="914" y="1134"/>
                  </a:lnTo>
                  <a:lnTo>
                    <a:pt x="917" y="1140"/>
                  </a:lnTo>
                  <a:lnTo>
                    <a:pt x="920" y="1146"/>
                  </a:lnTo>
                  <a:lnTo>
                    <a:pt x="921" y="1153"/>
                  </a:lnTo>
                  <a:lnTo>
                    <a:pt x="924" y="1158"/>
                  </a:lnTo>
                  <a:lnTo>
                    <a:pt x="925" y="1167"/>
                  </a:lnTo>
                  <a:lnTo>
                    <a:pt x="925" y="1174"/>
                  </a:lnTo>
                  <a:lnTo>
                    <a:pt x="927" y="1179"/>
                  </a:lnTo>
                  <a:lnTo>
                    <a:pt x="927" y="1186"/>
                  </a:lnTo>
                  <a:lnTo>
                    <a:pt x="928" y="1194"/>
                  </a:lnTo>
                  <a:lnTo>
                    <a:pt x="928" y="1201"/>
                  </a:lnTo>
                  <a:lnTo>
                    <a:pt x="928" y="1207"/>
                  </a:lnTo>
                  <a:lnTo>
                    <a:pt x="928" y="1213"/>
                  </a:lnTo>
                  <a:lnTo>
                    <a:pt x="928" y="1222"/>
                  </a:lnTo>
                  <a:lnTo>
                    <a:pt x="925" y="1227"/>
                  </a:lnTo>
                  <a:lnTo>
                    <a:pt x="924" y="1234"/>
                  </a:lnTo>
                  <a:lnTo>
                    <a:pt x="922" y="1240"/>
                  </a:lnTo>
                  <a:lnTo>
                    <a:pt x="921" y="1247"/>
                  </a:lnTo>
                  <a:lnTo>
                    <a:pt x="918" y="1252"/>
                  </a:lnTo>
                  <a:lnTo>
                    <a:pt x="916" y="1259"/>
                  </a:lnTo>
                  <a:lnTo>
                    <a:pt x="913" y="1264"/>
                  </a:lnTo>
                  <a:lnTo>
                    <a:pt x="911" y="1270"/>
                  </a:lnTo>
                  <a:lnTo>
                    <a:pt x="906" y="1275"/>
                  </a:lnTo>
                  <a:lnTo>
                    <a:pt x="903" y="1280"/>
                  </a:lnTo>
                  <a:lnTo>
                    <a:pt x="899" y="1285"/>
                  </a:lnTo>
                  <a:lnTo>
                    <a:pt x="895" y="1291"/>
                  </a:lnTo>
                  <a:lnTo>
                    <a:pt x="889" y="1295"/>
                  </a:lnTo>
                  <a:lnTo>
                    <a:pt x="885" y="1299"/>
                  </a:lnTo>
                  <a:lnTo>
                    <a:pt x="880" y="1303"/>
                  </a:lnTo>
                  <a:lnTo>
                    <a:pt x="874" y="1307"/>
                  </a:lnTo>
                  <a:lnTo>
                    <a:pt x="870" y="1307"/>
                  </a:lnTo>
                  <a:lnTo>
                    <a:pt x="866" y="1307"/>
                  </a:lnTo>
                  <a:lnTo>
                    <a:pt x="861" y="1307"/>
                  </a:lnTo>
                  <a:lnTo>
                    <a:pt x="856" y="1307"/>
                  </a:lnTo>
                  <a:lnTo>
                    <a:pt x="851" y="1307"/>
                  </a:lnTo>
                  <a:lnTo>
                    <a:pt x="845" y="1307"/>
                  </a:lnTo>
                  <a:lnTo>
                    <a:pt x="841" y="1307"/>
                  </a:lnTo>
                  <a:lnTo>
                    <a:pt x="839" y="1307"/>
                  </a:lnTo>
                  <a:lnTo>
                    <a:pt x="843" y="1309"/>
                  </a:lnTo>
                  <a:lnTo>
                    <a:pt x="847" y="1311"/>
                  </a:lnTo>
                  <a:lnTo>
                    <a:pt x="851" y="1314"/>
                  </a:lnTo>
                  <a:lnTo>
                    <a:pt x="856" y="1315"/>
                  </a:lnTo>
                  <a:lnTo>
                    <a:pt x="862" y="1317"/>
                  </a:lnTo>
                  <a:lnTo>
                    <a:pt x="867" y="1320"/>
                  </a:lnTo>
                  <a:lnTo>
                    <a:pt x="873" y="1322"/>
                  </a:lnTo>
                  <a:lnTo>
                    <a:pt x="880" y="1324"/>
                  </a:lnTo>
                  <a:lnTo>
                    <a:pt x="885" y="1326"/>
                  </a:lnTo>
                  <a:lnTo>
                    <a:pt x="892" y="1328"/>
                  </a:lnTo>
                  <a:lnTo>
                    <a:pt x="898" y="1331"/>
                  </a:lnTo>
                  <a:lnTo>
                    <a:pt x="905" y="1332"/>
                  </a:lnTo>
                  <a:lnTo>
                    <a:pt x="911" y="1335"/>
                  </a:lnTo>
                  <a:lnTo>
                    <a:pt x="917" y="1336"/>
                  </a:lnTo>
                  <a:lnTo>
                    <a:pt x="924" y="1339"/>
                  </a:lnTo>
                  <a:lnTo>
                    <a:pt x="931" y="1343"/>
                  </a:lnTo>
                  <a:lnTo>
                    <a:pt x="936" y="1344"/>
                  </a:lnTo>
                  <a:lnTo>
                    <a:pt x="940" y="1347"/>
                  </a:lnTo>
                  <a:lnTo>
                    <a:pt x="946" y="1350"/>
                  </a:lnTo>
                  <a:lnTo>
                    <a:pt x="950" y="1353"/>
                  </a:lnTo>
                  <a:lnTo>
                    <a:pt x="957" y="1361"/>
                  </a:lnTo>
                  <a:lnTo>
                    <a:pt x="962" y="1369"/>
                  </a:lnTo>
                  <a:lnTo>
                    <a:pt x="964" y="1373"/>
                  </a:lnTo>
                  <a:lnTo>
                    <a:pt x="965" y="1379"/>
                  </a:lnTo>
                  <a:lnTo>
                    <a:pt x="965" y="1383"/>
                  </a:lnTo>
                  <a:lnTo>
                    <a:pt x="965" y="1388"/>
                  </a:lnTo>
                  <a:lnTo>
                    <a:pt x="964" y="1394"/>
                  </a:lnTo>
                  <a:lnTo>
                    <a:pt x="962" y="1401"/>
                  </a:lnTo>
                  <a:lnTo>
                    <a:pt x="960" y="1408"/>
                  </a:lnTo>
                  <a:lnTo>
                    <a:pt x="957" y="1416"/>
                  </a:lnTo>
                  <a:lnTo>
                    <a:pt x="958" y="1416"/>
                  </a:lnTo>
                  <a:lnTo>
                    <a:pt x="964" y="1416"/>
                  </a:lnTo>
                  <a:lnTo>
                    <a:pt x="969" y="1416"/>
                  </a:lnTo>
                  <a:lnTo>
                    <a:pt x="977" y="1416"/>
                  </a:lnTo>
                  <a:lnTo>
                    <a:pt x="983" y="1416"/>
                  </a:lnTo>
                  <a:lnTo>
                    <a:pt x="990" y="1416"/>
                  </a:lnTo>
                  <a:lnTo>
                    <a:pt x="995" y="1416"/>
                  </a:lnTo>
                  <a:lnTo>
                    <a:pt x="1001" y="1417"/>
                  </a:lnTo>
                  <a:lnTo>
                    <a:pt x="1001" y="1409"/>
                  </a:lnTo>
                  <a:lnTo>
                    <a:pt x="1001" y="1404"/>
                  </a:lnTo>
                  <a:lnTo>
                    <a:pt x="1001" y="1395"/>
                  </a:lnTo>
                  <a:lnTo>
                    <a:pt x="1001" y="1387"/>
                  </a:lnTo>
                  <a:lnTo>
                    <a:pt x="1001" y="1382"/>
                  </a:lnTo>
                  <a:lnTo>
                    <a:pt x="1001" y="1377"/>
                  </a:lnTo>
                  <a:lnTo>
                    <a:pt x="1001" y="1372"/>
                  </a:lnTo>
                  <a:lnTo>
                    <a:pt x="1001" y="1368"/>
                  </a:lnTo>
                  <a:lnTo>
                    <a:pt x="1001" y="1364"/>
                  </a:lnTo>
                  <a:lnTo>
                    <a:pt x="1002" y="1358"/>
                  </a:lnTo>
                  <a:lnTo>
                    <a:pt x="1002" y="1353"/>
                  </a:lnTo>
                  <a:lnTo>
                    <a:pt x="1004" y="1348"/>
                  </a:lnTo>
                  <a:lnTo>
                    <a:pt x="1004" y="1343"/>
                  </a:lnTo>
                  <a:lnTo>
                    <a:pt x="1004" y="1339"/>
                  </a:lnTo>
                  <a:lnTo>
                    <a:pt x="1005" y="1333"/>
                  </a:lnTo>
                  <a:lnTo>
                    <a:pt x="1005" y="1328"/>
                  </a:lnTo>
                  <a:lnTo>
                    <a:pt x="1005" y="1324"/>
                  </a:lnTo>
                  <a:lnTo>
                    <a:pt x="1006" y="1318"/>
                  </a:lnTo>
                  <a:lnTo>
                    <a:pt x="1006" y="1314"/>
                  </a:lnTo>
                  <a:lnTo>
                    <a:pt x="1009" y="1309"/>
                  </a:lnTo>
                  <a:lnTo>
                    <a:pt x="1009" y="1303"/>
                  </a:lnTo>
                  <a:lnTo>
                    <a:pt x="1010" y="1299"/>
                  </a:lnTo>
                  <a:lnTo>
                    <a:pt x="1010" y="1293"/>
                  </a:lnTo>
                  <a:lnTo>
                    <a:pt x="1013" y="1288"/>
                  </a:lnTo>
                  <a:lnTo>
                    <a:pt x="1013" y="1284"/>
                  </a:lnTo>
                  <a:lnTo>
                    <a:pt x="1015" y="1278"/>
                  </a:lnTo>
                  <a:lnTo>
                    <a:pt x="1016" y="1274"/>
                  </a:lnTo>
                  <a:lnTo>
                    <a:pt x="1019" y="1270"/>
                  </a:lnTo>
                  <a:lnTo>
                    <a:pt x="1019" y="1266"/>
                  </a:lnTo>
                  <a:lnTo>
                    <a:pt x="1021" y="1260"/>
                  </a:lnTo>
                  <a:lnTo>
                    <a:pt x="1021" y="1256"/>
                  </a:lnTo>
                  <a:lnTo>
                    <a:pt x="1024" y="1252"/>
                  </a:lnTo>
                  <a:lnTo>
                    <a:pt x="1027" y="1244"/>
                  </a:lnTo>
                  <a:lnTo>
                    <a:pt x="1033" y="1238"/>
                  </a:lnTo>
                  <a:lnTo>
                    <a:pt x="1037" y="1230"/>
                  </a:lnTo>
                  <a:lnTo>
                    <a:pt x="1042" y="1226"/>
                  </a:lnTo>
                  <a:lnTo>
                    <a:pt x="1046" y="1220"/>
                  </a:lnTo>
                  <a:lnTo>
                    <a:pt x="1053" y="1218"/>
                  </a:lnTo>
                  <a:lnTo>
                    <a:pt x="1059" y="1213"/>
                  </a:lnTo>
                  <a:lnTo>
                    <a:pt x="1066" y="1212"/>
                  </a:lnTo>
                  <a:lnTo>
                    <a:pt x="1074" y="1211"/>
                  </a:lnTo>
                  <a:lnTo>
                    <a:pt x="1082" y="1212"/>
                  </a:lnTo>
                  <a:lnTo>
                    <a:pt x="1085" y="1212"/>
                  </a:lnTo>
                  <a:lnTo>
                    <a:pt x="1089" y="1213"/>
                  </a:lnTo>
                  <a:lnTo>
                    <a:pt x="1093" y="1215"/>
                  </a:lnTo>
                  <a:lnTo>
                    <a:pt x="1099" y="1218"/>
                  </a:lnTo>
                  <a:lnTo>
                    <a:pt x="1103" y="1219"/>
                  </a:lnTo>
                  <a:lnTo>
                    <a:pt x="1107" y="1222"/>
                  </a:lnTo>
                  <a:lnTo>
                    <a:pt x="1112" y="1223"/>
                  </a:lnTo>
                  <a:lnTo>
                    <a:pt x="1116" y="1227"/>
                  </a:lnTo>
                  <a:lnTo>
                    <a:pt x="1123" y="1230"/>
                  </a:lnTo>
                  <a:lnTo>
                    <a:pt x="1129" y="1234"/>
                  </a:lnTo>
                  <a:lnTo>
                    <a:pt x="1134" y="1237"/>
                  </a:lnTo>
                  <a:lnTo>
                    <a:pt x="1141" y="1241"/>
                  </a:lnTo>
                  <a:lnTo>
                    <a:pt x="1147" y="1244"/>
                  </a:lnTo>
                  <a:lnTo>
                    <a:pt x="1151" y="1248"/>
                  </a:lnTo>
                  <a:lnTo>
                    <a:pt x="1155" y="1252"/>
                  </a:lnTo>
                  <a:lnTo>
                    <a:pt x="1160" y="1256"/>
                  </a:lnTo>
                  <a:lnTo>
                    <a:pt x="1167" y="1263"/>
                  </a:lnTo>
                  <a:lnTo>
                    <a:pt x="1171" y="1271"/>
                  </a:lnTo>
                  <a:lnTo>
                    <a:pt x="1171" y="1275"/>
                  </a:lnTo>
                  <a:lnTo>
                    <a:pt x="1171" y="1280"/>
                  </a:lnTo>
                  <a:lnTo>
                    <a:pt x="1171" y="1284"/>
                  </a:lnTo>
                  <a:lnTo>
                    <a:pt x="1170" y="1289"/>
                  </a:lnTo>
                  <a:lnTo>
                    <a:pt x="1165" y="1296"/>
                  </a:lnTo>
                  <a:lnTo>
                    <a:pt x="1158" y="1306"/>
                  </a:lnTo>
                  <a:lnTo>
                    <a:pt x="1155" y="1310"/>
                  </a:lnTo>
                  <a:lnTo>
                    <a:pt x="1152" y="1315"/>
                  </a:lnTo>
                  <a:lnTo>
                    <a:pt x="1149" y="1320"/>
                  </a:lnTo>
                  <a:lnTo>
                    <a:pt x="1147" y="1325"/>
                  </a:lnTo>
                  <a:lnTo>
                    <a:pt x="1144" y="1331"/>
                  </a:lnTo>
                  <a:lnTo>
                    <a:pt x="1140" y="1335"/>
                  </a:lnTo>
                  <a:lnTo>
                    <a:pt x="1137" y="1340"/>
                  </a:lnTo>
                  <a:lnTo>
                    <a:pt x="1134" y="1344"/>
                  </a:lnTo>
                  <a:lnTo>
                    <a:pt x="1132" y="1350"/>
                  </a:lnTo>
                  <a:lnTo>
                    <a:pt x="1129" y="1355"/>
                  </a:lnTo>
                  <a:lnTo>
                    <a:pt x="1126" y="1360"/>
                  </a:lnTo>
                  <a:lnTo>
                    <a:pt x="1123" y="1365"/>
                  </a:lnTo>
                  <a:lnTo>
                    <a:pt x="1121" y="1369"/>
                  </a:lnTo>
                  <a:lnTo>
                    <a:pt x="1118" y="1373"/>
                  </a:lnTo>
                  <a:lnTo>
                    <a:pt x="1115" y="1379"/>
                  </a:lnTo>
                  <a:lnTo>
                    <a:pt x="1112" y="1384"/>
                  </a:lnTo>
                  <a:lnTo>
                    <a:pt x="1111" y="1388"/>
                  </a:lnTo>
                  <a:lnTo>
                    <a:pt x="1108" y="1393"/>
                  </a:lnTo>
                  <a:lnTo>
                    <a:pt x="1107" y="1398"/>
                  </a:lnTo>
                  <a:lnTo>
                    <a:pt x="1104" y="1404"/>
                  </a:lnTo>
                  <a:lnTo>
                    <a:pt x="1103" y="1408"/>
                  </a:lnTo>
                  <a:lnTo>
                    <a:pt x="1100" y="1412"/>
                  </a:lnTo>
                  <a:lnTo>
                    <a:pt x="1099" y="1416"/>
                  </a:lnTo>
                  <a:lnTo>
                    <a:pt x="1097" y="1422"/>
                  </a:lnTo>
                  <a:lnTo>
                    <a:pt x="1094" y="1426"/>
                  </a:lnTo>
                  <a:lnTo>
                    <a:pt x="1094" y="1430"/>
                  </a:lnTo>
                  <a:lnTo>
                    <a:pt x="1093" y="1435"/>
                  </a:lnTo>
                  <a:lnTo>
                    <a:pt x="1093" y="1439"/>
                  </a:lnTo>
                  <a:lnTo>
                    <a:pt x="1099" y="1441"/>
                  </a:lnTo>
                  <a:lnTo>
                    <a:pt x="1103" y="1442"/>
                  </a:lnTo>
                  <a:lnTo>
                    <a:pt x="1108" y="1444"/>
                  </a:lnTo>
                  <a:lnTo>
                    <a:pt x="1112" y="1445"/>
                  </a:lnTo>
                  <a:lnTo>
                    <a:pt x="1118" y="1445"/>
                  </a:lnTo>
                  <a:lnTo>
                    <a:pt x="1123" y="1448"/>
                  </a:lnTo>
                  <a:lnTo>
                    <a:pt x="1129" y="1449"/>
                  </a:lnTo>
                  <a:lnTo>
                    <a:pt x="1134" y="1452"/>
                  </a:lnTo>
                  <a:lnTo>
                    <a:pt x="1140" y="1452"/>
                  </a:lnTo>
                  <a:lnTo>
                    <a:pt x="1145" y="1453"/>
                  </a:lnTo>
                  <a:lnTo>
                    <a:pt x="1151" y="1456"/>
                  </a:lnTo>
                  <a:lnTo>
                    <a:pt x="1156" y="1457"/>
                  </a:lnTo>
                  <a:lnTo>
                    <a:pt x="1162" y="1460"/>
                  </a:lnTo>
                  <a:lnTo>
                    <a:pt x="1167" y="1461"/>
                  </a:lnTo>
                  <a:lnTo>
                    <a:pt x="1173" y="1463"/>
                  </a:lnTo>
                  <a:lnTo>
                    <a:pt x="1180" y="1466"/>
                  </a:lnTo>
                  <a:lnTo>
                    <a:pt x="1184" y="1467"/>
                  </a:lnTo>
                  <a:lnTo>
                    <a:pt x="1189" y="1468"/>
                  </a:lnTo>
                  <a:lnTo>
                    <a:pt x="1196" y="1470"/>
                  </a:lnTo>
                  <a:lnTo>
                    <a:pt x="1202" y="1472"/>
                  </a:lnTo>
                  <a:lnTo>
                    <a:pt x="1206" y="1474"/>
                  </a:lnTo>
                  <a:lnTo>
                    <a:pt x="1213" y="1475"/>
                  </a:lnTo>
                  <a:lnTo>
                    <a:pt x="1218" y="1477"/>
                  </a:lnTo>
                  <a:lnTo>
                    <a:pt x="1224" y="1479"/>
                  </a:lnTo>
                  <a:lnTo>
                    <a:pt x="1229" y="1481"/>
                  </a:lnTo>
                  <a:lnTo>
                    <a:pt x="1233" y="1482"/>
                  </a:lnTo>
                  <a:lnTo>
                    <a:pt x="1239" y="1484"/>
                  </a:lnTo>
                  <a:lnTo>
                    <a:pt x="1244" y="1486"/>
                  </a:lnTo>
                  <a:lnTo>
                    <a:pt x="1250" y="1486"/>
                  </a:lnTo>
                  <a:lnTo>
                    <a:pt x="1254" y="1489"/>
                  </a:lnTo>
                  <a:lnTo>
                    <a:pt x="1259" y="1490"/>
                  </a:lnTo>
                  <a:lnTo>
                    <a:pt x="1265" y="1493"/>
                  </a:lnTo>
                  <a:lnTo>
                    <a:pt x="1265" y="1495"/>
                  </a:lnTo>
                  <a:lnTo>
                    <a:pt x="1265" y="1503"/>
                  </a:lnTo>
                  <a:lnTo>
                    <a:pt x="1265" y="1508"/>
                  </a:lnTo>
                  <a:lnTo>
                    <a:pt x="1264" y="1512"/>
                  </a:lnTo>
                  <a:lnTo>
                    <a:pt x="1262" y="1518"/>
                  </a:lnTo>
                  <a:lnTo>
                    <a:pt x="1262" y="1525"/>
                  </a:lnTo>
                  <a:lnTo>
                    <a:pt x="1261" y="1530"/>
                  </a:lnTo>
                  <a:lnTo>
                    <a:pt x="1261" y="1536"/>
                  </a:lnTo>
                  <a:lnTo>
                    <a:pt x="1259" y="1541"/>
                  </a:lnTo>
                  <a:lnTo>
                    <a:pt x="1259" y="1547"/>
                  </a:lnTo>
                  <a:lnTo>
                    <a:pt x="1258" y="1551"/>
                  </a:lnTo>
                  <a:lnTo>
                    <a:pt x="1258" y="1554"/>
                  </a:lnTo>
                  <a:lnTo>
                    <a:pt x="1258" y="1557"/>
                  </a:lnTo>
                  <a:lnTo>
                    <a:pt x="1261" y="1558"/>
                  </a:lnTo>
                  <a:lnTo>
                    <a:pt x="1264" y="1558"/>
                  </a:lnTo>
                  <a:lnTo>
                    <a:pt x="1270" y="1559"/>
                  </a:lnTo>
                  <a:lnTo>
                    <a:pt x="1276" y="1559"/>
                  </a:lnTo>
                  <a:lnTo>
                    <a:pt x="1279" y="1559"/>
                  </a:lnTo>
                  <a:lnTo>
                    <a:pt x="1279" y="1551"/>
                  </a:lnTo>
                  <a:lnTo>
                    <a:pt x="1280" y="1544"/>
                  </a:lnTo>
                  <a:lnTo>
                    <a:pt x="1280" y="1537"/>
                  </a:lnTo>
                  <a:lnTo>
                    <a:pt x="1281" y="1529"/>
                  </a:lnTo>
                  <a:lnTo>
                    <a:pt x="1281" y="1521"/>
                  </a:lnTo>
                  <a:lnTo>
                    <a:pt x="1281" y="1514"/>
                  </a:lnTo>
                  <a:lnTo>
                    <a:pt x="1281" y="1506"/>
                  </a:lnTo>
                  <a:lnTo>
                    <a:pt x="1283" y="1497"/>
                  </a:lnTo>
                  <a:lnTo>
                    <a:pt x="1283" y="1489"/>
                  </a:lnTo>
                  <a:lnTo>
                    <a:pt x="1283" y="1481"/>
                  </a:lnTo>
                  <a:lnTo>
                    <a:pt x="1283" y="1472"/>
                  </a:lnTo>
                  <a:lnTo>
                    <a:pt x="1283" y="1464"/>
                  </a:lnTo>
                  <a:lnTo>
                    <a:pt x="1283" y="1455"/>
                  </a:lnTo>
                  <a:lnTo>
                    <a:pt x="1284" y="1446"/>
                  </a:lnTo>
                  <a:lnTo>
                    <a:pt x="1284" y="1438"/>
                  </a:lnTo>
                  <a:lnTo>
                    <a:pt x="1286" y="1430"/>
                  </a:lnTo>
                  <a:lnTo>
                    <a:pt x="1286" y="1420"/>
                  </a:lnTo>
                  <a:lnTo>
                    <a:pt x="1286" y="1412"/>
                  </a:lnTo>
                  <a:lnTo>
                    <a:pt x="1286" y="1402"/>
                  </a:lnTo>
                  <a:lnTo>
                    <a:pt x="1286" y="1394"/>
                  </a:lnTo>
                  <a:lnTo>
                    <a:pt x="1286" y="1384"/>
                  </a:lnTo>
                  <a:lnTo>
                    <a:pt x="1286" y="1376"/>
                  </a:lnTo>
                  <a:lnTo>
                    <a:pt x="1286" y="1365"/>
                  </a:lnTo>
                  <a:lnTo>
                    <a:pt x="1286" y="1357"/>
                  </a:lnTo>
                  <a:lnTo>
                    <a:pt x="1286" y="1347"/>
                  </a:lnTo>
                  <a:lnTo>
                    <a:pt x="1286" y="1339"/>
                  </a:lnTo>
                  <a:lnTo>
                    <a:pt x="1286" y="1329"/>
                  </a:lnTo>
                  <a:lnTo>
                    <a:pt x="1286" y="1321"/>
                  </a:lnTo>
                  <a:lnTo>
                    <a:pt x="1286" y="1311"/>
                  </a:lnTo>
                  <a:lnTo>
                    <a:pt x="1286" y="1302"/>
                  </a:lnTo>
                  <a:lnTo>
                    <a:pt x="1286" y="1292"/>
                  </a:lnTo>
                  <a:lnTo>
                    <a:pt x="1286" y="1284"/>
                  </a:lnTo>
                  <a:lnTo>
                    <a:pt x="1286" y="1274"/>
                  </a:lnTo>
                  <a:lnTo>
                    <a:pt x="1286" y="1266"/>
                  </a:lnTo>
                  <a:lnTo>
                    <a:pt x="1284" y="1256"/>
                  </a:lnTo>
                  <a:lnTo>
                    <a:pt x="1284" y="1247"/>
                  </a:lnTo>
                  <a:lnTo>
                    <a:pt x="1284" y="1237"/>
                  </a:lnTo>
                  <a:lnTo>
                    <a:pt x="1284" y="1227"/>
                  </a:lnTo>
                  <a:lnTo>
                    <a:pt x="1284" y="1219"/>
                  </a:lnTo>
                  <a:lnTo>
                    <a:pt x="1284" y="1209"/>
                  </a:lnTo>
                  <a:lnTo>
                    <a:pt x="1283" y="1200"/>
                  </a:lnTo>
                  <a:lnTo>
                    <a:pt x="1283" y="1191"/>
                  </a:lnTo>
                  <a:lnTo>
                    <a:pt x="1283" y="1182"/>
                  </a:lnTo>
                  <a:lnTo>
                    <a:pt x="1283" y="1174"/>
                  </a:lnTo>
                  <a:lnTo>
                    <a:pt x="1283" y="1164"/>
                  </a:lnTo>
                  <a:lnTo>
                    <a:pt x="1283" y="1156"/>
                  </a:lnTo>
                  <a:lnTo>
                    <a:pt x="1283" y="1146"/>
                  </a:lnTo>
                  <a:lnTo>
                    <a:pt x="1283" y="1138"/>
                  </a:lnTo>
                  <a:lnTo>
                    <a:pt x="1281" y="1128"/>
                  </a:lnTo>
                  <a:lnTo>
                    <a:pt x="1281" y="1120"/>
                  </a:lnTo>
                  <a:lnTo>
                    <a:pt x="1281" y="1110"/>
                  </a:lnTo>
                  <a:lnTo>
                    <a:pt x="1281" y="1102"/>
                  </a:lnTo>
                  <a:lnTo>
                    <a:pt x="1281" y="1094"/>
                  </a:lnTo>
                  <a:lnTo>
                    <a:pt x="1281" y="1085"/>
                  </a:lnTo>
                  <a:lnTo>
                    <a:pt x="1281" y="1077"/>
                  </a:lnTo>
                  <a:lnTo>
                    <a:pt x="1281" y="1069"/>
                  </a:lnTo>
                  <a:lnTo>
                    <a:pt x="1281" y="1061"/>
                  </a:lnTo>
                  <a:lnTo>
                    <a:pt x="1281" y="1052"/>
                  </a:lnTo>
                  <a:lnTo>
                    <a:pt x="1281" y="1045"/>
                  </a:lnTo>
                  <a:lnTo>
                    <a:pt x="1281" y="1037"/>
                  </a:lnTo>
                  <a:lnTo>
                    <a:pt x="1281" y="1030"/>
                  </a:lnTo>
                  <a:lnTo>
                    <a:pt x="1281" y="1023"/>
                  </a:lnTo>
                  <a:lnTo>
                    <a:pt x="1281" y="1015"/>
                  </a:lnTo>
                  <a:lnTo>
                    <a:pt x="1283" y="1008"/>
                  </a:lnTo>
                  <a:lnTo>
                    <a:pt x="1281" y="1000"/>
                  </a:lnTo>
                  <a:lnTo>
                    <a:pt x="1281" y="992"/>
                  </a:lnTo>
                  <a:lnTo>
                    <a:pt x="1281" y="983"/>
                  </a:lnTo>
                  <a:lnTo>
                    <a:pt x="1281" y="977"/>
                  </a:lnTo>
                  <a:lnTo>
                    <a:pt x="1281" y="968"/>
                  </a:lnTo>
                  <a:lnTo>
                    <a:pt x="1281" y="960"/>
                  </a:lnTo>
                  <a:lnTo>
                    <a:pt x="1280" y="953"/>
                  </a:lnTo>
                  <a:lnTo>
                    <a:pt x="1280" y="948"/>
                  </a:lnTo>
                  <a:lnTo>
                    <a:pt x="1279" y="939"/>
                  </a:lnTo>
                  <a:lnTo>
                    <a:pt x="1279" y="932"/>
                  </a:lnTo>
                  <a:lnTo>
                    <a:pt x="1277" y="927"/>
                  </a:lnTo>
                  <a:lnTo>
                    <a:pt x="1277" y="921"/>
                  </a:lnTo>
                  <a:lnTo>
                    <a:pt x="1276" y="915"/>
                  </a:lnTo>
                  <a:lnTo>
                    <a:pt x="1275" y="909"/>
                  </a:lnTo>
                  <a:lnTo>
                    <a:pt x="1275" y="903"/>
                  </a:lnTo>
                  <a:lnTo>
                    <a:pt x="1273" y="898"/>
                  </a:lnTo>
                  <a:lnTo>
                    <a:pt x="1270" y="891"/>
                  </a:lnTo>
                  <a:lnTo>
                    <a:pt x="1269" y="886"/>
                  </a:lnTo>
                  <a:lnTo>
                    <a:pt x="1268" y="880"/>
                  </a:lnTo>
                  <a:lnTo>
                    <a:pt x="1266" y="876"/>
                  </a:lnTo>
                  <a:lnTo>
                    <a:pt x="1264" y="870"/>
                  </a:lnTo>
                  <a:lnTo>
                    <a:pt x="1261" y="865"/>
                  </a:lnTo>
                  <a:lnTo>
                    <a:pt x="1258" y="859"/>
                  </a:lnTo>
                  <a:lnTo>
                    <a:pt x="1257" y="855"/>
                  </a:lnTo>
                  <a:lnTo>
                    <a:pt x="1254" y="851"/>
                  </a:lnTo>
                  <a:lnTo>
                    <a:pt x="1250" y="846"/>
                  </a:lnTo>
                  <a:lnTo>
                    <a:pt x="1247" y="840"/>
                  </a:lnTo>
                  <a:lnTo>
                    <a:pt x="1244" y="836"/>
                  </a:lnTo>
                  <a:lnTo>
                    <a:pt x="1236" y="826"/>
                  </a:lnTo>
                  <a:lnTo>
                    <a:pt x="1228" y="818"/>
                  </a:lnTo>
                  <a:lnTo>
                    <a:pt x="1218" y="818"/>
                  </a:lnTo>
                  <a:lnTo>
                    <a:pt x="1210" y="818"/>
                  </a:lnTo>
                  <a:lnTo>
                    <a:pt x="1200" y="817"/>
                  </a:lnTo>
                  <a:lnTo>
                    <a:pt x="1192" y="817"/>
                  </a:lnTo>
                  <a:lnTo>
                    <a:pt x="1182" y="817"/>
                  </a:lnTo>
                  <a:lnTo>
                    <a:pt x="1174" y="817"/>
                  </a:lnTo>
                  <a:lnTo>
                    <a:pt x="1165" y="817"/>
                  </a:lnTo>
                  <a:lnTo>
                    <a:pt x="1156" y="817"/>
                  </a:lnTo>
                  <a:lnTo>
                    <a:pt x="1148" y="817"/>
                  </a:lnTo>
                  <a:lnTo>
                    <a:pt x="1140" y="817"/>
                  </a:lnTo>
                  <a:lnTo>
                    <a:pt x="1130" y="817"/>
                  </a:lnTo>
                  <a:lnTo>
                    <a:pt x="1122" y="817"/>
                  </a:lnTo>
                  <a:lnTo>
                    <a:pt x="1114" y="817"/>
                  </a:lnTo>
                  <a:lnTo>
                    <a:pt x="1105" y="817"/>
                  </a:lnTo>
                  <a:lnTo>
                    <a:pt x="1097" y="817"/>
                  </a:lnTo>
                  <a:lnTo>
                    <a:pt x="1090" y="817"/>
                  </a:lnTo>
                  <a:lnTo>
                    <a:pt x="1081" y="817"/>
                  </a:lnTo>
                  <a:lnTo>
                    <a:pt x="1072" y="817"/>
                  </a:lnTo>
                  <a:lnTo>
                    <a:pt x="1064" y="817"/>
                  </a:lnTo>
                  <a:lnTo>
                    <a:pt x="1056" y="817"/>
                  </a:lnTo>
                  <a:lnTo>
                    <a:pt x="1048" y="817"/>
                  </a:lnTo>
                  <a:lnTo>
                    <a:pt x="1039" y="817"/>
                  </a:lnTo>
                  <a:lnTo>
                    <a:pt x="1031" y="817"/>
                  </a:lnTo>
                  <a:lnTo>
                    <a:pt x="1023" y="817"/>
                  </a:lnTo>
                  <a:lnTo>
                    <a:pt x="1015" y="817"/>
                  </a:lnTo>
                  <a:lnTo>
                    <a:pt x="1006" y="817"/>
                  </a:lnTo>
                  <a:lnTo>
                    <a:pt x="998" y="817"/>
                  </a:lnTo>
                  <a:lnTo>
                    <a:pt x="991" y="817"/>
                  </a:lnTo>
                  <a:lnTo>
                    <a:pt x="983" y="817"/>
                  </a:lnTo>
                  <a:lnTo>
                    <a:pt x="975" y="817"/>
                  </a:lnTo>
                  <a:lnTo>
                    <a:pt x="966" y="817"/>
                  </a:lnTo>
                  <a:lnTo>
                    <a:pt x="958" y="818"/>
                  </a:lnTo>
                  <a:lnTo>
                    <a:pt x="950" y="818"/>
                  </a:lnTo>
                  <a:lnTo>
                    <a:pt x="942" y="818"/>
                  </a:lnTo>
                  <a:lnTo>
                    <a:pt x="933" y="818"/>
                  </a:lnTo>
                  <a:lnTo>
                    <a:pt x="925" y="818"/>
                  </a:lnTo>
                  <a:lnTo>
                    <a:pt x="917" y="818"/>
                  </a:lnTo>
                  <a:lnTo>
                    <a:pt x="909" y="818"/>
                  </a:lnTo>
                  <a:lnTo>
                    <a:pt x="900" y="818"/>
                  </a:lnTo>
                  <a:lnTo>
                    <a:pt x="892" y="818"/>
                  </a:lnTo>
                  <a:lnTo>
                    <a:pt x="884" y="818"/>
                  </a:lnTo>
                  <a:lnTo>
                    <a:pt x="876" y="818"/>
                  </a:lnTo>
                  <a:lnTo>
                    <a:pt x="867" y="818"/>
                  </a:lnTo>
                  <a:lnTo>
                    <a:pt x="859" y="818"/>
                  </a:lnTo>
                  <a:lnTo>
                    <a:pt x="851" y="818"/>
                  </a:lnTo>
                  <a:lnTo>
                    <a:pt x="843" y="818"/>
                  </a:lnTo>
                  <a:lnTo>
                    <a:pt x="834" y="818"/>
                  </a:lnTo>
                  <a:lnTo>
                    <a:pt x="828" y="818"/>
                  </a:lnTo>
                  <a:lnTo>
                    <a:pt x="818" y="818"/>
                  </a:lnTo>
                  <a:lnTo>
                    <a:pt x="810" y="818"/>
                  </a:lnTo>
                  <a:lnTo>
                    <a:pt x="800" y="818"/>
                  </a:lnTo>
                  <a:lnTo>
                    <a:pt x="793" y="818"/>
                  </a:lnTo>
                  <a:lnTo>
                    <a:pt x="784" y="818"/>
                  </a:lnTo>
                  <a:lnTo>
                    <a:pt x="775" y="818"/>
                  </a:lnTo>
                  <a:lnTo>
                    <a:pt x="767" y="818"/>
                  </a:lnTo>
                  <a:lnTo>
                    <a:pt x="759" y="818"/>
                  </a:lnTo>
                  <a:lnTo>
                    <a:pt x="751" y="817"/>
                  </a:lnTo>
                  <a:lnTo>
                    <a:pt x="742" y="817"/>
                  </a:lnTo>
                  <a:lnTo>
                    <a:pt x="733" y="817"/>
                  </a:lnTo>
                  <a:lnTo>
                    <a:pt x="724" y="817"/>
                  </a:lnTo>
                  <a:lnTo>
                    <a:pt x="715" y="817"/>
                  </a:lnTo>
                  <a:lnTo>
                    <a:pt x="707" y="817"/>
                  </a:lnTo>
                  <a:lnTo>
                    <a:pt x="698" y="817"/>
                  </a:lnTo>
                  <a:lnTo>
                    <a:pt x="690" y="817"/>
                  </a:lnTo>
                  <a:lnTo>
                    <a:pt x="680" y="815"/>
                  </a:lnTo>
                  <a:lnTo>
                    <a:pt x="672" y="815"/>
                  </a:lnTo>
                  <a:lnTo>
                    <a:pt x="664" y="815"/>
                  </a:lnTo>
                  <a:lnTo>
                    <a:pt x="656" y="815"/>
                  </a:lnTo>
                  <a:lnTo>
                    <a:pt x="646" y="815"/>
                  </a:lnTo>
                  <a:lnTo>
                    <a:pt x="639" y="815"/>
                  </a:lnTo>
                  <a:lnTo>
                    <a:pt x="630" y="815"/>
                  </a:lnTo>
                  <a:lnTo>
                    <a:pt x="623" y="815"/>
                  </a:lnTo>
                  <a:lnTo>
                    <a:pt x="613" y="815"/>
                  </a:lnTo>
                  <a:lnTo>
                    <a:pt x="605" y="815"/>
                  </a:lnTo>
                  <a:lnTo>
                    <a:pt x="596" y="815"/>
                  </a:lnTo>
                  <a:lnTo>
                    <a:pt x="588" y="815"/>
                  </a:lnTo>
                  <a:lnTo>
                    <a:pt x="580" y="815"/>
                  </a:lnTo>
                  <a:lnTo>
                    <a:pt x="572" y="817"/>
                  </a:lnTo>
                  <a:lnTo>
                    <a:pt x="563" y="817"/>
                  </a:lnTo>
                  <a:lnTo>
                    <a:pt x="555" y="818"/>
                  </a:lnTo>
                  <a:lnTo>
                    <a:pt x="547" y="818"/>
                  </a:lnTo>
                  <a:lnTo>
                    <a:pt x="539" y="818"/>
                  </a:lnTo>
                  <a:lnTo>
                    <a:pt x="529" y="818"/>
                  </a:lnTo>
                  <a:lnTo>
                    <a:pt x="521" y="818"/>
                  </a:lnTo>
                  <a:lnTo>
                    <a:pt x="511" y="818"/>
                  </a:lnTo>
                  <a:lnTo>
                    <a:pt x="504" y="819"/>
                  </a:lnTo>
                  <a:lnTo>
                    <a:pt x="495" y="819"/>
                  </a:lnTo>
                  <a:lnTo>
                    <a:pt x="488" y="819"/>
                  </a:lnTo>
                  <a:lnTo>
                    <a:pt x="478" y="819"/>
                  </a:lnTo>
                  <a:lnTo>
                    <a:pt x="470" y="819"/>
                  </a:lnTo>
                  <a:lnTo>
                    <a:pt x="462" y="821"/>
                  </a:lnTo>
                  <a:lnTo>
                    <a:pt x="453" y="822"/>
                  </a:lnTo>
                  <a:lnTo>
                    <a:pt x="445" y="822"/>
                  </a:lnTo>
                  <a:lnTo>
                    <a:pt x="437" y="822"/>
                  </a:lnTo>
                  <a:lnTo>
                    <a:pt x="429" y="822"/>
                  </a:lnTo>
                  <a:lnTo>
                    <a:pt x="422" y="824"/>
                  </a:lnTo>
                  <a:lnTo>
                    <a:pt x="412" y="824"/>
                  </a:lnTo>
                  <a:lnTo>
                    <a:pt x="404" y="824"/>
                  </a:lnTo>
                  <a:lnTo>
                    <a:pt x="396" y="824"/>
                  </a:lnTo>
                  <a:lnTo>
                    <a:pt x="387" y="824"/>
                  </a:lnTo>
                  <a:lnTo>
                    <a:pt x="379" y="824"/>
                  </a:lnTo>
                  <a:lnTo>
                    <a:pt x="371" y="824"/>
                  </a:lnTo>
                  <a:lnTo>
                    <a:pt x="363" y="824"/>
                  </a:lnTo>
                  <a:lnTo>
                    <a:pt x="354" y="825"/>
                  </a:lnTo>
                  <a:lnTo>
                    <a:pt x="346" y="824"/>
                  </a:lnTo>
                  <a:lnTo>
                    <a:pt x="338" y="824"/>
                  </a:lnTo>
                  <a:lnTo>
                    <a:pt x="330" y="824"/>
                  </a:lnTo>
                  <a:lnTo>
                    <a:pt x="323" y="824"/>
                  </a:lnTo>
                  <a:lnTo>
                    <a:pt x="316" y="824"/>
                  </a:lnTo>
                  <a:lnTo>
                    <a:pt x="308" y="824"/>
                  </a:lnTo>
                  <a:lnTo>
                    <a:pt x="301" y="824"/>
                  </a:lnTo>
                  <a:lnTo>
                    <a:pt x="293" y="824"/>
                  </a:lnTo>
                  <a:lnTo>
                    <a:pt x="284" y="824"/>
                  </a:lnTo>
                  <a:lnTo>
                    <a:pt x="277" y="824"/>
                  </a:lnTo>
                  <a:lnTo>
                    <a:pt x="269" y="822"/>
                  </a:lnTo>
                  <a:lnTo>
                    <a:pt x="262" y="822"/>
                  </a:lnTo>
                  <a:lnTo>
                    <a:pt x="254" y="822"/>
                  </a:lnTo>
                  <a:lnTo>
                    <a:pt x="247" y="821"/>
                  </a:lnTo>
                  <a:lnTo>
                    <a:pt x="239" y="819"/>
                  </a:lnTo>
                  <a:lnTo>
                    <a:pt x="232" y="819"/>
                  </a:lnTo>
                  <a:lnTo>
                    <a:pt x="225" y="818"/>
                  </a:lnTo>
                  <a:lnTo>
                    <a:pt x="218" y="818"/>
                  </a:lnTo>
                  <a:lnTo>
                    <a:pt x="210" y="817"/>
                  </a:lnTo>
                  <a:lnTo>
                    <a:pt x="203" y="815"/>
                  </a:lnTo>
                  <a:lnTo>
                    <a:pt x="196" y="814"/>
                  </a:lnTo>
                  <a:lnTo>
                    <a:pt x="189" y="814"/>
                  </a:lnTo>
                  <a:lnTo>
                    <a:pt x="182" y="811"/>
                  </a:lnTo>
                  <a:lnTo>
                    <a:pt x="177" y="811"/>
                  </a:lnTo>
                  <a:lnTo>
                    <a:pt x="177" y="802"/>
                  </a:lnTo>
                  <a:lnTo>
                    <a:pt x="177" y="793"/>
                  </a:lnTo>
                  <a:lnTo>
                    <a:pt x="177" y="785"/>
                  </a:lnTo>
                  <a:lnTo>
                    <a:pt x="178" y="777"/>
                  </a:lnTo>
                  <a:lnTo>
                    <a:pt x="178" y="767"/>
                  </a:lnTo>
                  <a:lnTo>
                    <a:pt x="178" y="759"/>
                  </a:lnTo>
                  <a:lnTo>
                    <a:pt x="178" y="751"/>
                  </a:lnTo>
                  <a:lnTo>
                    <a:pt x="180" y="742"/>
                  </a:lnTo>
                  <a:lnTo>
                    <a:pt x="180" y="734"/>
                  </a:lnTo>
                  <a:lnTo>
                    <a:pt x="180" y="726"/>
                  </a:lnTo>
                  <a:lnTo>
                    <a:pt x="180" y="717"/>
                  </a:lnTo>
                  <a:lnTo>
                    <a:pt x="181" y="709"/>
                  </a:lnTo>
                  <a:lnTo>
                    <a:pt x="181" y="700"/>
                  </a:lnTo>
                  <a:lnTo>
                    <a:pt x="181" y="693"/>
                  </a:lnTo>
                  <a:lnTo>
                    <a:pt x="181" y="683"/>
                  </a:lnTo>
                  <a:lnTo>
                    <a:pt x="182" y="676"/>
                  </a:lnTo>
                  <a:lnTo>
                    <a:pt x="182" y="667"/>
                  </a:lnTo>
                  <a:lnTo>
                    <a:pt x="182" y="658"/>
                  </a:lnTo>
                  <a:lnTo>
                    <a:pt x="182" y="649"/>
                  </a:lnTo>
                  <a:lnTo>
                    <a:pt x="182" y="640"/>
                  </a:lnTo>
                  <a:lnTo>
                    <a:pt x="182" y="632"/>
                  </a:lnTo>
                  <a:lnTo>
                    <a:pt x="182" y="624"/>
                  </a:lnTo>
                  <a:lnTo>
                    <a:pt x="182" y="614"/>
                  </a:lnTo>
                  <a:lnTo>
                    <a:pt x="182" y="606"/>
                  </a:lnTo>
                  <a:lnTo>
                    <a:pt x="182" y="598"/>
                  </a:lnTo>
                  <a:lnTo>
                    <a:pt x="182" y="589"/>
                  </a:lnTo>
                  <a:lnTo>
                    <a:pt x="182" y="580"/>
                  </a:lnTo>
                  <a:lnTo>
                    <a:pt x="184" y="571"/>
                  </a:lnTo>
                  <a:lnTo>
                    <a:pt x="184" y="563"/>
                  </a:lnTo>
                  <a:lnTo>
                    <a:pt x="184" y="555"/>
                  </a:lnTo>
                  <a:lnTo>
                    <a:pt x="184" y="545"/>
                  </a:lnTo>
                  <a:lnTo>
                    <a:pt x="184" y="538"/>
                  </a:lnTo>
                  <a:lnTo>
                    <a:pt x="184" y="529"/>
                  </a:lnTo>
                  <a:lnTo>
                    <a:pt x="184" y="520"/>
                  </a:lnTo>
                  <a:lnTo>
                    <a:pt x="184" y="511"/>
                  </a:lnTo>
                  <a:lnTo>
                    <a:pt x="184" y="503"/>
                  </a:lnTo>
                  <a:lnTo>
                    <a:pt x="184" y="494"/>
                  </a:lnTo>
                  <a:lnTo>
                    <a:pt x="184" y="485"/>
                  </a:lnTo>
                  <a:lnTo>
                    <a:pt x="184" y="476"/>
                  </a:lnTo>
                  <a:lnTo>
                    <a:pt x="184" y="468"/>
                  </a:lnTo>
                  <a:lnTo>
                    <a:pt x="184" y="458"/>
                  </a:lnTo>
                  <a:lnTo>
                    <a:pt x="184" y="450"/>
                  </a:lnTo>
                  <a:lnTo>
                    <a:pt x="184" y="442"/>
                  </a:lnTo>
                  <a:lnTo>
                    <a:pt x="185" y="434"/>
                  </a:lnTo>
                  <a:lnTo>
                    <a:pt x="185" y="424"/>
                  </a:lnTo>
                  <a:lnTo>
                    <a:pt x="185" y="416"/>
                  </a:lnTo>
                  <a:lnTo>
                    <a:pt x="185" y="406"/>
                  </a:lnTo>
                  <a:lnTo>
                    <a:pt x="187" y="399"/>
                  </a:lnTo>
                  <a:lnTo>
                    <a:pt x="187" y="390"/>
                  </a:lnTo>
                  <a:lnTo>
                    <a:pt x="187" y="381"/>
                  </a:lnTo>
                  <a:lnTo>
                    <a:pt x="187" y="373"/>
                  </a:lnTo>
                  <a:lnTo>
                    <a:pt x="187" y="363"/>
                  </a:lnTo>
                  <a:lnTo>
                    <a:pt x="187" y="355"/>
                  </a:lnTo>
                  <a:lnTo>
                    <a:pt x="188" y="347"/>
                  </a:lnTo>
                  <a:lnTo>
                    <a:pt x="188" y="339"/>
                  </a:lnTo>
                  <a:lnTo>
                    <a:pt x="189" y="330"/>
                  </a:lnTo>
                  <a:lnTo>
                    <a:pt x="189" y="321"/>
                  </a:lnTo>
                  <a:lnTo>
                    <a:pt x="189" y="312"/>
                  </a:lnTo>
                  <a:lnTo>
                    <a:pt x="189" y="304"/>
                  </a:lnTo>
                  <a:lnTo>
                    <a:pt x="191" y="296"/>
                  </a:lnTo>
                  <a:lnTo>
                    <a:pt x="191" y="286"/>
                  </a:lnTo>
                  <a:lnTo>
                    <a:pt x="191" y="279"/>
                  </a:lnTo>
                  <a:lnTo>
                    <a:pt x="192" y="270"/>
                  </a:lnTo>
                  <a:lnTo>
                    <a:pt x="192" y="263"/>
                  </a:lnTo>
                  <a:lnTo>
                    <a:pt x="193" y="253"/>
                  </a:lnTo>
                  <a:lnTo>
                    <a:pt x="195" y="245"/>
                  </a:lnTo>
                  <a:lnTo>
                    <a:pt x="196" y="237"/>
                  </a:lnTo>
                  <a:lnTo>
                    <a:pt x="198" y="228"/>
                  </a:lnTo>
                  <a:lnTo>
                    <a:pt x="198" y="223"/>
                  </a:lnTo>
                  <a:lnTo>
                    <a:pt x="198" y="217"/>
                  </a:lnTo>
                  <a:lnTo>
                    <a:pt x="198" y="213"/>
                  </a:lnTo>
                  <a:lnTo>
                    <a:pt x="198" y="209"/>
                  </a:lnTo>
                  <a:lnTo>
                    <a:pt x="198" y="204"/>
                  </a:lnTo>
                  <a:lnTo>
                    <a:pt x="198" y="199"/>
                  </a:lnTo>
                  <a:lnTo>
                    <a:pt x="198" y="194"/>
                  </a:lnTo>
                  <a:lnTo>
                    <a:pt x="198" y="190"/>
                  </a:lnTo>
                  <a:lnTo>
                    <a:pt x="196" y="184"/>
                  </a:lnTo>
                  <a:lnTo>
                    <a:pt x="195" y="179"/>
                  </a:lnTo>
                  <a:lnTo>
                    <a:pt x="195" y="173"/>
                  </a:lnTo>
                  <a:lnTo>
                    <a:pt x="195" y="168"/>
                  </a:lnTo>
                  <a:lnTo>
                    <a:pt x="193" y="164"/>
                  </a:lnTo>
                  <a:lnTo>
                    <a:pt x="192" y="158"/>
                  </a:lnTo>
                  <a:lnTo>
                    <a:pt x="192" y="153"/>
                  </a:lnTo>
                  <a:lnTo>
                    <a:pt x="192" y="148"/>
                  </a:lnTo>
                  <a:lnTo>
                    <a:pt x="191" y="143"/>
                  </a:lnTo>
                  <a:lnTo>
                    <a:pt x="191" y="137"/>
                  </a:lnTo>
                  <a:lnTo>
                    <a:pt x="189" y="132"/>
                  </a:lnTo>
                  <a:lnTo>
                    <a:pt x="189" y="128"/>
                  </a:lnTo>
                  <a:lnTo>
                    <a:pt x="189" y="122"/>
                  </a:lnTo>
                  <a:lnTo>
                    <a:pt x="189" y="117"/>
                  </a:lnTo>
                  <a:lnTo>
                    <a:pt x="189" y="113"/>
                  </a:lnTo>
                  <a:lnTo>
                    <a:pt x="189" y="107"/>
                  </a:lnTo>
                  <a:lnTo>
                    <a:pt x="188" y="103"/>
                  </a:lnTo>
                  <a:lnTo>
                    <a:pt x="188" y="98"/>
                  </a:lnTo>
                  <a:lnTo>
                    <a:pt x="187" y="92"/>
                  </a:lnTo>
                  <a:lnTo>
                    <a:pt x="187" y="88"/>
                  </a:lnTo>
                  <a:lnTo>
                    <a:pt x="187" y="82"/>
                  </a:lnTo>
                  <a:lnTo>
                    <a:pt x="187" y="78"/>
                  </a:lnTo>
                  <a:lnTo>
                    <a:pt x="187" y="73"/>
                  </a:lnTo>
                  <a:lnTo>
                    <a:pt x="188" y="70"/>
                  </a:lnTo>
                  <a:lnTo>
                    <a:pt x="188" y="64"/>
                  </a:lnTo>
                  <a:lnTo>
                    <a:pt x="189" y="59"/>
                  </a:lnTo>
                  <a:lnTo>
                    <a:pt x="189" y="55"/>
                  </a:lnTo>
                  <a:lnTo>
                    <a:pt x="191" y="52"/>
                  </a:lnTo>
                  <a:lnTo>
                    <a:pt x="192" y="44"/>
                  </a:lnTo>
                  <a:lnTo>
                    <a:pt x="195" y="37"/>
                  </a:lnTo>
                  <a:lnTo>
                    <a:pt x="198" y="30"/>
                  </a:lnTo>
                  <a:lnTo>
                    <a:pt x="202" y="23"/>
                  </a:lnTo>
                  <a:lnTo>
                    <a:pt x="206" y="18"/>
                  </a:lnTo>
                  <a:lnTo>
                    <a:pt x="211" y="12"/>
                  </a:lnTo>
                  <a:lnTo>
                    <a:pt x="217" y="7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3" y="0"/>
                  </a:lnTo>
                  <a:lnTo>
                    <a:pt x="255" y="0"/>
                  </a:lnTo>
                  <a:lnTo>
                    <a:pt x="268" y="0"/>
                  </a:lnTo>
                  <a:lnTo>
                    <a:pt x="280" y="0"/>
                  </a:lnTo>
                  <a:lnTo>
                    <a:pt x="293" y="0"/>
                  </a:lnTo>
                  <a:lnTo>
                    <a:pt x="305" y="0"/>
                  </a:lnTo>
                  <a:lnTo>
                    <a:pt x="317" y="0"/>
                  </a:lnTo>
                  <a:lnTo>
                    <a:pt x="330" y="0"/>
                  </a:lnTo>
                  <a:lnTo>
                    <a:pt x="342" y="1"/>
                  </a:lnTo>
                  <a:lnTo>
                    <a:pt x="354" y="1"/>
                  </a:lnTo>
                  <a:lnTo>
                    <a:pt x="367" y="1"/>
                  </a:lnTo>
                  <a:lnTo>
                    <a:pt x="379" y="1"/>
                  </a:lnTo>
                  <a:lnTo>
                    <a:pt x="393" y="2"/>
                  </a:lnTo>
                  <a:lnTo>
                    <a:pt x="405" y="2"/>
                  </a:lnTo>
                  <a:lnTo>
                    <a:pt x="418" y="2"/>
                  </a:lnTo>
                  <a:lnTo>
                    <a:pt x="430" y="2"/>
                  </a:lnTo>
                  <a:lnTo>
                    <a:pt x="442" y="4"/>
                  </a:lnTo>
                  <a:lnTo>
                    <a:pt x="455" y="4"/>
                  </a:lnTo>
                  <a:lnTo>
                    <a:pt x="467" y="4"/>
                  </a:lnTo>
                  <a:lnTo>
                    <a:pt x="480" y="4"/>
                  </a:lnTo>
                  <a:lnTo>
                    <a:pt x="493" y="5"/>
                  </a:lnTo>
                  <a:lnTo>
                    <a:pt x="506" y="5"/>
                  </a:lnTo>
                  <a:lnTo>
                    <a:pt x="518" y="5"/>
                  </a:lnTo>
                  <a:lnTo>
                    <a:pt x="530" y="5"/>
                  </a:lnTo>
                  <a:lnTo>
                    <a:pt x="544" y="7"/>
                  </a:lnTo>
                  <a:lnTo>
                    <a:pt x="557" y="7"/>
                  </a:lnTo>
                  <a:lnTo>
                    <a:pt x="569" y="7"/>
                  </a:lnTo>
                  <a:lnTo>
                    <a:pt x="581" y="7"/>
                  </a:lnTo>
                  <a:lnTo>
                    <a:pt x="595" y="7"/>
                  </a:lnTo>
                  <a:lnTo>
                    <a:pt x="607" y="7"/>
                  </a:lnTo>
                  <a:lnTo>
                    <a:pt x="620" y="8"/>
                  </a:lnTo>
                  <a:lnTo>
                    <a:pt x="632" y="8"/>
                  </a:lnTo>
                  <a:lnTo>
                    <a:pt x="646" y="8"/>
                  </a:lnTo>
                  <a:lnTo>
                    <a:pt x="658" y="8"/>
                  </a:lnTo>
                  <a:lnTo>
                    <a:pt x="671" y="8"/>
                  </a:lnTo>
                  <a:lnTo>
                    <a:pt x="683" y="8"/>
                  </a:lnTo>
                  <a:lnTo>
                    <a:pt x="697" y="9"/>
                  </a:lnTo>
                  <a:lnTo>
                    <a:pt x="709" y="9"/>
                  </a:lnTo>
                  <a:lnTo>
                    <a:pt x="722" y="9"/>
                  </a:lnTo>
                  <a:lnTo>
                    <a:pt x="734" y="9"/>
                  </a:lnTo>
                  <a:lnTo>
                    <a:pt x="746" y="11"/>
                  </a:lnTo>
                  <a:lnTo>
                    <a:pt x="759" y="11"/>
                  </a:lnTo>
                  <a:lnTo>
                    <a:pt x="771" y="11"/>
                  </a:lnTo>
                  <a:lnTo>
                    <a:pt x="784" y="11"/>
                  </a:lnTo>
                  <a:lnTo>
                    <a:pt x="797" y="11"/>
                  </a:lnTo>
                  <a:lnTo>
                    <a:pt x="810" y="11"/>
                  </a:lnTo>
                  <a:lnTo>
                    <a:pt x="823" y="12"/>
                  </a:lnTo>
                  <a:lnTo>
                    <a:pt x="836" y="12"/>
                  </a:lnTo>
                  <a:lnTo>
                    <a:pt x="848" y="13"/>
                  </a:lnTo>
                  <a:lnTo>
                    <a:pt x="861" y="13"/>
                  </a:lnTo>
                  <a:lnTo>
                    <a:pt x="873" y="13"/>
                  </a:lnTo>
                  <a:lnTo>
                    <a:pt x="885" y="13"/>
                  </a:lnTo>
                  <a:lnTo>
                    <a:pt x="898" y="13"/>
                  </a:lnTo>
                  <a:lnTo>
                    <a:pt x="911" y="13"/>
                  </a:lnTo>
                  <a:lnTo>
                    <a:pt x="924" y="15"/>
                  </a:lnTo>
                  <a:lnTo>
                    <a:pt x="936" y="15"/>
                  </a:lnTo>
                  <a:lnTo>
                    <a:pt x="949" y="15"/>
                  </a:lnTo>
                  <a:lnTo>
                    <a:pt x="961" y="15"/>
                  </a:lnTo>
                  <a:lnTo>
                    <a:pt x="973" y="15"/>
                  </a:lnTo>
                  <a:lnTo>
                    <a:pt x="986" y="15"/>
                  </a:lnTo>
                  <a:lnTo>
                    <a:pt x="999" y="16"/>
                  </a:lnTo>
                  <a:lnTo>
                    <a:pt x="1012" y="16"/>
                  </a:lnTo>
                  <a:lnTo>
                    <a:pt x="1024" y="18"/>
                  </a:lnTo>
                  <a:lnTo>
                    <a:pt x="1037" y="18"/>
                  </a:lnTo>
                  <a:lnTo>
                    <a:pt x="1050" y="18"/>
                  </a:lnTo>
                  <a:lnTo>
                    <a:pt x="1055" y="19"/>
                  </a:lnTo>
                  <a:lnTo>
                    <a:pt x="1060" y="19"/>
                  </a:lnTo>
                  <a:lnTo>
                    <a:pt x="1064" y="19"/>
                  </a:lnTo>
                  <a:lnTo>
                    <a:pt x="1072" y="20"/>
                  </a:lnTo>
                  <a:lnTo>
                    <a:pt x="1078" y="20"/>
                  </a:lnTo>
                  <a:lnTo>
                    <a:pt x="1086" y="20"/>
                  </a:lnTo>
                  <a:lnTo>
                    <a:pt x="1093" y="20"/>
                  </a:lnTo>
                  <a:lnTo>
                    <a:pt x="1101" y="20"/>
                  </a:lnTo>
                  <a:lnTo>
                    <a:pt x="1108" y="19"/>
                  </a:lnTo>
                  <a:lnTo>
                    <a:pt x="1116" y="19"/>
                  </a:lnTo>
                  <a:lnTo>
                    <a:pt x="1125" y="18"/>
                  </a:lnTo>
                  <a:lnTo>
                    <a:pt x="1133" y="18"/>
                  </a:lnTo>
                  <a:lnTo>
                    <a:pt x="1140" y="16"/>
                  </a:lnTo>
                  <a:lnTo>
                    <a:pt x="1149" y="15"/>
                  </a:lnTo>
                  <a:lnTo>
                    <a:pt x="1156" y="15"/>
                  </a:lnTo>
                  <a:lnTo>
                    <a:pt x="1166" y="15"/>
                  </a:lnTo>
                  <a:lnTo>
                    <a:pt x="1173" y="15"/>
                  </a:lnTo>
                  <a:lnTo>
                    <a:pt x="1180" y="15"/>
                  </a:lnTo>
                  <a:lnTo>
                    <a:pt x="1188" y="15"/>
                  </a:lnTo>
                  <a:lnTo>
                    <a:pt x="1195" y="15"/>
                  </a:lnTo>
                  <a:lnTo>
                    <a:pt x="1200" y="15"/>
                  </a:lnTo>
                  <a:lnTo>
                    <a:pt x="1207" y="18"/>
                  </a:lnTo>
                  <a:lnTo>
                    <a:pt x="1213" y="18"/>
                  </a:lnTo>
                  <a:lnTo>
                    <a:pt x="1218" y="20"/>
                  </a:lnTo>
                  <a:lnTo>
                    <a:pt x="1222" y="22"/>
                  </a:lnTo>
                  <a:lnTo>
                    <a:pt x="1228" y="26"/>
                  </a:lnTo>
                  <a:lnTo>
                    <a:pt x="1231" y="27"/>
                  </a:lnTo>
                  <a:lnTo>
                    <a:pt x="1233" y="33"/>
                  </a:lnTo>
                  <a:lnTo>
                    <a:pt x="1236" y="37"/>
                  </a:lnTo>
                  <a:lnTo>
                    <a:pt x="1237" y="42"/>
                  </a:lnTo>
                  <a:lnTo>
                    <a:pt x="1237" y="48"/>
                  </a:lnTo>
                  <a:lnTo>
                    <a:pt x="1237" y="56"/>
                  </a:lnTo>
                  <a:lnTo>
                    <a:pt x="1221" y="55"/>
                  </a:lnTo>
                  <a:lnTo>
                    <a:pt x="1206" y="55"/>
                  </a:lnTo>
                  <a:lnTo>
                    <a:pt x="1189" y="55"/>
                  </a:lnTo>
                  <a:lnTo>
                    <a:pt x="1174" y="55"/>
                  </a:lnTo>
                  <a:lnTo>
                    <a:pt x="1158" y="55"/>
                  </a:lnTo>
                  <a:lnTo>
                    <a:pt x="1143" y="55"/>
                  </a:lnTo>
                  <a:lnTo>
                    <a:pt x="1126" y="55"/>
                  </a:lnTo>
                  <a:lnTo>
                    <a:pt x="1111" y="55"/>
                  </a:lnTo>
                  <a:lnTo>
                    <a:pt x="1094" y="53"/>
                  </a:lnTo>
                  <a:lnTo>
                    <a:pt x="1079" y="53"/>
                  </a:lnTo>
                  <a:lnTo>
                    <a:pt x="1063" y="52"/>
                  </a:lnTo>
                  <a:lnTo>
                    <a:pt x="1048" y="52"/>
                  </a:lnTo>
                  <a:lnTo>
                    <a:pt x="1033" y="52"/>
                  </a:lnTo>
                  <a:lnTo>
                    <a:pt x="1017" y="52"/>
                  </a:lnTo>
                  <a:lnTo>
                    <a:pt x="1001" y="52"/>
                  </a:lnTo>
                  <a:lnTo>
                    <a:pt x="986" y="52"/>
                  </a:lnTo>
                  <a:lnTo>
                    <a:pt x="971" y="51"/>
                  </a:lnTo>
                  <a:lnTo>
                    <a:pt x="954" y="51"/>
                  </a:lnTo>
                  <a:lnTo>
                    <a:pt x="939" y="49"/>
                  </a:lnTo>
                  <a:lnTo>
                    <a:pt x="924" y="49"/>
                  </a:lnTo>
                  <a:lnTo>
                    <a:pt x="909" y="48"/>
                  </a:lnTo>
                  <a:lnTo>
                    <a:pt x="892" y="48"/>
                  </a:lnTo>
                  <a:lnTo>
                    <a:pt x="877" y="48"/>
                  </a:lnTo>
                  <a:lnTo>
                    <a:pt x="862" y="48"/>
                  </a:lnTo>
                  <a:lnTo>
                    <a:pt x="847" y="47"/>
                  </a:lnTo>
                  <a:lnTo>
                    <a:pt x="830" y="47"/>
                  </a:lnTo>
                  <a:lnTo>
                    <a:pt x="815" y="47"/>
                  </a:lnTo>
                  <a:lnTo>
                    <a:pt x="800" y="47"/>
                  </a:lnTo>
                  <a:lnTo>
                    <a:pt x="784" y="45"/>
                  </a:lnTo>
                  <a:lnTo>
                    <a:pt x="768" y="44"/>
                  </a:lnTo>
                  <a:lnTo>
                    <a:pt x="753" y="44"/>
                  </a:lnTo>
                  <a:lnTo>
                    <a:pt x="738" y="44"/>
                  </a:lnTo>
                  <a:lnTo>
                    <a:pt x="723" y="44"/>
                  </a:lnTo>
                  <a:lnTo>
                    <a:pt x="707" y="42"/>
                  </a:lnTo>
                  <a:lnTo>
                    <a:pt x="691" y="42"/>
                  </a:lnTo>
                  <a:lnTo>
                    <a:pt x="676" y="42"/>
                  </a:lnTo>
                  <a:lnTo>
                    <a:pt x="661" y="41"/>
                  </a:lnTo>
                  <a:lnTo>
                    <a:pt x="645" y="40"/>
                  </a:lnTo>
                  <a:lnTo>
                    <a:pt x="630" y="40"/>
                  </a:lnTo>
                  <a:lnTo>
                    <a:pt x="614" y="40"/>
                  </a:lnTo>
                  <a:lnTo>
                    <a:pt x="598" y="38"/>
                  </a:lnTo>
                  <a:lnTo>
                    <a:pt x="583" y="38"/>
                  </a:lnTo>
                  <a:lnTo>
                    <a:pt x="568" y="38"/>
                  </a:lnTo>
                  <a:lnTo>
                    <a:pt x="552" y="38"/>
                  </a:lnTo>
                  <a:lnTo>
                    <a:pt x="536" y="37"/>
                  </a:lnTo>
                  <a:lnTo>
                    <a:pt x="521" y="36"/>
                  </a:lnTo>
                  <a:lnTo>
                    <a:pt x="506" y="36"/>
                  </a:lnTo>
                  <a:lnTo>
                    <a:pt x="491" y="36"/>
                  </a:lnTo>
                  <a:lnTo>
                    <a:pt x="474" y="36"/>
                  </a:lnTo>
                  <a:lnTo>
                    <a:pt x="458" y="36"/>
                  </a:lnTo>
                  <a:lnTo>
                    <a:pt x="442" y="34"/>
                  </a:lnTo>
                  <a:lnTo>
                    <a:pt x="427" y="34"/>
                  </a:lnTo>
                  <a:lnTo>
                    <a:pt x="411" y="34"/>
                  </a:lnTo>
                  <a:lnTo>
                    <a:pt x="394" y="34"/>
                  </a:lnTo>
                  <a:lnTo>
                    <a:pt x="379" y="34"/>
                  </a:lnTo>
                  <a:lnTo>
                    <a:pt x="364" y="34"/>
                  </a:lnTo>
                  <a:lnTo>
                    <a:pt x="349" y="34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1" y="34"/>
                  </a:lnTo>
                  <a:lnTo>
                    <a:pt x="286" y="34"/>
                  </a:lnTo>
                  <a:lnTo>
                    <a:pt x="271" y="34"/>
                  </a:lnTo>
                  <a:lnTo>
                    <a:pt x="254" y="34"/>
                  </a:lnTo>
                  <a:lnTo>
                    <a:pt x="239" y="34"/>
                  </a:lnTo>
                  <a:lnTo>
                    <a:pt x="238" y="44"/>
                  </a:lnTo>
                  <a:lnTo>
                    <a:pt x="236" y="56"/>
                  </a:lnTo>
                  <a:lnTo>
                    <a:pt x="236" y="67"/>
                  </a:lnTo>
                  <a:lnTo>
                    <a:pt x="236" y="80"/>
                  </a:lnTo>
                  <a:lnTo>
                    <a:pt x="235" y="91"/>
                  </a:lnTo>
                  <a:lnTo>
                    <a:pt x="235" y="103"/>
                  </a:lnTo>
                  <a:lnTo>
                    <a:pt x="233" y="113"/>
                  </a:lnTo>
                  <a:lnTo>
                    <a:pt x="233" y="126"/>
                  </a:lnTo>
                  <a:lnTo>
                    <a:pt x="232" y="136"/>
                  </a:lnTo>
                  <a:lnTo>
                    <a:pt x="232" y="148"/>
                  </a:lnTo>
                  <a:lnTo>
                    <a:pt x="231" y="160"/>
                  </a:lnTo>
                  <a:lnTo>
                    <a:pt x="231" y="172"/>
                  </a:lnTo>
                  <a:lnTo>
                    <a:pt x="231" y="183"/>
                  </a:lnTo>
                  <a:lnTo>
                    <a:pt x="229" y="195"/>
                  </a:lnTo>
                  <a:lnTo>
                    <a:pt x="228" y="206"/>
                  </a:lnTo>
                  <a:lnTo>
                    <a:pt x="228" y="219"/>
                  </a:lnTo>
                  <a:lnTo>
                    <a:pt x="228" y="230"/>
                  </a:lnTo>
                  <a:lnTo>
                    <a:pt x="227" y="241"/>
                  </a:lnTo>
                  <a:lnTo>
                    <a:pt x="227" y="253"/>
                  </a:lnTo>
                  <a:lnTo>
                    <a:pt x="227" y="266"/>
                  </a:lnTo>
                  <a:lnTo>
                    <a:pt x="225" y="277"/>
                  </a:lnTo>
                  <a:lnTo>
                    <a:pt x="225" y="288"/>
                  </a:lnTo>
                  <a:lnTo>
                    <a:pt x="225" y="299"/>
                  </a:lnTo>
                  <a:lnTo>
                    <a:pt x="225" y="312"/>
                  </a:lnTo>
                  <a:lnTo>
                    <a:pt x="224" y="322"/>
                  </a:lnTo>
                  <a:lnTo>
                    <a:pt x="224" y="334"/>
                  </a:lnTo>
                  <a:lnTo>
                    <a:pt x="224" y="346"/>
                  </a:lnTo>
                  <a:lnTo>
                    <a:pt x="224" y="358"/>
                  </a:lnTo>
                  <a:lnTo>
                    <a:pt x="224" y="370"/>
                  </a:lnTo>
                  <a:lnTo>
                    <a:pt x="224" y="381"/>
                  </a:lnTo>
                  <a:lnTo>
                    <a:pt x="224" y="394"/>
                  </a:lnTo>
                  <a:lnTo>
                    <a:pt x="224" y="406"/>
                  </a:lnTo>
                  <a:lnTo>
                    <a:pt x="222" y="416"/>
                  </a:lnTo>
                  <a:lnTo>
                    <a:pt x="222" y="428"/>
                  </a:lnTo>
                  <a:lnTo>
                    <a:pt x="222" y="439"/>
                  </a:lnTo>
                  <a:lnTo>
                    <a:pt x="222" y="452"/>
                  </a:lnTo>
                  <a:lnTo>
                    <a:pt x="221" y="463"/>
                  </a:lnTo>
                  <a:lnTo>
                    <a:pt x="221" y="475"/>
                  </a:lnTo>
                  <a:lnTo>
                    <a:pt x="221" y="486"/>
                  </a:lnTo>
                  <a:lnTo>
                    <a:pt x="221" y="498"/>
                  </a:lnTo>
                  <a:lnTo>
                    <a:pt x="220" y="509"/>
                  </a:lnTo>
                  <a:lnTo>
                    <a:pt x="220" y="522"/>
                  </a:lnTo>
                  <a:lnTo>
                    <a:pt x="220" y="533"/>
                  </a:lnTo>
                  <a:lnTo>
                    <a:pt x="220" y="545"/>
                  </a:lnTo>
                  <a:lnTo>
                    <a:pt x="220" y="556"/>
                  </a:lnTo>
                  <a:lnTo>
                    <a:pt x="220" y="569"/>
                  </a:lnTo>
                  <a:lnTo>
                    <a:pt x="220" y="580"/>
                  </a:lnTo>
                  <a:lnTo>
                    <a:pt x="220" y="592"/>
                  </a:lnTo>
                  <a:lnTo>
                    <a:pt x="218" y="603"/>
                  </a:lnTo>
                  <a:lnTo>
                    <a:pt x="218" y="616"/>
                  </a:lnTo>
                  <a:lnTo>
                    <a:pt x="218" y="627"/>
                  </a:lnTo>
                  <a:lnTo>
                    <a:pt x="218" y="639"/>
                  </a:lnTo>
                  <a:lnTo>
                    <a:pt x="218" y="650"/>
                  </a:lnTo>
                  <a:lnTo>
                    <a:pt x="218" y="662"/>
                  </a:lnTo>
                  <a:lnTo>
                    <a:pt x="218" y="673"/>
                  </a:lnTo>
                  <a:lnTo>
                    <a:pt x="218" y="686"/>
                  </a:lnTo>
                  <a:lnTo>
                    <a:pt x="218" y="698"/>
                  </a:lnTo>
                  <a:lnTo>
                    <a:pt x="218" y="709"/>
                  </a:lnTo>
                  <a:lnTo>
                    <a:pt x="218" y="722"/>
                  </a:lnTo>
                  <a:lnTo>
                    <a:pt x="218" y="734"/>
                  </a:lnTo>
                  <a:lnTo>
                    <a:pt x="218" y="745"/>
                  </a:lnTo>
                  <a:lnTo>
                    <a:pt x="218" y="757"/>
                  </a:lnTo>
                  <a:lnTo>
                    <a:pt x="218" y="770"/>
                  </a:lnTo>
                  <a:lnTo>
                    <a:pt x="218" y="782"/>
                  </a:lnTo>
                  <a:lnTo>
                    <a:pt x="232" y="781"/>
                  </a:lnTo>
                  <a:lnTo>
                    <a:pt x="246" y="781"/>
                  </a:lnTo>
                  <a:lnTo>
                    <a:pt x="261" y="779"/>
                  </a:lnTo>
                  <a:lnTo>
                    <a:pt x="276" y="779"/>
                  </a:lnTo>
                  <a:lnTo>
                    <a:pt x="290" y="779"/>
                  </a:lnTo>
                  <a:lnTo>
                    <a:pt x="305" y="779"/>
                  </a:lnTo>
                  <a:lnTo>
                    <a:pt x="320" y="779"/>
                  </a:lnTo>
                  <a:lnTo>
                    <a:pt x="335" y="779"/>
                  </a:lnTo>
                  <a:lnTo>
                    <a:pt x="350" y="778"/>
                  </a:lnTo>
                  <a:lnTo>
                    <a:pt x="365" y="778"/>
                  </a:lnTo>
                  <a:lnTo>
                    <a:pt x="382" y="778"/>
                  </a:lnTo>
                  <a:lnTo>
                    <a:pt x="397" y="778"/>
                  </a:lnTo>
                  <a:lnTo>
                    <a:pt x="414" y="778"/>
                  </a:lnTo>
                  <a:lnTo>
                    <a:pt x="430" y="778"/>
                  </a:lnTo>
                  <a:lnTo>
                    <a:pt x="445" y="778"/>
                  </a:lnTo>
                  <a:lnTo>
                    <a:pt x="463" y="779"/>
                  </a:lnTo>
                  <a:lnTo>
                    <a:pt x="478" y="779"/>
                  </a:lnTo>
                  <a:lnTo>
                    <a:pt x="495" y="779"/>
                  </a:lnTo>
                  <a:lnTo>
                    <a:pt x="511" y="779"/>
                  </a:lnTo>
                  <a:lnTo>
                    <a:pt x="529" y="779"/>
                  </a:lnTo>
                  <a:lnTo>
                    <a:pt x="546" y="779"/>
                  </a:lnTo>
                  <a:lnTo>
                    <a:pt x="562" y="779"/>
                  </a:lnTo>
                  <a:lnTo>
                    <a:pt x="579" y="779"/>
                  </a:lnTo>
                  <a:lnTo>
                    <a:pt x="596" y="781"/>
                  </a:lnTo>
                  <a:lnTo>
                    <a:pt x="613" y="781"/>
                  </a:lnTo>
                  <a:lnTo>
                    <a:pt x="630" y="781"/>
                  </a:lnTo>
                  <a:lnTo>
                    <a:pt x="646" y="781"/>
                  </a:lnTo>
                  <a:lnTo>
                    <a:pt x="664" y="781"/>
                  </a:lnTo>
                  <a:lnTo>
                    <a:pt x="682" y="781"/>
                  </a:lnTo>
                  <a:lnTo>
                    <a:pt x="698" y="782"/>
                  </a:lnTo>
                  <a:lnTo>
                    <a:pt x="716" y="782"/>
                  </a:lnTo>
                  <a:lnTo>
                    <a:pt x="734" y="782"/>
                  </a:lnTo>
                  <a:lnTo>
                    <a:pt x="751" y="782"/>
                  </a:lnTo>
                  <a:lnTo>
                    <a:pt x="767" y="782"/>
                  </a:lnTo>
                  <a:lnTo>
                    <a:pt x="784" y="782"/>
                  </a:lnTo>
                  <a:lnTo>
                    <a:pt x="801" y="784"/>
                  </a:lnTo>
                  <a:lnTo>
                    <a:pt x="818" y="784"/>
                  </a:lnTo>
                  <a:lnTo>
                    <a:pt x="836" y="784"/>
                  </a:lnTo>
                  <a:lnTo>
                    <a:pt x="852" y="784"/>
                  </a:lnTo>
                  <a:lnTo>
                    <a:pt x="869" y="784"/>
                  </a:lnTo>
                  <a:lnTo>
                    <a:pt x="885" y="784"/>
                  </a:lnTo>
                  <a:lnTo>
                    <a:pt x="902" y="784"/>
                  </a:lnTo>
                  <a:lnTo>
                    <a:pt x="920" y="784"/>
                  </a:lnTo>
                  <a:lnTo>
                    <a:pt x="936" y="785"/>
                  </a:lnTo>
                  <a:lnTo>
                    <a:pt x="953" y="785"/>
                  </a:lnTo>
                  <a:lnTo>
                    <a:pt x="969" y="786"/>
                  </a:lnTo>
                  <a:lnTo>
                    <a:pt x="986" y="786"/>
                  </a:lnTo>
                  <a:lnTo>
                    <a:pt x="1004" y="786"/>
                  </a:lnTo>
                  <a:lnTo>
                    <a:pt x="1019" y="786"/>
                  </a:lnTo>
                  <a:lnTo>
                    <a:pt x="1035" y="786"/>
                  </a:lnTo>
                  <a:lnTo>
                    <a:pt x="1052" y="786"/>
                  </a:lnTo>
                  <a:lnTo>
                    <a:pt x="1068" y="788"/>
                  </a:lnTo>
                  <a:lnTo>
                    <a:pt x="1083" y="788"/>
                  </a:lnTo>
                  <a:lnTo>
                    <a:pt x="1100" y="788"/>
                  </a:lnTo>
                  <a:lnTo>
                    <a:pt x="1115" y="788"/>
                  </a:lnTo>
                  <a:lnTo>
                    <a:pt x="1132" y="789"/>
                  </a:lnTo>
                  <a:lnTo>
                    <a:pt x="1147" y="789"/>
                  </a:lnTo>
                  <a:lnTo>
                    <a:pt x="1160" y="789"/>
                  </a:lnTo>
                  <a:lnTo>
                    <a:pt x="1176" y="789"/>
                  </a:lnTo>
                  <a:lnTo>
                    <a:pt x="1192" y="789"/>
                  </a:lnTo>
                  <a:lnTo>
                    <a:pt x="1206" y="789"/>
                  </a:lnTo>
                  <a:lnTo>
                    <a:pt x="1221" y="789"/>
                  </a:lnTo>
                  <a:lnTo>
                    <a:pt x="1236" y="789"/>
                  </a:lnTo>
                  <a:lnTo>
                    <a:pt x="1250" y="789"/>
                  </a:lnTo>
                  <a:lnTo>
                    <a:pt x="1320" y="945"/>
                  </a:lnTo>
                  <a:lnTo>
                    <a:pt x="1319" y="953"/>
                  </a:lnTo>
                  <a:lnTo>
                    <a:pt x="1319" y="963"/>
                  </a:lnTo>
                  <a:lnTo>
                    <a:pt x="1319" y="972"/>
                  </a:lnTo>
                  <a:lnTo>
                    <a:pt x="1319" y="982"/>
                  </a:lnTo>
                  <a:lnTo>
                    <a:pt x="1319" y="992"/>
                  </a:lnTo>
                  <a:lnTo>
                    <a:pt x="1319" y="1001"/>
                  </a:lnTo>
                  <a:lnTo>
                    <a:pt x="1319" y="1011"/>
                  </a:lnTo>
                  <a:lnTo>
                    <a:pt x="1320" y="1021"/>
                  </a:lnTo>
                  <a:lnTo>
                    <a:pt x="1320" y="1030"/>
                  </a:lnTo>
                  <a:lnTo>
                    <a:pt x="1320" y="1040"/>
                  </a:lnTo>
                  <a:lnTo>
                    <a:pt x="1320" y="1050"/>
                  </a:lnTo>
                  <a:lnTo>
                    <a:pt x="1320" y="1061"/>
                  </a:lnTo>
                  <a:lnTo>
                    <a:pt x="1320" y="1070"/>
                  </a:lnTo>
                  <a:lnTo>
                    <a:pt x="1321" y="1080"/>
                  </a:lnTo>
                  <a:lnTo>
                    <a:pt x="1321" y="1089"/>
                  </a:lnTo>
                  <a:lnTo>
                    <a:pt x="1323" y="1100"/>
                  </a:lnTo>
                  <a:lnTo>
                    <a:pt x="1323" y="1110"/>
                  </a:lnTo>
                  <a:lnTo>
                    <a:pt x="1323" y="1121"/>
                  </a:lnTo>
                  <a:lnTo>
                    <a:pt x="1323" y="1131"/>
                  </a:lnTo>
                  <a:lnTo>
                    <a:pt x="1323" y="1140"/>
                  </a:lnTo>
                  <a:lnTo>
                    <a:pt x="1323" y="1150"/>
                  </a:lnTo>
                  <a:lnTo>
                    <a:pt x="1324" y="1161"/>
                  </a:lnTo>
                  <a:lnTo>
                    <a:pt x="1324" y="1171"/>
                  </a:lnTo>
                  <a:lnTo>
                    <a:pt x="1325" y="1182"/>
                  </a:lnTo>
                  <a:lnTo>
                    <a:pt x="1325" y="1193"/>
                  </a:lnTo>
                  <a:lnTo>
                    <a:pt x="1325" y="1202"/>
                  </a:lnTo>
                  <a:lnTo>
                    <a:pt x="1325" y="1212"/>
                  </a:lnTo>
                  <a:lnTo>
                    <a:pt x="1327" y="1223"/>
                  </a:lnTo>
                  <a:lnTo>
                    <a:pt x="1327" y="1233"/>
                  </a:lnTo>
                  <a:lnTo>
                    <a:pt x="1327" y="1244"/>
                  </a:lnTo>
                  <a:lnTo>
                    <a:pt x="1327" y="1253"/>
                  </a:lnTo>
                  <a:lnTo>
                    <a:pt x="1328" y="1264"/>
                  </a:lnTo>
                  <a:lnTo>
                    <a:pt x="1328" y="1274"/>
                  </a:lnTo>
                  <a:lnTo>
                    <a:pt x="1328" y="1284"/>
                  </a:lnTo>
                  <a:lnTo>
                    <a:pt x="1328" y="1295"/>
                  </a:lnTo>
                  <a:lnTo>
                    <a:pt x="1328" y="1304"/>
                  </a:lnTo>
                  <a:lnTo>
                    <a:pt x="1328" y="1314"/>
                  </a:lnTo>
                  <a:lnTo>
                    <a:pt x="1328" y="1324"/>
                  </a:lnTo>
                  <a:lnTo>
                    <a:pt x="1328" y="1335"/>
                  </a:lnTo>
                  <a:lnTo>
                    <a:pt x="1330" y="1344"/>
                  </a:lnTo>
                  <a:lnTo>
                    <a:pt x="1328" y="1355"/>
                  </a:lnTo>
                  <a:lnTo>
                    <a:pt x="1328" y="1365"/>
                  </a:lnTo>
                  <a:lnTo>
                    <a:pt x="1328" y="1375"/>
                  </a:lnTo>
                  <a:lnTo>
                    <a:pt x="1328" y="1384"/>
                  </a:lnTo>
                  <a:lnTo>
                    <a:pt x="1328" y="1395"/>
                  </a:lnTo>
                  <a:lnTo>
                    <a:pt x="1328" y="1405"/>
                  </a:lnTo>
                  <a:lnTo>
                    <a:pt x="1328" y="1415"/>
                  </a:lnTo>
                  <a:lnTo>
                    <a:pt x="1328" y="1426"/>
                  </a:lnTo>
                  <a:lnTo>
                    <a:pt x="1327" y="1435"/>
                  </a:lnTo>
                  <a:lnTo>
                    <a:pt x="1327" y="1445"/>
                  </a:lnTo>
                  <a:lnTo>
                    <a:pt x="1325" y="1455"/>
                  </a:lnTo>
                  <a:lnTo>
                    <a:pt x="1325" y="1464"/>
                  </a:lnTo>
                  <a:lnTo>
                    <a:pt x="1325" y="1474"/>
                  </a:lnTo>
                  <a:lnTo>
                    <a:pt x="1324" y="1484"/>
                  </a:lnTo>
                  <a:lnTo>
                    <a:pt x="1323" y="1493"/>
                  </a:lnTo>
                  <a:lnTo>
                    <a:pt x="1323" y="1503"/>
                  </a:lnTo>
                  <a:lnTo>
                    <a:pt x="1321" y="1512"/>
                  </a:lnTo>
                  <a:lnTo>
                    <a:pt x="1320" y="1522"/>
                  </a:lnTo>
                  <a:lnTo>
                    <a:pt x="1320" y="1532"/>
                  </a:lnTo>
                  <a:lnTo>
                    <a:pt x="1319" y="1541"/>
                  </a:lnTo>
                  <a:lnTo>
                    <a:pt x="1317" y="1551"/>
                  </a:lnTo>
                  <a:lnTo>
                    <a:pt x="1317" y="1561"/>
                  </a:lnTo>
                  <a:lnTo>
                    <a:pt x="1316" y="1570"/>
                  </a:lnTo>
                  <a:lnTo>
                    <a:pt x="1314" y="1580"/>
                  </a:lnTo>
                  <a:lnTo>
                    <a:pt x="1308" y="1581"/>
                  </a:lnTo>
                  <a:lnTo>
                    <a:pt x="1301" y="1583"/>
                  </a:lnTo>
                  <a:lnTo>
                    <a:pt x="1294" y="1583"/>
                  </a:lnTo>
                  <a:lnTo>
                    <a:pt x="1287" y="1585"/>
                  </a:lnTo>
                  <a:lnTo>
                    <a:pt x="1280" y="1585"/>
                  </a:lnTo>
                  <a:lnTo>
                    <a:pt x="1273" y="1585"/>
                  </a:lnTo>
                  <a:lnTo>
                    <a:pt x="1266" y="1585"/>
                  </a:lnTo>
                  <a:lnTo>
                    <a:pt x="1259" y="1585"/>
                  </a:lnTo>
                  <a:lnTo>
                    <a:pt x="1253" y="1584"/>
                  </a:lnTo>
                  <a:lnTo>
                    <a:pt x="1246" y="1583"/>
                  </a:lnTo>
                  <a:lnTo>
                    <a:pt x="1240" y="1581"/>
                  </a:lnTo>
                  <a:lnTo>
                    <a:pt x="1236" y="1581"/>
                  </a:lnTo>
                  <a:lnTo>
                    <a:pt x="1229" y="1579"/>
                  </a:lnTo>
                  <a:lnTo>
                    <a:pt x="1225" y="1577"/>
                  </a:lnTo>
                  <a:lnTo>
                    <a:pt x="1222" y="1574"/>
                  </a:lnTo>
                  <a:lnTo>
                    <a:pt x="1220" y="1572"/>
                  </a:lnTo>
                  <a:lnTo>
                    <a:pt x="1239" y="1518"/>
                  </a:lnTo>
                  <a:lnTo>
                    <a:pt x="1232" y="1517"/>
                  </a:lnTo>
                  <a:lnTo>
                    <a:pt x="1225" y="1515"/>
                  </a:lnTo>
                  <a:lnTo>
                    <a:pt x="1218" y="1512"/>
                  </a:lnTo>
                  <a:lnTo>
                    <a:pt x="1213" y="1512"/>
                  </a:lnTo>
                  <a:lnTo>
                    <a:pt x="1204" y="1510"/>
                  </a:lnTo>
                  <a:lnTo>
                    <a:pt x="1198" y="1508"/>
                  </a:lnTo>
                  <a:lnTo>
                    <a:pt x="1192" y="1507"/>
                  </a:lnTo>
                  <a:lnTo>
                    <a:pt x="1185" y="1506"/>
                  </a:lnTo>
                  <a:lnTo>
                    <a:pt x="1177" y="1503"/>
                  </a:lnTo>
                  <a:lnTo>
                    <a:pt x="1171" y="1501"/>
                  </a:lnTo>
                  <a:lnTo>
                    <a:pt x="1165" y="1500"/>
                  </a:lnTo>
                  <a:lnTo>
                    <a:pt x="1158" y="1499"/>
                  </a:lnTo>
                  <a:lnTo>
                    <a:pt x="1151" y="1496"/>
                  </a:lnTo>
                  <a:lnTo>
                    <a:pt x="1144" y="1495"/>
                  </a:lnTo>
                  <a:lnTo>
                    <a:pt x="1137" y="1493"/>
                  </a:lnTo>
                  <a:lnTo>
                    <a:pt x="1132" y="1492"/>
                  </a:lnTo>
                  <a:lnTo>
                    <a:pt x="1125" y="1489"/>
                  </a:lnTo>
                  <a:lnTo>
                    <a:pt x="1119" y="1489"/>
                  </a:lnTo>
                  <a:lnTo>
                    <a:pt x="1114" y="1488"/>
                  </a:lnTo>
                  <a:lnTo>
                    <a:pt x="1108" y="1486"/>
                  </a:lnTo>
                  <a:lnTo>
                    <a:pt x="1103" y="1485"/>
                  </a:lnTo>
                  <a:lnTo>
                    <a:pt x="1099" y="1484"/>
                  </a:lnTo>
                  <a:lnTo>
                    <a:pt x="1094" y="1482"/>
                  </a:lnTo>
                  <a:lnTo>
                    <a:pt x="1090" y="1481"/>
                  </a:lnTo>
                  <a:lnTo>
                    <a:pt x="1083" y="1477"/>
                  </a:lnTo>
                  <a:lnTo>
                    <a:pt x="1077" y="1472"/>
                  </a:lnTo>
                  <a:lnTo>
                    <a:pt x="1072" y="1468"/>
                  </a:lnTo>
                  <a:lnTo>
                    <a:pt x="1068" y="1463"/>
                  </a:lnTo>
                  <a:lnTo>
                    <a:pt x="1066" y="1456"/>
                  </a:lnTo>
                  <a:lnTo>
                    <a:pt x="1063" y="1450"/>
                  </a:lnTo>
                  <a:lnTo>
                    <a:pt x="1063" y="1444"/>
                  </a:lnTo>
                  <a:lnTo>
                    <a:pt x="1063" y="1437"/>
                  </a:lnTo>
                  <a:lnTo>
                    <a:pt x="1063" y="1430"/>
                  </a:lnTo>
                  <a:lnTo>
                    <a:pt x="1064" y="1422"/>
                  </a:lnTo>
                  <a:lnTo>
                    <a:pt x="1066" y="1415"/>
                  </a:lnTo>
                  <a:lnTo>
                    <a:pt x="1068" y="1408"/>
                  </a:lnTo>
                  <a:lnTo>
                    <a:pt x="1070" y="1399"/>
                  </a:lnTo>
                  <a:lnTo>
                    <a:pt x="1074" y="1391"/>
                  </a:lnTo>
                  <a:lnTo>
                    <a:pt x="1075" y="1382"/>
                  </a:lnTo>
                  <a:lnTo>
                    <a:pt x="1081" y="1375"/>
                  </a:lnTo>
                  <a:lnTo>
                    <a:pt x="1083" y="1366"/>
                  </a:lnTo>
                  <a:lnTo>
                    <a:pt x="1088" y="1358"/>
                  </a:lnTo>
                  <a:lnTo>
                    <a:pt x="1093" y="1350"/>
                  </a:lnTo>
                  <a:lnTo>
                    <a:pt x="1099" y="1343"/>
                  </a:lnTo>
                  <a:lnTo>
                    <a:pt x="1103" y="1335"/>
                  </a:lnTo>
                  <a:lnTo>
                    <a:pt x="1107" y="1326"/>
                  </a:lnTo>
                  <a:lnTo>
                    <a:pt x="1111" y="1320"/>
                  </a:lnTo>
                  <a:lnTo>
                    <a:pt x="1116" y="1311"/>
                  </a:lnTo>
                  <a:lnTo>
                    <a:pt x="1121" y="1304"/>
                  </a:lnTo>
                  <a:lnTo>
                    <a:pt x="1125" y="1298"/>
                  </a:lnTo>
                  <a:lnTo>
                    <a:pt x="1129" y="1291"/>
                  </a:lnTo>
                  <a:lnTo>
                    <a:pt x="1133" y="1286"/>
                  </a:lnTo>
                  <a:lnTo>
                    <a:pt x="1127" y="1281"/>
                  </a:lnTo>
                  <a:lnTo>
                    <a:pt x="1123" y="1278"/>
                  </a:lnTo>
                  <a:lnTo>
                    <a:pt x="1116" y="1274"/>
                  </a:lnTo>
                  <a:lnTo>
                    <a:pt x="1111" y="1271"/>
                  </a:lnTo>
                  <a:lnTo>
                    <a:pt x="1104" y="1269"/>
                  </a:lnTo>
                  <a:lnTo>
                    <a:pt x="1099" y="1267"/>
                  </a:lnTo>
                  <a:lnTo>
                    <a:pt x="1092" y="1266"/>
                  </a:lnTo>
                  <a:lnTo>
                    <a:pt x="1086" y="1266"/>
                  </a:lnTo>
                  <a:lnTo>
                    <a:pt x="1079" y="1264"/>
                  </a:lnTo>
                  <a:lnTo>
                    <a:pt x="1074" y="1266"/>
                  </a:lnTo>
                  <a:lnTo>
                    <a:pt x="1067" y="1267"/>
                  </a:lnTo>
                  <a:lnTo>
                    <a:pt x="1063" y="1271"/>
                  </a:lnTo>
                  <a:lnTo>
                    <a:pt x="1059" y="1275"/>
                  </a:lnTo>
                  <a:lnTo>
                    <a:pt x="1055" y="1282"/>
                  </a:lnTo>
                  <a:lnTo>
                    <a:pt x="1052" y="1284"/>
                  </a:lnTo>
                  <a:lnTo>
                    <a:pt x="1052" y="1288"/>
                  </a:lnTo>
                  <a:lnTo>
                    <a:pt x="1050" y="1292"/>
                  </a:lnTo>
                  <a:lnTo>
                    <a:pt x="1050" y="1298"/>
                  </a:lnTo>
                  <a:lnTo>
                    <a:pt x="1049" y="1304"/>
                  </a:lnTo>
                  <a:lnTo>
                    <a:pt x="1049" y="1313"/>
                  </a:lnTo>
                  <a:lnTo>
                    <a:pt x="1049" y="1321"/>
                  </a:lnTo>
                  <a:lnTo>
                    <a:pt x="1049" y="1331"/>
                  </a:lnTo>
                  <a:lnTo>
                    <a:pt x="1048" y="1339"/>
                  </a:lnTo>
                  <a:lnTo>
                    <a:pt x="1048" y="1347"/>
                  </a:lnTo>
                  <a:lnTo>
                    <a:pt x="1048" y="1355"/>
                  </a:lnTo>
                  <a:lnTo>
                    <a:pt x="1048" y="1365"/>
                  </a:lnTo>
                  <a:lnTo>
                    <a:pt x="1046" y="1373"/>
                  </a:lnTo>
                  <a:lnTo>
                    <a:pt x="1044" y="1382"/>
                  </a:lnTo>
                  <a:lnTo>
                    <a:pt x="1042" y="1390"/>
                  </a:lnTo>
                  <a:lnTo>
                    <a:pt x="1042" y="1398"/>
                  </a:lnTo>
                  <a:lnTo>
                    <a:pt x="1039" y="1405"/>
                  </a:lnTo>
                  <a:lnTo>
                    <a:pt x="1038" y="1412"/>
                  </a:lnTo>
                  <a:lnTo>
                    <a:pt x="1035" y="1420"/>
                  </a:lnTo>
                  <a:lnTo>
                    <a:pt x="1033" y="1427"/>
                  </a:lnTo>
                  <a:lnTo>
                    <a:pt x="1028" y="1433"/>
                  </a:lnTo>
                  <a:lnTo>
                    <a:pt x="1026" y="1438"/>
                  </a:lnTo>
                  <a:lnTo>
                    <a:pt x="1021" y="1444"/>
                  </a:lnTo>
                  <a:lnTo>
                    <a:pt x="1017" y="1448"/>
                  </a:lnTo>
                  <a:lnTo>
                    <a:pt x="1010" y="1452"/>
                  </a:lnTo>
                  <a:lnTo>
                    <a:pt x="1006" y="1455"/>
                  </a:lnTo>
                  <a:lnTo>
                    <a:pt x="999" y="1457"/>
                  </a:lnTo>
                  <a:lnTo>
                    <a:pt x="994" y="1460"/>
                  </a:lnTo>
                  <a:lnTo>
                    <a:pt x="986" y="1460"/>
                  </a:lnTo>
                  <a:lnTo>
                    <a:pt x="979" y="1460"/>
                  </a:lnTo>
                  <a:lnTo>
                    <a:pt x="971" y="1459"/>
                  </a:lnTo>
                  <a:lnTo>
                    <a:pt x="962" y="1457"/>
                  </a:lnTo>
                  <a:lnTo>
                    <a:pt x="957" y="1456"/>
                  </a:lnTo>
                  <a:lnTo>
                    <a:pt x="953" y="1453"/>
                  </a:lnTo>
                  <a:lnTo>
                    <a:pt x="947" y="1452"/>
                  </a:lnTo>
                  <a:lnTo>
                    <a:pt x="942" y="1449"/>
                  </a:lnTo>
                  <a:lnTo>
                    <a:pt x="936" y="1448"/>
                  </a:lnTo>
                  <a:lnTo>
                    <a:pt x="932" y="1445"/>
                  </a:lnTo>
                  <a:lnTo>
                    <a:pt x="925" y="1442"/>
                  </a:lnTo>
                  <a:lnTo>
                    <a:pt x="921" y="1439"/>
                  </a:lnTo>
                  <a:lnTo>
                    <a:pt x="921" y="1433"/>
                  </a:lnTo>
                  <a:lnTo>
                    <a:pt x="924" y="1426"/>
                  </a:lnTo>
                  <a:lnTo>
                    <a:pt x="924" y="1419"/>
                  </a:lnTo>
                  <a:lnTo>
                    <a:pt x="924" y="1413"/>
                  </a:lnTo>
                  <a:lnTo>
                    <a:pt x="924" y="1408"/>
                  </a:lnTo>
                  <a:lnTo>
                    <a:pt x="924" y="1404"/>
                  </a:lnTo>
                  <a:lnTo>
                    <a:pt x="921" y="1399"/>
                  </a:lnTo>
                  <a:lnTo>
                    <a:pt x="921" y="1395"/>
                  </a:lnTo>
                  <a:lnTo>
                    <a:pt x="916" y="1387"/>
                  </a:lnTo>
                  <a:lnTo>
                    <a:pt x="911" y="1379"/>
                  </a:lnTo>
                  <a:lnTo>
                    <a:pt x="903" y="1373"/>
                  </a:lnTo>
                  <a:lnTo>
                    <a:pt x="896" y="1368"/>
                  </a:lnTo>
                  <a:lnTo>
                    <a:pt x="891" y="1365"/>
                  </a:lnTo>
                  <a:lnTo>
                    <a:pt x="885" y="1364"/>
                  </a:lnTo>
                  <a:lnTo>
                    <a:pt x="881" y="1361"/>
                  </a:lnTo>
                  <a:lnTo>
                    <a:pt x="877" y="1360"/>
                  </a:lnTo>
                  <a:lnTo>
                    <a:pt x="872" y="1357"/>
                  </a:lnTo>
                  <a:lnTo>
                    <a:pt x="866" y="1355"/>
                  </a:lnTo>
                  <a:lnTo>
                    <a:pt x="861" y="1353"/>
                  </a:lnTo>
                  <a:lnTo>
                    <a:pt x="856" y="1353"/>
                  </a:lnTo>
                  <a:lnTo>
                    <a:pt x="851" y="1351"/>
                  </a:lnTo>
                  <a:lnTo>
                    <a:pt x="845" y="1350"/>
                  </a:lnTo>
                  <a:lnTo>
                    <a:pt x="840" y="1348"/>
                  </a:lnTo>
                  <a:lnTo>
                    <a:pt x="836" y="1347"/>
                  </a:lnTo>
                  <a:lnTo>
                    <a:pt x="830" y="1346"/>
                  </a:lnTo>
                  <a:lnTo>
                    <a:pt x="825" y="1344"/>
                  </a:lnTo>
                  <a:lnTo>
                    <a:pt x="821" y="1343"/>
                  </a:lnTo>
                  <a:lnTo>
                    <a:pt x="817" y="1343"/>
                  </a:lnTo>
                  <a:lnTo>
                    <a:pt x="811" y="1339"/>
                  </a:lnTo>
                  <a:lnTo>
                    <a:pt x="807" y="1335"/>
                  </a:lnTo>
                  <a:lnTo>
                    <a:pt x="803" y="1332"/>
                  </a:lnTo>
                  <a:lnTo>
                    <a:pt x="800" y="1329"/>
                  </a:lnTo>
                  <a:lnTo>
                    <a:pt x="795" y="1324"/>
                  </a:lnTo>
                  <a:lnTo>
                    <a:pt x="792" y="1320"/>
                  </a:lnTo>
                  <a:lnTo>
                    <a:pt x="788" y="1313"/>
                  </a:lnTo>
                  <a:lnTo>
                    <a:pt x="790" y="1307"/>
                  </a:lnTo>
                  <a:lnTo>
                    <a:pt x="792" y="1303"/>
                  </a:lnTo>
                  <a:lnTo>
                    <a:pt x="795" y="1299"/>
                  </a:lnTo>
                  <a:lnTo>
                    <a:pt x="799" y="1295"/>
                  </a:lnTo>
                  <a:lnTo>
                    <a:pt x="803" y="1291"/>
                  </a:lnTo>
                  <a:lnTo>
                    <a:pt x="808" y="1284"/>
                  </a:lnTo>
                  <a:lnTo>
                    <a:pt x="814" y="1277"/>
                  </a:lnTo>
                  <a:lnTo>
                    <a:pt x="817" y="1273"/>
                  </a:lnTo>
                  <a:lnTo>
                    <a:pt x="819" y="1269"/>
                  </a:lnTo>
                  <a:lnTo>
                    <a:pt x="823" y="1264"/>
                  </a:lnTo>
                  <a:lnTo>
                    <a:pt x="826" y="1260"/>
                  </a:lnTo>
                  <a:lnTo>
                    <a:pt x="829" y="1255"/>
                  </a:lnTo>
                  <a:lnTo>
                    <a:pt x="833" y="1251"/>
                  </a:lnTo>
                  <a:lnTo>
                    <a:pt x="839" y="1248"/>
                  </a:lnTo>
                  <a:lnTo>
                    <a:pt x="843" y="1245"/>
                  </a:lnTo>
                  <a:lnTo>
                    <a:pt x="848" y="1242"/>
                  </a:lnTo>
                  <a:lnTo>
                    <a:pt x="854" y="1242"/>
                  </a:lnTo>
                  <a:lnTo>
                    <a:pt x="859" y="1241"/>
                  </a:lnTo>
                  <a:lnTo>
                    <a:pt x="865" y="1240"/>
                  </a:lnTo>
                  <a:lnTo>
                    <a:pt x="869" y="1238"/>
                  </a:lnTo>
                  <a:lnTo>
                    <a:pt x="873" y="1237"/>
                  </a:lnTo>
                  <a:lnTo>
                    <a:pt x="877" y="1234"/>
                  </a:lnTo>
                  <a:lnTo>
                    <a:pt x="881" y="1231"/>
                  </a:lnTo>
                  <a:lnTo>
                    <a:pt x="883" y="1227"/>
                  </a:lnTo>
                  <a:lnTo>
                    <a:pt x="884" y="1223"/>
                  </a:lnTo>
                  <a:lnTo>
                    <a:pt x="884" y="1218"/>
                  </a:lnTo>
                  <a:lnTo>
                    <a:pt x="883" y="1212"/>
                  </a:lnTo>
                  <a:lnTo>
                    <a:pt x="883" y="1205"/>
                  </a:lnTo>
                  <a:lnTo>
                    <a:pt x="883" y="1200"/>
                  </a:lnTo>
                  <a:lnTo>
                    <a:pt x="883" y="1194"/>
                  </a:lnTo>
                  <a:lnTo>
                    <a:pt x="883" y="1189"/>
                  </a:lnTo>
                  <a:lnTo>
                    <a:pt x="881" y="1183"/>
                  </a:lnTo>
                  <a:lnTo>
                    <a:pt x="881" y="1179"/>
                  </a:lnTo>
                  <a:lnTo>
                    <a:pt x="881" y="1174"/>
                  </a:lnTo>
                  <a:lnTo>
                    <a:pt x="881" y="1171"/>
                  </a:lnTo>
                  <a:lnTo>
                    <a:pt x="880" y="1162"/>
                  </a:lnTo>
                  <a:lnTo>
                    <a:pt x="878" y="1157"/>
                  </a:lnTo>
                  <a:lnTo>
                    <a:pt x="876" y="1150"/>
                  </a:lnTo>
                  <a:lnTo>
                    <a:pt x="874" y="1146"/>
                  </a:lnTo>
                  <a:lnTo>
                    <a:pt x="872" y="1142"/>
                  </a:lnTo>
                  <a:lnTo>
                    <a:pt x="869" y="1138"/>
                  </a:lnTo>
                  <a:lnTo>
                    <a:pt x="865" y="1135"/>
                  </a:lnTo>
                  <a:lnTo>
                    <a:pt x="863" y="1134"/>
                  </a:lnTo>
                  <a:lnTo>
                    <a:pt x="855" y="1131"/>
                  </a:lnTo>
                  <a:lnTo>
                    <a:pt x="847" y="1134"/>
                  </a:lnTo>
                  <a:lnTo>
                    <a:pt x="843" y="1134"/>
                  </a:lnTo>
                  <a:lnTo>
                    <a:pt x="837" y="1135"/>
                  </a:lnTo>
                  <a:lnTo>
                    <a:pt x="832" y="1138"/>
                  </a:lnTo>
                  <a:lnTo>
                    <a:pt x="828" y="1139"/>
                  </a:lnTo>
                  <a:lnTo>
                    <a:pt x="821" y="1142"/>
                  </a:lnTo>
                  <a:lnTo>
                    <a:pt x="817" y="1146"/>
                  </a:lnTo>
                  <a:lnTo>
                    <a:pt x="811" y="1149"/>
                  </a:lnTo>
                  <a:lnTo>
                    <a:pt x="807" y="1154"/>
                  </a:lnTo>
                  <a:lnTo>
                    <a:pt x="800" y="1157"/>
                  </a:lnTo>
                  <a:lnTo>
                    <a:pt x="795" y="1161"/>
                  </a:lnTo>
                  <a:lnTo>
                    <a:pt x="789" y="1165"/>
                  </a:lnTo>
                  <a:lnTo>
                    <a:pt x="784" y="1171"/>
                  </a:lnTo>
                  <a:lnTo>
                    <a:pt x="778" y="1175"/>
                  </a:lnTo>
                  <a:lnTo>
                    <a:pt x="773" y="1179"/>
                  </a:lnTo>
                  <a:lnTo>
                    <a:pt x="767" y="1185"/>
                  </a:lnTo>
                  <a:lnTo>
                    <a:pt x="762" y="1190"/>
                  </a:lnTo>
                  <a:lnTo>
                    <a:pt x="757" y="1311"/>
                  </a:lnTo>
                  <a:lnTo>
                    <a:pt x="751" y="1315"/>
                  </a:lnTo>
                  <a:lnTo>
                    <a:pt x="744" y="1320"/>
                  </a:lnTo>
                  <a:lnTo>
                    <a:pt x="735" y="1324"/>
                  </a:lnTo>
                  <a:lnTo>
                    <a:pt x="727" y="1326"/>
                  </a:lnTo>
                  <a:lnTo>
                    <a:pt x="723" y="1328"/>
                  </a:lnTo>
                  <a:lnTo>
                    <a:pt x="718" y="1328"/>
                  </a:lnTo>
                  <a:lnTo>
                    <a:pt x="713" y="1329"/>
                  </a:lnTo>
                  <a:lnTo>
                    <a:pt x="709" y="1331"/>
                  </a:lnTo>
                  <a:lnTo>
                    <a:pt x="704" y="1331"/>
                  </a:lnTo>
                  <a:lnTo>
                    <a:pt x="698" y="1331"/>
                  </a:lnTo>
                  <a:lnTo>
                    <a:pt x="694" y="1331"/>
                  </a:lnTo>
                  <a:lnTo>
                    <a:pt x="690" y="1332"/>
                  </a:lnTo>
                  <a:lnTo>
                    <a:pt x="685" y="1331"/>
                  </a:lnTo>
                  <a:lnTo>
                    <a:pt x="678" y="1331"/>
                  </a:lnTo>
                  <a:lnTo>
                    <a:pt x="674" y="1329"/>
                  </a:lnTo>
                  <a:lnTo>
                    <a:pt x="668" y="1328"/>
                  </a:lnTo>
                  <a:lnTo>
                    <a:pt x="663" y="1326"/>
                  </a:lnTo>
                  <a:lnTo>
                    <a:pt x="657" y="1326"/>
                  </a:lnTo>
                  <a:lnTo>
                    <a:pt x="652" y="1324"/>
                  </a:lnTo>
                  <a:lnTo>
                    <a:pt x="646" y="1324"/>
                  </a:lnTo>
                  <a:lnTo>
                    <a:pt x="641" y="1321"/>
                  </a:lnTo>
                  <a:lnTo>
                    <a:pt x="636" y="1320"/>
                  </a:lnTo>
                  <a:lnTo>
                    <a:pt x="630" y="1317"/>
                  </a:lnTo>
                  <a:lnTo>
                    <a:pt x="625" y="1314"/>
                  </a:lnTo>
                  <a:lnTo>
                    <a:pt x="620" y="1311"/>
                  </a:lnTo>
                  <a:lnTo>
                    <a:pt x="616" y="1309"/>
                  </a:lnTo>
                  <a:lnTo>
                    <a:pt x="610" y="1304"/>
                  </a:lnTo>
                  <a:lnTo>
                    <a:pt x="606" y="1303"/>
                  </a:lnTo>
                  <a:lnTo>
                    <a:pt x="607" y="1295"/>
                  </a:lnTo>
                  <a:lnTo>
                    <a:pt x="607" y="1288"/>
                  </a:lnTo>
                  <a:lnTo>
                    <a:pt x="607" y="1280"/>
                  </a:lnTo>
                  <a:lnTo>
                    <a:pt x="607" y="1275"/>
                  </a:lnTo>
                  <a:lnTo>
                    <a:pt x="606" y="1270"/>
                  </a:lnTo>
                  <a:lnTo>
                    <a:pt x="605" y="1264"/>
                  </a:lnTo>
                  <a:lnTo>
                    <a:pt x="603" y="1259"/>
                  </a:lnTo>
                  <a:lnTo>
                    <a:pt x="602" y="1255"/>
                  </a:lnTo>
                  <a:lnTo>
                    <a:pt x="596" y="1247"/>
                  </a:lnTo>
                  <a:lnTo>
                    <a:pt x="590" y="1241"/>
                  </a:lnTo>
                  <a:lnTo>
                    <a:pt x="581" y="1236"/>
                  </a:lnTo>
                  <a:lnTo>
                    <a:pt x="573" y="1231"/>
                  </a:lnTo>
                  <a:lnTo>
                    <a:pt x="569" y="1229"/>
                  </a:lnTo>
                  <a:lnTo>
                    <a:pt x="563" y="1226"/>
                  </a:lnTo>
                  <a:lnTo>
                    <a:pt x="559" y="1224"/>
                  </a:lnTo>
                  <a:lnTo>
                    <a:pt x="554" y="1223"/>
                  </a:lnTo>
                  <a:lnTo>
                    <a:pt x="548" y="1222"/>
                  </a:lnTo>
                  <a:lnTo>
                    <a:pt x="543" y="1219"/>
                  </a:lnTo>
                  <a:lnTo>
                    <a:pt x="537" y="1218"/>
                  </a:lnTo>
                  <a:lnTo>
                    <a:pt x="532" y="1218"/>
                  </a:lnTo>
                  <a:lnTo>
                    <a:pt x="526" y="1215"/>
                  </a:lnTo>
                  <a:lnTo>
                    <a:pt x="521" y="1213"/>
                  </a:lnTo>
                  <a:lnTo>
                    <a:pt x="515" y="1212"/>
                  </a:lnTo>
                  <a:lnTo>
                    <a:pt x="511" y="1211"/>
                  </a:lnTo>
                  <a:lnTo>
                    <a:pt x="506" y="1209"/>
                  </a:lnTo>
                  <a:lnTo>
                    <a:pt x="500" y="1208"/>
                  </a:lnTo>
                  <a:lnTo>
                    <a:pt x="495" y="1207"/>
                  </a:lnTo>
                  <a:lnTo>
                    <a:pt x="491" y="1205"/>
                  </a:lnTo>
                  <a:lnTo>
                    <a:pt x="482" y="1204"/>
                  </a:lnTo>
                  <a:lnTo>
                    <a:pt x="475" y="1204"/>
                  </a:lnTo>
                  <a:lnTo>
                    <a:pt x="470" y="1204"/>
                  </a:lnTo>
                  <a:lnTo>
                    <a:pt x="463" y="1204"/>
                  </a:lnTo>
                  <a:lnTo>
                    <a:pt x="458" y="1202"/>
                  </a:lnTo>
                  <a:lnTo>
                    <a:pt x="452" y="1201"/>
                  </a:lnTo>
                  <a:lnTo>
                    <a:pt x="447" y="1201"/>
                  </a:lnTo>
                  <a:lnTo>
                    <a:pt x="442" y="1200"/>
                  </a:lnTo>
                  <a:lnTo>
                    <a:pt x="434" y="1196"/>
                  </a:lnTo>
                  <a:lnTo>
                    <a:pt x="427" y="1191"/>
                  </a:lnTo>
                  <a:lnTo>
                    <a:pt x="420" y="1186"/>
                  </a:lnTo>
                  <a:lnTo>
                    <a:pt x="415" y="1182"/>
                  </a:lnTo>
                  <a:lnTo>
                    <a:pt x="411" y="1175"/>
                  </a:lnTo>
                  <a:lnTo>
                    <a:pt x="407" y="1168"/>
                  </a:lnTo>
                  <a:lnTo>
                    <a:pt x="405" y="1161"/>
                  </a:lnTo>
                  <a:lnTo>
                    <a:pt x="403" y="1153"/>
                  </a:lnTo>
                  <a:lnTo>
                    <a:pt x="401" y="1145"/>
                  </a:lnTo>
                  <a:lnTo>
                    <a:pt x="403" y="1136"/>
                  </a:lnTo>
                  <a:lnTo>
                    <a:pt x="403" y="1127"/>
                  </a:lnTo>
                  <a:lnTo>
                    <a:pt x="404" y="1118"/>
                  </a:lnTo>
                  <a:lnTo>
                    <a:pt x="404" y="1114"/>
                  </a:lnTo>
                  <a:lnTo>
                    <a:pt x="405" y="1109"/>
                  </a:lnTo>
                  <a:lnTo>
                    <a:pt x="405" y="1105"/>
                  </a:lnTo>
                  <a:lnTo>
                    <a:pt x="407" y="1099"/>
                  </a:lnTo>
                  <a:lnTo>
                    <a:pt x="407" y="1094"/>
                  </a:lnTo>
                  <a:lnTo>
                    <a:pt x="409" y="1089"/>
                  </a:lnTo>
                  <a:lnTo>
                    <a:pt x="409" y="1084"/>
                  </a:lnTo>
                  <a:lnTo>
                    <a:pt x="412" y="1080"/>
                  </a:lnTo>
                  <a:lnTo>
                    <a:pt x="414" y="1074"/>
                  </a:lnTo>
                  <a:lnTo>
                    <a:pt x="415" y="1070"/>
                  </a:lnTo>
                  <a:lnTo>
                    <a:pt x="416" y="1065"/>
                  </a:lnTo>
                  <a:lnTo>
                    <a:pt x="419" y="1061"/>
                  </a:lnTo>
                  <a:lnTo>
                    <a:pt x="420" y="1056"/>
                  </a:lnTo>
                  <a:lnTo>
                    <a:pt x="422" y="1051"/>
                  </a:lnTo>
                  <a:lnTo>
                    <a:pt x="425" y="1045"/>
                  </a:lnTo>
                  <a:lnTo>
                    <a:pt x="427" y="1041"/>
                  </a:lnTo>
                  <a:lnTo>
                    <a:pt x="429" y="1037"/>
                  </a:lnTo>
                  <a:lnTo>
                    <a:pt x="430" y="1032"/>
                  </a:lnTo>
                  <a:lnTo>
                    <a:pt x="433" y="1026"/>
                  </a:lnTo>
                  <a:lnTo>
                    <a:pt x="434" y="1023"/>
                  </a:lnTo>
                  <a:lnTo>
                    <a:pt x="438" y="1014"/>
                  </a:lnTo>
                  <a:lnTo>
                    <a:pt x="444" y="1005"/>
                  </a:lnTo>
                  <a:lnTo>
                    <a:pt x="447" y="997"/>
                  </a:lnTo>
                  <a:lnTo>
                    <a:pt x="451" y="989"/>
                  </a:lnTo>
                  <a:lnTo>
                    <a:pt x="455" y="981"/>
                  </a:lnTo>
                  <a:lnTo>
                    <a:pt x="459" y="975"/>
                  </a:lnTo>
                  <a:lnTo>
                    <a:pt x="453" y="971"/>
                  </a:lnTo>
                  <a:lnTo>
                    <a:pt x="449" y="968"/>
                  </a:lnTo>
                  <a:lnTo>
                    <a:pt x="442" y="965"/>
                  </a:lnTo>
                  <a:lnTo>
                    <a:pt x="437" y="961"/>
                  </a:lnTo>
                  <a:lnTo>
                    <a:pt x="430" y="963"/>
                  </a:lnTo>
                  <a:lnTo>
                    <a:pt x="425" y="967"/>
                  </a:lnTo>
                  <a:lnTo>
                    <a:pt x="418" y="968"/>
                  </a:lnTo>
                  <a:lnTo>
                    <a:pt x="414" y="972"/>
                  </a:lnTo>
                  <a:lnTo>
                    <a:pt x="409" y="977"/>
                  </a:lnTo>
                  <a:lnTo>
                    <a:pt x="405" y="982"/>
                  </a:lnTo>
                  <a:lnTo>
                    <a:pt x="401" y="988"/>
                  </a:lnTo>
                  <a:lnTo>
                    <a:pt x="398" y="994"/>
                  </a:lnTo>
                  <a:lnTo>
                    <a:pt x="396" y="1000"/>
                  </a:lnTo>
                  <a:lnTo>
                    <a:pt x="393" y="1005"/>
                  </a:lnTo>
                  <a:lnTo>
                    <a:pt x="392" y="1012"/>
                  </a:lnTo>
                  <a:lnTo>
                    <a:pt x="390" y="1019"/>
                  </a:lnTo>
                  <a:lnTo>
                    <a:pt x="387" y="1025"/>
                  </a:lnTo>
                  <a:lnTo>
                    <a:pt x="386" y="1032"/>
                  </a:lnTo>
                  <a:lnTo>
                    <a:pt x="385" y="1037"/>
                  </a:lnTo>
                  <a:lnTo>
                    <a:pt x="385" y="1044"/>
                  </a:lnTo>
                  <a:lnTo>
                    <a:pt x="385" y="1050"/>
                  </a:lnTo>
                  <a:lnTo>
                    <a:pt x="386" y="1055"/>
                  </a:lnTo>
                  <a:lnTo>
                    <a:pt x="387" y="1061"/>
                  </a:lnTo>
                  <a:lnTo>
                    <a:pt x="389" y="1066"/>
                  </a:lnTo>
                  <a:lnTo>
                    <a:pt x="390" y="1070"/>
                  </a:lnTo>
                  <a:lnTo>
                    <a:pt x="390" y="1076"/>
                  </a:lnTo>
                  <a:lnTo>
                    <a:pt x="392" y="1081"/>
                  </a:lnTo>
                  <a:lnTo>
                    <a:pt x="393" y="1085"/>
                  </a:lnTo>
                  <a:lnTo>
                    <a:pt x="392" y="1094"/>
                  </a:lnTo>
                  <a:lnTo>
                    <a:pt x="392" y="1103"/>
                  </a:lnTo>
                  <a:lnTo>
                    <a:pt x="390" y="1110"/>
                  </a:lnTo>
                  <a:lnTo>
                    <a:pt x="389" y="1118"/>
                  </a:lnTo>
                  <a:lnTo>
                    <a:pt x="385" y="1124"/>
                  </a:lnTo>
                  <a:lnTo>
                    <a:pt x="382" y="1131"/>
                  </a:lnTo>
                  <a:lnTo>
                    <a:pt x="376" y="1136"/>
                  </a:lnTo>
                  <a:lnTo>
                    <a:pt x="372" y="1142"/>
                  </a:lnTo>
                  <a:lnTo>
                    <a:pt x="367" y="1147"/>
                  </a:lnTo>
                  <a:lnTo>
                    <a:pt x="361" y="1153"/>
                  </a:lnTo>
                  <a:lnTo>
                    <a:pt x="354" y="1157"/>
                  </a:lnTo>
                  <a:lnTo>
                    <a:pt x="349" y="1161"/>
                  </a:lnTo>
                  <a:lnTo>
                    <a:pt x="342" y="1162"/>
                  </a:lnTo>
                  <a:lnTo>
                    <a:pt x="334" y="1167"/>
                  </a:lnTo>
                  <a:lnTo>
                    <a:pt x="326" y="1169"/>
                  </a:lnTo>
                  <a:lnTo>
                    <a:pt x="319" y="1171"/>
                  </a:lnTo>
                  <a:lnTo>
                    <a:pt x="309" y="1174"/>
                  </a:lnTo>
                  <a:lnTo>
                    <a:pt x="301" y="1175"/>
                  </a:lnTo>
                  <a:lnTo>
                    <a:pt x="293" y="1178"/>
                  </a:lnTo>
                  <a:lnTo>
                    <a:pt x="284" y="1179"/>
                  </a:lnTo>
                  <a:lnTo>
                    <a:pt x="280" y="1179"/>
                  </a:lnTo>
                  <a:lnTo>
                    <a:pt x="275" y="1180"/>
                  </a:lnTo>
                  <a:lnTo>
                    <a:pt x="271" y="1182"/>
                  </a:lnTo>
                  <a:lnTo>
                    <a:pt x="265" y="1182"/>
                  </a:lnTo>
                  <a:lnTo>
                    <a:pt x="257" y="1183"/>
                  </a:lnTo>
                  <a:lnTo>
                    <a:pt x="249" y="1185"/>
                  </a:lnTo>
                  <a:lnTo>
                    <a:pt x="243" y="1185"/>
                  </a:lnTo>
                  <a:lnTo>
                    <a:pt x="239" y="1185"/>
                  </a:lnTo>
                  <a:lnTo>
                    <a:pt x="235" y="1186"/>
                  </a:lnTo>
                  <a:lnTo>
                    <a:pt x="231" y="1186"/>
                  </a:lnTo>
                  <a:lnTo>
                    <a:pt x="221" y="1186"/>
                  </a:lnTo>
                  <a:lnTo>
                    <a:pt x="214" y="1187"/>
                  </a:lnTo>
                  <a:lnTo>
                    <a:pt x="211" y="1187"/>
                  </a:lnTo>
                  <a:lnTo>
                    <a:pt x="210" y="1187"/>
                  </a:lnTo>
                  <a:lnTo>
                    <a:pt x="204" y="1187"/>
                  </a:lnTo>
                  <a:lnTo>
                    <a:pt x="200" y="1189"/>
                  </a:lnTo>
                  <a:lnTo>
                    <a:pt x="193" y="1189"/>
                  </a:lnTo>
                  <a:lnTo>
                    <a:pt x="188" y="1190"/>
                  </a:lnTo>
                  <a:lnTo>
                    <a:pt x="181" y="1193"/>
                  </a:lnTo>
                  <a:lnTo>
                    <a:pt x="173" y="1194"/>
                  </a:lnTo>
                  <a:lnTo>
                    <a:pt x="163" y="1196"/>
                  </a:lnTo>
                  <a:lnTo>
                    <a:pt x="155" y="1198"/>
                  </a:lnTo>
                  <a:lnTo>
                    <a:pt x="151" y="1198"/>
                  </a:lnTo>
                  <a:lnTo>
                    <a:pt x="147" y="1201"/>
                  </a:lnTo>
                  <a:lnTo>
                    <a:pt x="141" y="1201"/>
                  </a:lnTo>
                  <a:lnTo>
                    <a:pt x="137" y="1202"/>
                  </a:lnTo>
                  <a:lnTo>
                    <a:pt x="133" y="1204"/>
                  </a:lnTo>
                  <a:lnTo>
                    <a:pt x="127" y="1204"/>
                  </a:lnTo>
                  <a:lnTo>
                    <a:pt x="123" y="1205"/>
                  </a:lnTo>
                  <a:lnTo>
                    <a:pt x="119" y="1207"/>
                  </a:lnTo>
                  <a:lnTo>
                    <a:pt x="110" y="1209"/>
                  </a:lnTo>
                  <a:lnTo>
                    <a:pt x="103" y="1212"/>
                  </a:lnTo>
                  <a:lnTo>
                    <a:pt x="94" y="1215"/>
                  </a:lnTo>
                  <a:lnTo>
                    <a:pt x="89" y="1218"/>
                  </a:lnTo>
                  <a:lnTo>
                    <a:pt x="81" y="1219"/>
                  </a:lnTo>
                  <a:lnTo>
                    <a:pt x="75" y="1222"/>
                  </a:lnTo>
                  <a:lnTo>
                    <a:pt x="75" y="1227"/>
                  </a:lnTo>
                  <a:lnTo>
                    <a:pt x="75" y="1234"/>
                  </a:lnTo>
                  <a:lnTo>
                    <a:pt x="75" y="1240"/>
                  </a:lnTo>
                  <a:lnTo>
                    <a:pt x="75" y="1245"/>
                  </a:lnTo>
                  <a:lnTo>
                    <a:pt x="74" y="1249"/>
                  </a:lnTo>
                  <a:lnTo>
                    <a:pt x="72" y="1255"/>
                  </a:lnTo>
                  <a:lnTo>
                    <a:pt x="70" y="1259"/>
                  </a:lnTo>
                  <a:lnTo>
                    <a:pt x="68" y="1263"/>
                  </a:lnTo>
                  <a:lnTo>
                    <a:pt x="66" y="1266"/>
                  </a:lnTo>
                  <a:lnTo>
                    <a:pt x="61" y="1267"/>
                  </a:lnTo>
                  <a:lnTo>
                    <a:pt x="57" y="1270"/>
                  </a:lnTo>
                  <a:lnTo>
                    <a:pt x="53" y="1273"/>
                  </a:lnTo>
                  <a:lnTo>
                    <a:pt x="49" y="1274"/>
                  </a:lnTo>
                  <a:lnTo>
                    <a:pt x="44" y="1275"/>
                  </a:lnTo>
                  <a:lnTo>
                    <a:pt x="38" y="1277"/>
                  </a:lnTo>
                  <a:lnTo>
                    <a:pt x="33" y="1278"/>
                  </a:lnTo>
                  <a:lnTo>
                    <a:pt x="31" y="1284"/>
                  </a:lnTo>
                  <a:lnTo>
                    <a:pt x="30" y="1291"/>
                  </a:lnTo>
                  <a:lnTo>
                    <a:pt x="30" y="1296"/>
                  </a:lnTo>
                  <a:lnTo>
                    <a:pt x="30" y="1303"/>
                  </a:lnTo>
                  <a:lnTo>
                    <a:pt x="28" y="1309"/>
                  </a:lnTo>
                  <a:lnTo>
                    <a:pt x="28" y="1315"/>
                  </a:lnTo>
                  <a:lnTo>
                    <a:pt x="28" y="1321"/>
                  </a:lnTo>
                  <a:lnTo>
                    <a:pt x="28" y="1328"/>
                  </a:lnTo>
                  <a:lnTo>
                    <a:pt x="28" y="1332"/>
                  </a:lnTo>
                  <a:lnTo>
                    <a:pt x="28" y="1339"/>
                  </a:lnTo>
                  <a:lnTo>
                    <a:pt x="28" y="1344"/>
                  </a:lnTo>
                  <a:lnTo>
                    <a:pt x="28" y="1351"/>
                  </a:lnTo>
                  <a:lnTo>
                    <a:pt x="28" y="1357"/>
                  </a:lnTo>
                  <a:lnTo>
                    <a:pt x="28" y="1364"/>
                  </a:lnTo>
                  <a:lnTo>
                    <a:pt x="30" y="1369"/>
                  </a:lnTo>
                  <a:lnTo>
                    <a:pt x="30" y="1376"/>
                  </a:lnTo>
                  <a:lnTo>
                    <a:pt x="30" y="1380"/>
                  </a:lnTo>
                  <a:lnTo>
                    <a:pt x="30" y="1387"/>
                  </a:lnTo>
                  <a:lnTo>
                    <a:pt x="30" y="1393"/>
                  </a:lnTo>
                  <a:lnTo>
                    <a:pt x="31" y="1399"/>
                  </a:lnTo>
                  <a:lnTo>
                    <a:pt x="31" y="1405"/>
                  </a:lnTo>
                  <a:lnTo>
                    <a:pt x="33" y="1410"/>
                  </a:lnTo>
                  <a:lnTo>
                    <a:pt x="33" y="1416"/>
                  </a:lnTo>
                  <a:lnTo>
                    <a:pt x="35" y="1423"/>
                  </a:lnTo>
                  <a:lnTo>
                    <a:pt x="35" y="1428"/>
                  </a:lnTo>
                  <a:lnTo>
                    <a:pt x="35" y="1435"/>
                  </a:lnTo>
                  <a:lnTo>
                    <a:pt x="37" y="1439"/>
                  </a:lnTo>
                  <a:lnTo>
                    <a:pt x="37" y="1446"/>
                  </a:lnTo>
                  <a:lnTo>
                    <a:pt x="38" y="1452"/>
                  </a:lnTo>
                  <a:lnTo>
                    <a:pt x="39" y="1457"/>
                  </a:lnTo>
                  <a:lnTo>
                    <a:pt x="39" y="1464"/>
                  </a:lnTo>
                  <a:lnTo>
                    <a:pt x="41" y="1470"/>
                  </a:lnTo>
                  <a:lnTo>
                    <a:pt x="41" y="1475"/>
                  </a:lnTo>
                  <a:lnTo>
                    <a:pt x="44" y="1481"/>
                  </a:lnTo>
                  <a:lnTo>
                    <a:pt x="44" y="1486"/>
                  </a:lnTo>
                  <a:lnTo>
                    <a:pt x="45" y="1493"/>
                  </a:lnTo>
                  <a:lnTo>
                    <a:pt x="45" y="1499"/>
                  </a:lnTo>
                  <a:lnTo>
                    <a:pt x="48" y="1504"/>
                  </a:lnTo>
                  <a:lnTo>
                    <a:pt x="48" y="1510"/>
                  </a:lnTo>
                  <a:lnTo>
                    <a:pt x="49" y="1517"/>
                  </a:lnTo>
                  <a:lnTo>
                    <a:pt x="50" y="1522"/>
                  </a:lnTo>
                  <a:lnTo>
                    <a:pt x="52" y="1529"/>
                  </a:lnTo>
                  <a:lnTo>
                    <a:pt x="53" y="1533"/>
                  </a:lnTo>
                  <a:lnTo>
                    <a:pt x="55" y="1540"/>
                  </a:lnTo>
                  <a:lnTo>
                    <a:pt x="56" y="1546"/>
                  </a:lnTo>
                  <a:lnTo>
                    <a:pt x="57" y="1552"/>
                  </a:lnTo>
                  <a:lnTo>
                    <a:pt x="57" y="1558"/>
                  </a:lnTo>
                  <a:lnTo>
                    <a:pt x="60" y="1565"/>
                  </a:lnTo>
                  <a:lnTo>
                    <a:pt x="60" y="1570"/>
                  </a:lnTo>
                  <a:lnTo>
                    <a:pt x="61" y="1577"/>
                  </a:lnTo>
                  <a:lnTo>
                    <a:pt x="61" y="1583"/>
                  </a:lnTo>
                  <a:lnTo>
                    <a:pt x="64" y="1590"/>
                  </a:lnTo>
                  <a:lnTo>
                    <a:pt x="64" y="1595"/>
                  </a:lnTo>
                  <a:lnTo>
                    <a:pt x="66" y="1602"/>
                  </a:lnTo>
                  <a:lnTo>
                    <a:pt x="67" y="1607"/>
                  </a:lnTo>
                  <a:lnTo>
                    <a:pt x="68" y="1614"/>
                  </a:lnTo>
                  <a:lnTo>
                    <a:pt x="70" y="1621"/>
                  </a:lnTo>
                  <a:lnTo>
                    <a:pt x="71" y="1627"/>
                  </a:lnTo>
                  <a:lnTo>
                    <a:pt x="72" y="1634"/>
                  </a:lnTo>
                  <a:lnTo>
                    <a:pt x="74" y="1641"/>
                  </a:lnTo>
                  <a:lnTo>
                    <a:pt x="74" y="1647"/>
                  </a:lnTo>
                  <a:lnTo>
                    <a:pt x="77" y="1654"/>
                  </a:lnTo>
                  <a:lnTo>
                    <a:pt x="77" y="1660"/>
                  </a:lnTo>
                  <a:lnTo>
                    <a:pt x="78" y="1668"/>
                  </a:lnTo>
                  <a:lnTo>
                    <a:pt x="72" y="1667"/>
                  </a:lnTo>
                  <a:lnTo>
                    <a:pt x="66" y="1667"/>
                  </a:lnTo>
                  <a:lnTo>
                    <a:pt x="57" y="1667"/>
                  </a:lnTo>
                  <a:lnTo>
                    <a:pt x="53" y="1667"/>
                  </a:lnTo>
                  <a:lnTo>
                    <a:pt x="50" y="1657"/>
                  </a:lnTo>
                  <a:lnTo>
                    <a:pt x="48" y="1650"/>
                  </a:lnTo>
                  <a:lnTo>
                    <a:pt x="45" y="1641"/>
                  </a:lnTo>
                  <a:lnTo>
                    <a:pt x="44" y="1634"/>
                  </a:lnTo>
                  <a:lnTo>
                    <a:pt x="41" y="1624"/>
                  </a:lnTo>
                  <a:lnTo>
                    <a:pt x="39" y="1616"/>
                  </a:lnTo>
                  <a:lnTo>
                    <a:pt x="37" y="1607"/>
                  </a:lnTo>
                  <a:lnTo>
                    <a:pt x="35" y="1599"/>
                  </a:lnTo>
                  <a:lnTo>
                    <a:pt x="33" y="1590"/>
                  </a:lnTo>
                  <a:lnTo>
                    <a:pt x="31" y="1581"/>
                  </a:lnTo>
                  <a:lnTo>
                    <a:pt x="30" y="1573"/>
                  </a:lnTo>
                  <a:lnTo>
                    <a:pt x="28" y="1565"/>
                  </a:lnTo>
                  <a:lnTo>
                    <a:pt x="27" y="1555"/>
                  </a:lnTo>
                  <a:lnTo>
                    <a:pt x="26" y="1547"/>
                  </a:lnTo>
                  <a:lnTo>
                    <a:pt x="24" y="1537"/>
                  </a:lnTo>
                  <a:lnTo>
                    <a:pt x="23" y="1529"/>
                  </a:lnTo>
                  <a:lnTo>
                    <a:pt x="22" y="1525"/>
                  </a:lnTo>
                  <a:lnTo>
                    <a:pt x="20" y="1519"/>
                  </a:lnTo>
                  <a:lnTo>
                    <a:pt x="20" y="1515"/>
                  </a:lnTo>
                  <a:lnTo>
                    <a:pt x="20" y="1511"/>
                  </a:lnTo>
                  <a:lnTo>
                    <a:pt x="19" y="1506"/>
                  </a:lnTo>
                  <a:lnTo>
                    <a:pt x="19" y="1501"/>
                  </a:lnTo>
                  <a:lnTo>
                    <a:pt x="17" y="1497"/>
                  </a:lnTo>
                  <a:lnTo>
                    <a:pt x="17" y="1493"/>
                  </a:lnTo>
                  <a:lnTo>
                    <a:pt x="16" y="1484"/>
                  </a:lnTo>
                  <a:lnTo>
                    <a:pt x="16" y="1475"/>
                  </a:lnTo>
                  <a:lnTo>
                    <a:pt x="13" y="1466"/>
                  </a:lnTo>
                  <a:lnTo>
                    <a:pt x="13" y="1457"/>
                  </a:lnTo>
                  <a:lnTo>
                    <a:pt x="13" y="1453"/>
                  </a:lnTo>
                  <a:lnTo>
                    <a:pt x="12" y="1448"/>
                  </a:lnTo>
                  <a:lnTo>
                    <a:pt x="12" y="1444"/>
                  </a:lnTo>
                  <a:lnTo>
                    <a:pt x="12" y="1439"/>
                  </a:lnTo>
                  <a:lnTo>
                    <a:pt x="11" y="1430"/>
                  </a:lnTo>
                  <a:lnTo>
                    <a:pt x="11" y="1422"/>
                  </a:lnTo>
                  <a:lnTo>
                    <a:pt x="9" y="1413"/>
                  </a:lnTo>
                  <a:lnTo>
                    <a:pt x="9" y="1405"/>
                  </a:lnTo>
                  <a:lnTo>
                    <a:pt x="9" y="1395"/>
                  </a:lnTo>
                  <a:lnTo>
                    <a:pt x="9" y="1388"/>
                  </a:lnTo>
                  <a:lnTo>
                    <a:pt x="9" y="1382"/>
                  </a:lnTo>
                  <a:lnTo>
                    <a:pt x="8" y="1375"/>
                  </a:lnTo>
                  <a:lnTo>
                    <a:pt x="8" y="1368"/>
                  </a:lnTo>
                  <a:lnTo>
                    <a:pt x="8" y="1362"/>
                  </a:lnTo>
                  <a:lnTo>
                    <a:pt x="5" y="1355"/>
                  </a:lnTo>
                  <a:lnTo>
                    <a:pt x="5" y="1350"/>
                  </a:lnTo>
                  <a:lnTo>
                    <a:pt x="4" y="1343"/>
                  </a:lnTo>
                  <a:lnTo>
                    <a:pt x="4" y="1337"/>
                  </a:lnTo>
                  <a:lnTo>
                    <a:pt x="2" y="1331"/>
                  </a:lnTo>
                  <a:lnTo>
                    <a:pt x="1" y="1325"/>
                  </a:lnTo>
                  <a:lnTo>
                    <a:pt x="1" y="1318"/>
                  </a:lnTo>
                  <a:lnTo>
                    <a:pt x="0" y="1314"/>
                  </a:lnTo>
                  <a:lnTo>
                    <a:pt x="0" y="1307"/>
                  </a:lnTo>
                  <a:lnTo>
                    <a:pt x="0" y="1303"/>
                  </a:lnTo>
                  <a:lnTo>
                    <a:pt x="0" y="1298"/>
                  </a:lnTo>
                  <a:lnTo>
                    <a:pt x="0" y="1292"/>
                  </a:lnTo>
                  <a:lnTo>
                    <a:pt x="0" y="1288"/>
                  </a:lnTo>
                  <a:lnTo>
                    <a:pt x="0" y="1282"/>
                  </a:lnTo>
                  <a:lnTo>
                    <a:pt x="0" y="1278"/>
                  </a:lnTo>
                  <a:lnTo>
                    <a:pt x="1" y="1274"/>
                  </a:lnTo>
                  <a:lnTo>
                    <a:pt x="4" y="1266"/>
                  </a:lnTo>
                  <a:lnTo>
                    <a:pt x="9" y="1260"/>
                  </a:lnTo>
                  <a:lnTo>
                    <a:pt x="13" y="1255"/>
                  </a:lnTo>
                  <a:lnTo>
                    <a:pt x="22" y="1251"/>
                  </a:lnTo>
                  <a:lnTo>
                    <a:pt x="27" y="1249"/>
                  </a:lnTo>
                  <a:lnTo>
                    <a:pt x="33" y="1248"/>
                  </a:lnTo>
                  <a:lnTo>
                    <a:pt x="39" y="1248"/>
                  </a:lnTo>
                  <a:lnTo>
                    <a:pt x="46" y="1249"/>
                  </a:lnTo>
                  <a:lnTo>
                    <a:pt x="46" y="1249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9" name="Freeform 89">
              <a:extLst>
                <a:ext uri="{FF2B5EF4-FFF2-40B4-BE49-F238E27FC236}">
                  <a16:creationId xmlns:a16="http://schemas.microsoft.com/office/drawing/2014/main" id="{9C9C2EC7-E8B4-4133-BAF3-261505D30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69"/>
              <a:ext cx="399" cy="518"/>
            </a:xfrm>
            <a:custGeom>
              <a:avLst/>
              <a:gdLst>
                <a:gd name="T0" fmla="*/ 73 w 399"/>
                <a:gd name="T1" fmla="*/ 23 h 518"/>
                <a:gd name="T2" fmla="*/ 48 w 399"/>
                <a:gd name="T3" fmla="*/ 57 h 518"/>
                <a:gd name="T4" fmla="*/ 31 w 399"/>
                <a:gd name="T5" fmla="*/ 94 h 518"/>
                <a:gd name="T6" fmla="*/ 18 w 399"/>
                <a:gd name="T7" fmla="*/ 131 h 518"/>
                <a:gd name="T8" fmla="*/ 9 w 399"/>
                <a:gd name="T9" fmla="*/ 171 h 518"/>
                <a:gd name="T10" fmla="*/ 3 w 399"/>
                <a:gd name="T11" fmla="*/ 212 h 518"/>
                <a:gd name="T12" fmla="*/ 1 w 399"/>
                <a:gd name="T13" fmla="*/ 255 h 518"/>
                <a:gd name="T14" fmla="*/ 0 w 399"/>
                <a:gd name="T15" fmla="*/ 296 h 518"/>
                <a:gd name="T16" fmla="*/ 1 w 399"/>
                <a:gd name="T17" fmla="*/ 340 h 518"/>
                <a:gd name="T18" fmla="*/ 3 w 399"/>
                <a:gd name="T19" fmla="*/ 383 h 518"/>
                <a:gd name="T20" fmla="*/ 5 w 399"/>
                <a:gd name="T21" fmla="*/ 424 h 518"/>
                <a:gd name="T22" fmla="*/ 7 w 399"/>
                <a:gd name="T23" fmla="*/ 466 h 518"/>
                <a:gd name="T24" fmla="*/ 11 w 399"/>
                <a:gd name="T25" fmla="*/ 508 h 518"/>
                <a:gd name="T26" fmla="*/ 36 w 399"/>
                <a:gd name="T27" fmla="*/ 511 h 518"/>
                <a:gd name="T28" fmla="*/ 64 w 399"/>
                <a:gd name="T29" fmla="*/ 514 h 518"/>
                <a:gd name="T30" fmla="*/ 92 w 399"/>
                <a:gd name="T31" fmla="*/ 515 h 518"/>
                <a:gd name="T32" fmla="*/ 121 w 399"/>
                <a:gd name="T33" fmla="*/ 517 h 518"/>
                <a:gd name="T34" fmla="*/ 148 w 399"/>
                <a:gd name="T35" fmla="*/ 517 h 518"/>
                <a:gd name="T36" fmla="*/ 179 w 399"/>
                <a:gd name="T37" fmla="*/ 517 h 518"/>
                <a:gd name="T38" fmla="*/ 207 w 399"/>
                <a:gd name="T39" fmla="*/ 515 h 518"/>
                <a:gd name="T40" fmla="*/ 238 w 399"/>
                <a:gd name="T41" fmla="*/ 514 h 518"/>
                <a:gd name="T42" fmla="*/ 265 w 399"/>
                <a:gd name="T43" fmla="*/ 514 h 518"/>
                <a:gd name="T44" fmla="*/ 294 w 399"/>
                <a:gd name="T45" fmla="*/ 514 h 518"/>
                <a:gd name="T46" fmla="*/ 323 w 399"/>
                <a:gd name="T47" fmla="*/ 514 h 518"/>
                <a:gd name="T48" fmla="*/ 352 w 399"/>
                <a:gd name="T49" fmla="*/ 517 h 518"/>
                <a:gd name="T50" fmla="*/ 399 w 399"/>
                <a:gd name="T51" fmla="*/ 510 h 518"/>
                <a:gd name="T52" fmla="*/ 371 w 399"/>
                <a:gd name="T53" fmla="*/ 500 h 518"/>
                <a:gd name="T54" fmla="*/ 344 w 399"/>
                <a:gd name="T55" fmla="*/ 493 h 518"/>
                <a:gd name="T56" fmla="*/ 318 w 399"/>
                <a:gd name="T57" fmla="*/ 488 h 518"/>
                <a:gd name="T58" fmla="*/ 287 w 399"/>
                <a:gd name="T59" fmla="*/ 485 h 518"/>
                <a:gd name="T60" fmla="*/ 258 w 399"/>
                <a:gd name="T61" fmla="*/ 484 h 518"/>
                <a:gd name="T62" fmla="*/ 229 w 399"/>
                <a:gd name="T63" fmla="*/ 484 h 518"/>
                <a:gd name="T64" fmla="*/ 198 w 399"/>
                <a:gd name="T65" fmla="*/ 482 h 518"/>
                <a:gd name="T66" fmla="*/ 169 w 399"/>
                <a:gd name="T67" fmla="*/ 482 h 518"/>
                <a:gd name="T68" fmla="*/ 137 w 399"/>
                <a:gd name="T69" fmla="*/ 482 h 518"/>
                <a:gd name="T70" fmla="*/ 108 w 399"/>
                <a:gd name="T71" fmla="*/ 482 h 518"/>
                <a:gd name="T72" fmla="*/ 80 w 399"/>
                <a:gd name="T73" fmla="*/ 482 h 518"/>
                <a:gd name="T74" fmla="*/ 52 w 399"/>
                <a:gd name="T75" fmla="*/ 481 h 518"/>
                <a:gd name="T76" fmla="*/ 31 w 399"/>
                <a:gd name="T77" fmla="*/ 473 h 518"/>
                <a:gd name="T78" fmla="*/ 31 w 399"/>
                <a:gd name="T79" fmla="*/ 435 h 518"/>
                <a:gd name="T80" fmla="*/ 31 w 399"/>
                <a:gd name="T81" fmla="*/ 398 h 518"/>
                <a:gd name="T82" fmla="*/ 31 w 399"/>
                <a:gd name="T83" fmla="*/ 362 h 518"/>
                <a:gd name="T84" fmla="*/ 31 w 399"/>
                <a:gd name="T85" fmla="*/ 325 h 518"/>
                <a:gd name="T86" fmla="*/ 31 w 399"/>
                <a:gd name="T87" fmla="*/ 288 h 518"/>
                <a:gd name="T88" fmla="*/ 34 w 399"/>
                <a:gd name="T89" fmla="*/ 254 h 518"/>
                <a:gd name="T90" fmla="*/ 38 w 399"/>
                <a:gd name="T91" fmla="*/ 216 h 518"/>
                <a:gd name="T92" fmla="*/ 42 w 399"/>
                <a:gd name="T93" fmla="*/ 182 h 518"/>
                <a:gd name="T94" fmla="*/ 51 w 399"/>
                <a:gd name="T95" fmla="*/ 146 h 518"/>
                <a:gd name="T96" fmla="*/ 62 w 399"/>
                <a:gd name="T97" fmla="*/ 113 h 518"/>
                <a:gd name="T98" fmla="*/ 75 w 399"/>
                <a:gd name="T99" fmla="*/ 81 h 518"/>
                <a:gd name="T100" fmla="*/ 92 w 399"/>
                <a:gd name="T101" fmla="*/ 50 h 518"/>
                <a:gd name="T102" fmla="*/ 104 w 399"/>
                <a:gd name="T103" fmla="*/ 25 h 518"/>
                <a:gd name="T104" fmla="*/ 96 w 399"/>
                <a:gd name="T105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9" h="518">
                  <a:moveTo>
                    <a:pt x="96" y="0"/>
                  </a:moveTo>
                  <a:lnTo>
                    <a:pt x="89" y="4"/>
                  </a:lnTo>
                  <a:lnTo>
                    <a:pt x="84" y="11"/>
                  </a:lnTo>
                  <a:lnTo>
                    <a:pt x="78" y="17"/>
                  </a:lnTo>
                  <a:lnTo>
                    <a:pt x="73" y="23"/>
                  </a:lnTo>
                  <a:lnTo>
                    <a:pt x="67" y="29"/>
                  </a:lnTo>
                  <a:lnTo>
                    <a:pt x="62" y="36"/>
                  </a:lnTo>
                  <a:lnTo>
                    <a:pt x="58" y="43"/>
                  </a:lnTo>
                  <a:lnTo>
                    <a:pt x="53" y="50"/>
                  </a:lnTo>
                  <a:lnTo>
                    <a:pt x="48" y="57"/>
                  </a:lnTo>
                  <a:lnTo>
                    <a:pt x="45" y="63"/>
                  </a:lnTo>
                  <a:lnTo>
                    <a:pt x="41" y="72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4"/>
                  </a:lnTo>
                  <a:lnTo>
                    <a:pt x="29" y="101"/>
                  </a:lnTo>
                  <a:lnTo>
                    <a:pt x="26" y="109"/>
                  </a:lnTo>
                  <a:lnTo>
                    <a:pt x="23" y="116"/>
                  </a:lnTo>
                  <a:lnTo>
                    <a:pt x="20" y="124"/>
                  </a:lnTo>
                  <a:lnTo>
                    <a:pt x="18" y="131"/>
                  </a:lnTo>
                  <a:lnTo>
                    <a:pt x="16" y="139"/>
                  </a:lnTo>
                  <a:lnTo>
                    <a:pt x="14" y="146"/>
                  </a:lnTo>
                  <a:lnTo>
                    <a:pt x="12" y="154"/>
                  </a:lnTo>
                  <a:lnTo>
                    <a:pt x="11" y="163"/>
                  </a:lnTo>
                  <a:lnTo>
                    <a:pt x="9" y="171"/>
                  </a:lnTo>
                  <a:lnTo>
                    <a:pt x="7" y="179"/>
                  </a:lnTo>
                  <a:lnTo>
                    <a:pt x="7" y="187"/>
                  </a:lnTo>
                  <a:lnTo>
                    <a:pt x="5" y="196"/>
                  </a:lnTo>
                  <a:lnTo>
                    <a:pt x="5" y="204"/>
                  </a:lnTo>
                  <a:lnTo>
                    <a:pt x="3" y="212"/>
                  </a:lnTo>
                  <a:lnTo>
                    <a:pt x="3" y="221"/>
                  </a:lnTo>
                  <a:lnTo>
                    <a:pt x="3" y="229"/>
                  </a:lnTo>
                  <a:lnTo>
                    <a:pt x="3" y="238"/>
                  </a:lnTo>
                  <a:lnTo>
                    <a:pt x="1" y="245"/>
                  </a:lnTo>
                  <a:lnTo>
                    <a:pt x="1" y="255"/>
                  </a:lnTo>
                  <a:lnTo>
                    <a:pt x="0" y="262"/>
                  </a:lnTo>
                  <a:lnTo>
                    <a:pt x="0" y="271"/>
                  </a:lnTo>
                  <a:lnTo>
                    <a:pt x="0" y="280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0" y="331"/>
                  </a:lnTo>
                  <a:lnTo>
                    <a:pt x="1" y="340"/>
                  </a:lnTo>
                  <a:lnTo>
                    <a:pt x="1" y="349"/>
                  </a:lnTo>
                  <a:lnTo>
                    <a:pt x="1" y="358"/>
                  </a:lnTo>
                  <a:lnTo>
                    <a:pt x="3" y="367"/>
                  </a:lnTo>
                  <a:lnTo>
                    <a:pt x="3" y="375"/>
                  </a:lnTo>
                  <a:lnTo>
                    <a:pt x="3" y="383"/>
                  </a:lnTo>
                  <a:lnTo>
                    <a:pt x="3" y="391"/>
                  </a:lnTo>
                  <a:lnTo>
                    <a:pt x="4" y="400"/>
                  </a:lnTo>
                  <a:lnTo>
                    <a:pt x="5" y="408"/>
                  </a:lnTo>
                  <a:lnTo>
                    <a:pt x="5" y="416"/>
                  </a:lnTo>
                  <a:lnTo>
                    <a:pt x="5" y="424"/>
                  </a:lnTo>
                  <a:lnTo>
                    <a:pt x="5" y="433"/>
                  </a:lnTo>
                  <a:lnTo>
                    <a:pt x="7" y="442"/>
                  </a:lnTo>
                  <a:lnTo>
                    <a:pt x="7" y="449"/>
                  </a:lnTo>
                  <a:lnTo>
                    <a:pt x="7" y="459"/>
                  </a:lnTo>
                  <a:lnTo>
                    <a:pt x="7" y="466"/>
                  </a:lnTo>
                  <a:lnTo>
                    <a:pt x="8" y="475"/>
                  </a:lnTo>
                  <a:lnTo>
                    <a:pt x="8" y="482"/>
                  </a:lnTo>
                  <a:lnTo>
                    <a:pt x="9" y="492"/>
                  </a:lnTo>
                  <a:lnTo>
                    <a:pt x="9" y="500"/>
                  </a:lnTo>
                  <a:lnTo>
                    <a:pt x="11" y="508"/>
                  </a:lnTo>
                  <a:lnTo>
                    <a:pt x="15" y="508"/>
                  </a:lnTo>
                  <a:lnTo>
                    <a:pt x="20" y="510"/>
                  </a:lnTo>
                  <a:lnTo>
                    <a:pt x="26" y="510"/>
                  </a:lnTo>
                  <a:lnTo>
                    <a:pt x="31" y="511"/>
                  </a:lnTo>
                  <a:lnTo>
                    <a:pt x="36" y="511"/>
                  </a:lnTo>
                  <a:lnTo>
                    <a:pt x="42" y="513"/>
                  </a:lnTo>
                  <a:lnTo>
                    <a:pt x="48" y="513"/>
                  </a:lnTo>
                  <a:lnTo>
                    <a:pt x="53" y="514"/>
                  </a:lnTo>
                  <a:lnTo>
                    <a:pt x="59" y="514"/>
                  </a:lnTo>
                  <a:lnTo>
                    <a:pt x="64" y="514"/>
                  </a:lnTo>
                  <a:lnTo>
                    <a:pt x="70" y="514"/>
                  </a:lnTo>
                  <a:lnTo>
                    <a:pt x="75" y="514"/>
                  </a:lnTo>
                  <a:lnTo>
                    <a:pt x="81" y="514"/>
                  </a:lnTo>
                  <a:lnTo>
                    <a:pt x="86" y="515"/>
                  </a:lnTo>
                  <a:lnTo>
                    <a:pt x="92" y="515"/>
                  </a:lnTo>
                  <a:lnTo>
                    <a:pt x="99" y="517"/>
                  </a:lnTo>
                  <a:lnTo>
                    <a:pt x="103" y="517"/>
                  </a:lnTo>
                  <a:lnTo>
                    <a:pt x="108" y="517"/>
                  </a:lnTo>
                  <a:lnTo>
                    <a:pt x="115" y="517"/>
                  </a:lnTo>
                  <a:lnTo>
                    <a:pt x="121" y="517"/>
                  </a:lnTo>
                  <a:lnTo>
                    <a:pt x="125" y="517"/>
                  </a:lnTo>
                  <a:lnTo>
                    <a:pt x="132" y="517"/>
                  </a:lnTo>
                  <a:lnTo>
                    <a:pt x="137" y="517"/>
                  </a:lnTo>
                  <a:lnTo>
                    <a:pt x="144" y="517"/>
                  </a:lnTo>
                  <a:lnTo>
                    <a:pt x="148" y="517"/>
                  </a:lnTo>
                  <a:lnTo>
                    <a:pt x="155" y="517"/>
                  </a:lnTo>
                  <a:lnTo>
                    <a:pt x="161" y="517"/>
                  </a:lnTo>
                  <a:lnTo>
                    <a:pt x="168" y="517"/>
                  </a:lnTo>
                  <a:lnTo>
                    <a:pt x="173" y="517"/>
                  </a:lnTo>
                  <a:lnTo>
                    <a:pt x="179" y="517"/>
                  </a:lnTo>
                  <a:lnTo>
                    <a:pt x="184" y="517"/>
                  </a:lnTo>
                  <a:lnTo>
                    <a:pt x="191" y="517"/>
                  </a:lnTo>
                  <a:lnTo>
                    <a:pt x="196" y="515"/>
                  </a:lnTo>
                  <a:lnTo>
                    <a:pt x="202" y="515"/>
                  </a:lnTo>
                  <a:lnTo>
                    <a:pt x="207" y="515"/>
                  </a:lnTo>
                  <a:lnTo>
                    <a:pt x="213" y="515"/>
                  </a:lnTo>
                  <a:lnTo>
                    <a:pt x="220" y="514"/>
                  </a:lnTo>
                  <a:lnTo>
                    <a:pt x="225" y="514"/>
                  </a:lnTo>
                  <a:lnTo>
                    <a:pt x="231" y="514"/>
                  </a:lnTo>
                  <a:lnTo>
                    <a:pt x="238" y="514"/>
                  </a:lnTo>
                  <a:lnTo>
                    <a:pt x="242" y="514"/>
                  </a:lnTo>
                  <a:lnTo>
                    <a:pt x="249" y="514"/>
                  </a:lnTo>
                  <a:lnTo>
                    <a:pt x="254" y="514"/>
                  </a:lnTo>
                  <a:lnTo>
                    <a:pt x="260" y="514"/>
                  </a:lnTo>
                  <a:lnTo>
                    <a:pt x="265" y="514"/>
                  </a:lnTo>
                  <a:lnTo>
                    <a:pt x="271" y="514"/>
                  </a:lnTo>
                  <a:lnTo>
                    <a:pt x="278" y="514"/>
                  </a:lnTo>
                  <a:lnTo>
                    <a:pt x="283" y="514"/>
                  </a:lnTo>
                  <a:lnTo>
                    <a:pt x="289" y="514"/>
                  </a:lnTo>
                  <a:lnTo>
                    <a:pt x="294" y="514"/>
                  </a:lnTo>
                  <a:lnTo>
                    <a:pt x="301" y="514"/>
                  </a:lnTo>
                  <a:lnTo>
                    <a:pt x="307" y="514"/>
                  </a:lnTo>
                  <a:lnTo>
                    <a:pt x="311" y="514"/>
                  </a:lnTo>
                  <a:lnTo>
                    <a:pt x="318" y="514"/>
                  </a:lnTo>
                  <a:lnTo>
                    <a:pt x="323" y="514"/>
                  </a:lnTo>
                  <a:lnTo>
                    <a:pt x="330" y="515"/>
                  </a:lnTo>
                  <a:lnTo>
                    <a:pt x="334" y="515"/>
                  </a:lnTo>
                  <a:lnTo>
                    <a:pt x="340" y="515"/>
                  </a:lnTo>
                  <a:lnTo>
                    <a:pt x="346" y="515"/>
                  </a:lnTo>
                  <a:lnTo>
                    <a:pt x="352" y="517"/>
                  </a:lnTo>
                  <a:lnTo>
                    <a:pt x="356" y="517"/>
                  </a:lnTo>
                  <a:lnTo>
                    <a:pt x="363" y="517"/>
                  </a:lnTo>
                  <a:lnTo>
                    <a:pt x="368" y="518"/>
                  </a:lnTo>
                  <a:lnTo>
                    <a:pt x="374" y="518"/>
                  </a:lnTo>
                  <a:lnTo>
                    <a:pt x="399" y="510"/>
                  </a:lnTo>
                  <a:lnTo>
                    <a:pt x="392" y="508"/>
                  </a:lnTo>
                  <a:lnTo>
                    <a:pt x="388" y="506"/>
                  </a:lnTo>
                  <a:lnTo>
                    <a:pt x="382" y="504"/>
                  </a:lnTo>
                  <a:lnTo>
                    <a:pt x="377" y="502"/>
                  </a:lnTo>
                  <a:lnTo>
                    <a:pt x="371" y="500"/>
                  </a:lnTo>
                  <a:lnTo>
                    <a:pt x="367" y="499"/>
                  </a:lnTo>
                  <a:lnTo>
                    <a:pt x="360" y="497"/>
                  </a:lnTo>
                  <a:lnTo>
                    <a:pt x="356" y="496"/>
                  </a:lnTo>
                  <a:lnTo>
                    <a:pt x="351" y="493"/>
                  </a:lnTo>
                  <a:lnTo>
                    <a:pt x="344" y="493"/>
                  </a:lnTo>
                  <a:lnTo>
                    <a:pt x="338" y="492"/>
                  </a:lnTo>
                  <a:lnTo>
                    <a:pt x="334" y="491"/>
                  </a:lnTo>
                  <a:lnTo>
                    <a:pt x="327" y="489"/>
                  </a:lnTo>
                  <a:lnTo>
                    <a:pt x="323" y="489"/>
                  </a:lnTo>
                  <a:lnTo>
                    <a:pt x="318" y="488"/>
                  </a:lnTo>
                  <a:lnTo>
                    <a:pt x="312" y="488"/>
                  </a:lnTo>
                  <a:lnTo>
                    <a:pt x="305" y="488"/>
                  </a:lnTo>
                  <a:lnTo>
                    <a:pt x="300" y="486"/>
                  </a:lnTo>
                  <a:lnTo>
                    <a:pt x="294" y="485"/>
                  </a:lnTo>
                  <a:lnTo>
                    <a:pt x="287" y="485"/>
                  </a:lnTo>
                  <a:lnTo>
                    <a:pt x="282" y="485"/>
                  </a:lnTo>
                  <a:lnTo>
                    <a:pt x="276" y="485"/>
                  </a:lnTo>
                  <a:lnTo>
                    <a:pt x="269" y="485"/>
                  </a:lnTo>
                  <a:lnTo>
                    <a:pt x="265" y="485"/>
                  </a:lnTo>
                  <a:lnTo>
                    <a:pt x="258" y="484"/>
                  </a:lnTo>
                  <a:lnTo>
                    <a:pt x="253" y="484"/>
                  </a:lnTo>
                  <a:lnTo>
                    <a:pt x="246" y="484"/>
                  </a:lnTo>
                  <a:lnTo>
                    <a:pt x="240" y="484"/>
                  </a:lnTo>
                  <a:lnTo>
                    <a:pt x="234" y="484"/>
                  </a:lnTo>
                  <a:lnTo>
                    <a:pt x="229" y="484"/>
                  </a:lnTo>
                  <a:lnTo>
                    <a:pt x="223" y="484"/>
                  </a:lnTo>
                  <a:lnTo>
                    <a:pt x="217" y="484"/>
                  </a:lnTo>
                  <a:lnTo>
                    <a:pt x="210" y="482"/>
                  </a:lnTo>
                  <a:lnTo>
                    <a:pt x="205" y="482"/>
                  </a:lnTo>
                  <a:lnTo>
                    <a:pt x="198" y="482"/>
                  </a:lnTo>
                  <a:lnTo>
                    <a:pt x="192" y="482"/>
                  </a:lnTo>
                  <a:lnTo>
                    <a:pt x="185" y="482"/>
                  </a:lnTo>
                  <a:lnTo>
                    <a:pt x="180" y="482"/>
                  </a:lnTo>
                  <a:lnTo>
                    <a:pt x="173" y="482"/>
                  </a:lnTo>
                  <a:lnTo>
                    <a:pt x="169" y="482"/>
                  </a:lnTo>
                  <a:lnTo>
                    <a:pt x="162" y="482"/>
                  </a:lnTo>
                  <a:lnTo>
                    <a:pt x="157" y="482"/>
                  </a:lnTo>
                  <a:lnTo>
                    <a:pt x="150" y="482"/>
                  </a:lnTo>
                  <a:lnTo>
                    <a:pt x="144" y="482"/>
                  </a:lnTo>
                  <a:lnTo>
                    <a:pt x="137" y="482"/>
                  </a:lnTo>
                  <a:lnTo>
                    <a:pt x="132" y="482"/>
                  </a:lnTo>
                  <a:lnTo>
                    <a:pt x="125" y="482"/>
                  </a:lnTo>
                  <a:lnTo>
                    <a:pt x="121" y="484"/>
                  </a:lnTo>
                  <a:lnTo>
                    <a:pt x="114" y="482"/>
                  </a:lnTo>
                  <a:lnTo>
                    <a:pt x="108" y="482"/>
                  </a:lnTo>
                  <a:lnTo>
                    <a:pt x="103" y="482"/>
                  </a:lnTo>
                  <a:lnTo>
                    <a:pt x="96" y="482"/>
                  </a:lnTo>
                  <a:lnTo>
                    <a:pt x="91" y="482"/>
                  </a:lnTo>
                  <a:lnTo>
                    <a:pt x="85" y="482"/>
                  </a:lnTo>
                  <a:lnTo>
                    <a:pt x="80" y="482"/>
                  </a:lnTo>
                  <a:lnTo>
                    <a:pt x="74" y="482"/>
                  </a:lnTo>
                  <a:lnTo>
                    <a:pt x="69" y="482"/>
                  </a:lnTo>
                  <a:lnTo>
                    <a:pt x="63" y="482"/>
                  </a:lnTo>
                  <a:lnTo>
                    <a:pt x="58" y="481"/>
                  </a:lnTo>
                  <a:lnTo>
                    <a:pt x="52" y="481"/>
                  </a:lnTo>
                  <a:lnTo>
                    <a:pt x="47" y="481"/>
                  </a:lnTo>
                  <a:lnTo>
                    <a:pt x="41" y="481"/>
                  </a:lnTo>
                  <a:lnTo>
                    <a:pt x="36" y="480"/>
                  </a:lnTo>
                  <a:lnTo>
                    <a:pt x="31" y="480"/>
                  </a:lnTo>
                  <a:lnTo>
                    <a:pt x="31" y="473"/>
                  </a:lnTo>
                  <a:lnTo>
                    <a:pt x="31" y="464"/>
                  </a:lnTo>
                  <a:lnTo>
                    <a:pt x="31" y="457"/>
                  </a:lnTo>
                  <a:lnTo>
                    <a:pt x="31" y="449"/>
                  </a:lnTo>
                  <a:lnTo>
                    <a:pt x="31" y="442"/>
                  </a:lnTo>
                  <a:lnTo>
                    <a:pt x="31" y="435"/>
                  </a:lnTo>
                  <a:lnTo>
                    <a:pt x="31" y="427"/>
                  </a:lnTo>
                  <a:lnTo>
                    <a:pt x="31" y="420"/>
                  </a:lnTo>
                  <a:lnTo>
                    <a:pt x="31" y="413"/>
                  </a:lnTo>
                  <a:lnTo>
                    <a:pt x="31" y="405"/>
                  </a:lnTo>
                  <a:lnTo>
                    <a:pt x="31" y="398"/>
                  </a:lnTo>
                  <a:lnTo>
                    <a:pt x="31" y="391"/>
                  </a:lnTo>
                  <a:lnTo>
                    <a:pt x="31" y="384"/>
                  </a:lnTo>
                  <a:lnTo>
                    <a:pt x="31" y="376"/>
                  </a:lnTo>
                  <a:lnTo>
                    <a:pt x="31" y="369"/>
                  </a:lnTo>
                  <a:lnTo>
                    <a:pt x="31" y="362"/>
                  </a:lnTo>
                  <a:lnTo>
                    <a:pt x="31" y="356"/>
                  </a:lnTo>
                  <a:lnTo>
                    <a:pt x="31" y="347"/>
                  </a:lnTo>
                  <a:lnTo>
                    <a:pt x="31" y="340"/>
                  </a:lnTo>
                  <a:lnTo>
                    <a:pt x="31" y="332"/>
                  </a:lnTo>
                  <a:lnTo>
                    <a:pt x="31" y="325"/>
                  </a:lnTo>
                  <a:lnTo>
                    <a:pt x="31" y="318"/>
                  </a:lnTo>
                  <a:lnTo>
                    <a:pt x="31" y="310"/>
                  </a:lnTo>
                  <a:lnTo>
                    <a:pt x="31" y="303"/>
                  </a:lnTo>
                  <a:lnTo>
                    <a:pt x="31" y="296"/>
                  </a:lnTo>
                  <a:lnTo>
                    <a:pt x="31" y="288"/>
                  </a:lnTo>
                  <a:lnTo>
                    <a:pt x="31" y="281"/>
                  </a:lnTo>
                  <a:lnTo>
                    <a:pt x="33" y="274"/>
                  </a:lnTo>
                  <a:lnTo>
                    <a:pt x="33" y="267"/>
                  </a:lnTo>
                  <a:lnTo>
                    <a:pt x="34" y="260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38"/>
                  </a:lnTo>
                  <a:lnTo>
                    <a:pt x="36" y="232"/>
                  </a:lnTo>
                  <a:lnTo>
                    <a:pt x="37" y="223"/>
                  </a:lnTo>
                  <a:lnTo>
                    <a:pt x="38" y="216"/>
                  </a:lnTo>
                  <a:lnTo>
                    <a:pt x="38" y="209"/>
                  </a:lnTo>
                  <a:lnTo>
                    <a:pt x="40" y="203"/>
                  </a:lnTo>
                  <a:lnTo>
                    <a:pt x="40" y="196"/>
                  </a:lnTo>
                  <a:lnTo>
                    <a:pt x="42" y="189"/>
                  </a:lnTo>
                  <a:lnTo>
                    <a:pt x="42" y="182"/>
                  </a:lnTo>
                  <a:lnTo>
                    <a:pt x="44" y="174"/>
                  </a:lnTo>
                  <a:lnTo>
                    <a:pt x="45" y="167"/>
                  </a:lnTo>
                  <a:lnTo>
                    <a:pt x="47" y="161"/>
                  </a:lnTo>
                  <a:lnTo>
                    <a:pt x="48" y="153"/>
                  </a:lnTo>
                  <a:lnTo>
                    <a:pt x="51" y="146"/>
                  </a:lnTo>
                  <a:lnTo>
                    <a:pt x="52" y="141"/>
                  </a:lnTo>
                  <a:lnTo>
                    <a:pt x="55" y="134"/>
                  </a:lnTo>
                  <a:lnTo>
                    <a:pt x="58" y="127"/>
                  </a:lnTo>
                  <a:lnTo>
                    <a:pt x="59" y="120"/>
                  </a:lnTo>
                  <a:lnTo>
                    <a:pt x="62" y="113"/>
                  </a:lnTo>
                  <a:lnTo>
                    <a:pt x="64" y="106"/>
                  </a:lnTo>
                  <a:lnTo>
                    <a:pt x="67" y="101"/>
                  </a:lnTo>
                  <a:lnTo>
                    <a:pt x="69" y="94"/>
                  </a:lnTo>
                  <a:lnTo>
                    <a:pt x="73" y="88"/>
                  </a:lnTo>
                  <a:lnTo>
                    <a:pt x="75" y="81"/>
                  </a:lnTo>
                  <a:lnTo>
                    <a:pt x="78" y="76"/>
                  </a:lnTo>
                  <a:lnTo>
                    <a:pt x="82" y="69"/>
                  </a:lnTo>
                  <a:lnTo>
                    <a:pt x="85" y="62"/>
                  </a:lnTo>
                  <a:lnTo>
                    <a:pt x="89" y="57"/>
                  </a:lnTo>
                  <a:lnTo>
                    <a:pt x="92" y="50"/>
                  </a:lnTo>
                  <a:lnTo>
                    <a:pt x="96" y="44"/>
                  </a:lnTo>
                  <a:lnTo>
                    <a:pt x="102" y="39"/>
                  </a:lnTo>
                  <a:lnTo>
                    <a:pt x="107" y="33"/>
                  </a:lnTo>
                  <a:lnTo>
                    <a:pt x="106" y="29"/>
                  </a:lnTo>
                  <a:lnTo>
                    <a:pt x="104" y="25"/>
                  </a:lnTo>
                  <a:lnTo>
                    <a:pt x="103" y="19"/>
                  </a:lnTo>
                  <a:lnTo>
                    <a:pt x="102" y="14"/>
                  </a:lnTo>
                  <a:lnTo>
                    <a:pt x="99" y="8"/>
                  </a:lnTo>
                  <a:lnTo>
                    <a:pt x="97" y="4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0" name="Freeform 90">
              <a:extLst>
                <a:ext uri="{FF2B5EF4-FFF2-40B4-BE49-F238E27FC236}">
                  <a16:creationId xmlns:a16="http://schemas.microsoft.com/office/drawing/2014/main" id="{A018AEB6-2291-4162-9D31-42DA30438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2550"/>
              <a:ext cx="211" cy="521"/>
            </a:xfrm>
            <a:custGeom>
              <a:avLst/>
              <a:gdLst>
                <a:gd name="T0" fmla="*/ 0 w 211"/>
                <a:gd name="T1" fmla="*/ 36 h 521"/>
                <a:gd name="T2" fmla="*/ 4 w 211"/>
                <a:gd name="T3" fmla="*/ 81 h 521"/>
                <a:gd name="T4" fmla="*/ 8 w 211"/>
                <a:gd name="T5" fmla="*/ 124 h 521"/>
                <a:gd name="T6" fmla="*/ 15 w 211"/>
                <a:gd name="T7" fmla="*/ 164 h 521"/>
                <a:gd name="T8" fmla="*/ 24 w 211"/>
                <a:gd name="T9" fmla="*/ 201 h 521"/>
                <a:gd name="T10" fmla="*/ 33 w 211"/>
                <a:gd name="T11" fmla="*/ 235 h 521"/>
                <a:gd name="T12" fmla="*/ 43 w 211"/>
                <a:gd name="T13" fmla="*/ 268 h 521"/>
                <a:gd name="T14" fmla="*/ 54 w 211"/>
                <a:gd name="T15" fmla="*/ 300 h 521"/>
                <a:gd name="T16" fmla="*/ 65 w 211"/>
                <a:gd name="T17" fmla="*/ 329 h 521"/>
                <a:gd name="T18" fmla="*/ 77 w 211"/>
                <a:gd name="T19" fmla="*/ 355 h 521"/>
                <a:gd name="T20" fmla="*/ 88 w 211"/>
                <a:gd name="T21" fmla="*/ 383 h 521"/>
                <a:gd name="T22" fmla="*/ 101 w 211"/>
                <a:gd name="T23" fmla="*/ 408 h 521"/>
                <a:gd name="T24" fmla="*/ 113 w 211"/>
                <a:gd name="T25" fmla="*/ 431 h 521"/>
                <a:gd name="T26" fmla="*/ 125 w 211"/>
                <a:gd name="T27" fmla="*/ 456 h 521"/>
                <a:gd name="T28" fmla="*/ 136 w 211"/>
                <a:gd name="T29" fmla="*/ 479 h 521"/>
                <a:gd name="T30" fmla="*/ 149 w 211"/>
                <a:gd name="T31" fmla="*/ 501 h 521"/>
                <a:gd name="T32" fmla="*/ 208 w 211"/>
                <a:gd name="T33" fmla="*/ 508 h 521"/>
                <a:gd name="T34" fmla="*/ 202 w 211"/>
                <a:gd name="T35" fmla="*/ 486 h 521"/>
                <a:gd name="T36" fmla="*/ 198 w 211"/>
                <a:gd name="T37" fmla="*/ 464 h 521"/>
                <a:gd name="T38" fmla="*/ 195 w 211"/>
                <a:gd name="T39" fmla="*/ 442 h 521"/>
                <a:gd name="T40" fmla="*/ 191 w 211"/>
                <a:gd name="T41" fmla="*/ 420 h 521"/>
                <a:gd name="T42" fmla="*/ 189 w 211"/>
                <a:gd name="T43" fmla="*/ 398 h 521"/>
                <a:gd name="T44" fmla="*/ 184 w 211"/>
                <a:gd name="T45" fmla="*/ 375 h 521"/>
                <a:gd name="T46" fmla="*/ 182 w 211"/>
                <a:gd name="T47" fmla="*/ 352 h 521"/>
                <a:gd name="T48" fmla="*/ 178 w 211"/>
                <a:gd name="T49" fmla="*/ 330 h 521"/>
                <a:gd name="T50" fmla="*/ 172 w 211"/>
                <a:gd name="T51" fmla="*/ 308 h 521"/>
                <a:gd name="T52" fmla="*/ 167 w 211"/>
                <a:gd name="T53" fmla="*/ 286 h 521"/>
                <a:gd name="T54" fmla="*/ 161 w 211"/>
                <a:gd name="T55" fmla="*/ 266 h 521"/>
                <a:gd name="T56" fmla="*/ 154 w 211"/>
                <a:gd name="T57" fmla="*/ 245 h 521"/>
                <a:gd name="T58" fmla="*/ 146 w 211"/>
                <a:gd name="T59" fmla="*/ 223 h 521"/>
                <a:gd name="T60" fmla="*/ 138 w 211"/>
                <a:gd name="T61" fmla="*/ 202 h 521"/>
                <a:gd name="T62" fmla="*/ 128 w 211"/>
                <a:gd name="T63" fmla="*/ 183 h 521"/>
                <a:gd name="T64" fmla="*/ 110 w 211"/>
                <a:gd name="T65" fmla="*/ 175 h 521"/>
                <a:gd name="T66" fmla="*/ 102 w 211"/>
                <a:gd name="T67" fmla="*/ 194 h 521"/>
                <a:gd name="T68" fmla="*/ 110 w 211"/>
                <a:gd name="T69" fmla="*/ 228 h 521"/>
                <a:gd name="T70" fmla="*/ 118 w 211"/>
                <a:gd name="T71" fmla="*/ 263 h 521"/>
                <a:gd name="T72" fmla="*/ 128 w 211"/>
                <a:gd name="T73" fmla="*/ 297 h 521"/>
                <a:gd name="T74" fmla="*/ 138 w 211"/>
                <a:gd name="T75" fmla="*/ 330 h 521"/>
                <a:gd name="T76" fmla="*/ 145 w 211"/>
                <a:gd name="T77" fmla="*/ 365 h 521"/>
                <a:gd name="T78" fmla="*/ 151 w 211"/>
                <a:gd name="T79" fmla="*/ 399 h 521"/>
                <a:gd name="T80" fmla="*/ 156 w 211"/>
                <a:gd name="T81" fmla="*/ 435 h 521"/>
                <a:gd name="T82" fmla="*/ 151 w 211"/>
                <a:gd name="T83" fmla="*/ 439 h 521"/>
                <a:gd name="T84" fmla="*/ 139 w 211"/>
                <a:gd name="T85" fmla="*/ 414 h 521"/>
                <a:gd name="T86" fmla="*/ 129 w 211"/>
                <a:gd name="T87" fmla="*/ 387 h 521"/>
                <a:gd name="T88" fmla="*/ 117 w 211"/>
                <a:gd name="T89" fmla="*/ 359 h 521"/>
                <a:gd name="T90" fmla="*/ 106 w 211"/>
                <a:gd name="T91" fmla="*/ 332 h 521"/>
                <a:gd name="T92" fmla="*/ 94 w 211"/>
                <a:gd name="T93" fmla="*/ 303 h 521"/>
                <a:gd name="T94" fmla="*/ 83 w 211"/>
                <a:gd name="T95" fmla="*/ 274 h 521"/>
                <a:gd name="T96" fmla="*/ 72 w 211"/>
                <a:gd name="T97" fmla="*/ 244 h 521"/>
                <a:gd name="T98" fmla="*/ 61 w 211"/>
                <a:gd name="T99" fmla="*/ 213 h 521"/>
                <a:gd name="T100" fmla="*/ 50 w 211"/>
                <a:gd name="T101" fmla="*/ 184 h 521"/>
                <a:gd name="T102" fmla="*/ 39 w 211"/>
                <a:gd name="T103" fmla="*/ 154 h 521"/>
                <a:gd name="T104" fmla="*/ 29 w 211"/>
                <a:gd name="T105" fmla="*/ 124 h 521"/>
                <a:gd name="T106" fmla="*/ 21 w 211"/>
                <a:gd name="T107" fmla="*/ 95 h 521"/>
                <a:gd name="T108" fmla="*/ 13 w 211"/>
                <a:gd name="T109" fmla="*/ 66 h 521"/>
                <a:gd name="T110" fmla="*/ 7 w 211"/>
                <a:gd name="T111" fmla="*/ 38 h 521"/>
                <a:gd name="T112" fmla="*/ 2 w 211"/>
                <a:gd name="T113" fmla="*/ 12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" h="521">
                  <a:moveTo>
                    <a:pt x="0" y="0"/>
                  </a:moveTo>
                  <a:lnTo>
                    <a:pt x="0" y="11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2" y="58"/>
                  </a:lnTo>
                  <a:lnTo>
                    <a:pt x="3" y="69"/>
                  </a:lnTo>
                  <a:lnTo>
                    <a:pt x="4" y="81"/>
                  </a:lnTo>
                  <a:lnTo>
                    <a:pt x="6" y="92"/>
                  </a:lnTo>
                  <a:lnTo>
                    <a:pt x="7" y="103"/>
                  </a:lnTo>
                  <a:lnTo>
                    <a:pt x="8" y="113"/>
                  </a:lnTo>
                  <a:lnTo>
                    <a:pt x="8" y="124"/>
                  </a:lnTo>
                  <a:lnTo>
                    <a:pt x="11" y="135"/>
                  </a:lnTo>
                  <a:lnTo>
                    <a:pt x="13" y="144"/>
                  </a:lnTo>
                  <a:lnTo>
                    <a:pt x="14" y="154"/>
                  </a:lnTo>
                  <a:lnTo>
                    <a:pt x="15" y="164"/>
                  </a:lnTo>
                  <a:lnTo>
                    <a:pt x="18" y="173"/>
                  </a:lnTo>
                  <a:lnTo>
                    <a:pt x="19" y="182"/>
                  </a:lnTo>
                  <a:lnTo>
                    <a:pt x="21" y="193"/>
                  </a:lnTo>
                  <a:lnTo>
                    <a:pt x="24" y="201"/>
                  </a:lnTo>
                  <a:lnTo>
                    <a:pt x="25" y="211"/>
                  </a:lnTo>
                  <a:lnTo>
                    <a:pt x="28" y="219"/>
                  </a:lnTo>
                  <a:lnTo>
                    <a:pt x="30" y="227"/>
                  </a:lnTo>
                  <a:lnTo>
                    <a:pt x="33" y="235"/>
                  </a:lnTo>
                  <a:lnTo>
                    <a:pt x="36" y="245"/>
                  </a:lnTo>
                  <a:lnTo>
                    <a:pt x="37" y="252"/>
                  </a:lnTo>
                  <a:lnTo>
                    <a:pt x="40" y="260"/>
                  </a:lnTo>
                  <a:lnTo>
                    <a:pt x="43" y="268"/>
                  </a:lnTo>
                  <a:lnTo>
                    <a:pt x="46" y="277"/>
                  </a:lnTo>
                  <a:lnTo>
                    <a:pt x="48" y="285"/>
                  </a:lnTo>
                  <a:lnTo>
                    <a:pt x="51" y="293"/>
                  </a:lnTo>
                  <a:lnTo>
                    <a:pt x="54" y="300"/>
                  </a:lnTo>
                  <a:lnTo>
                    <a:pt x="57" y="308"/>
                  </a:lnTo>
                  <a:lnTo>
                    <a:pt x="59" y="315"/>
                  </a:lnTo>
                  <a:lnTo>
                    <a:pt x="62" y="322"/>
                  </a:lnTo>
                  <a:lnTo>
                    <a:pt x="65" y="329"/>
                  </a:lnTo>
                  <a:lnTo>
                    <a:pt x="68" y="336"/>
                  </a:lnTo>
                  <a:lnTo>
                    <a:pt x="70" y="343"/>
                  </a:lnTo>
                  <a:lnTo>
                    <a:pt x="73" y="350"/>
                  </a:lnTo>
                  <a:lnTo>
                    <a:pt x="77" y="355"/>
                  </a:lnTo>
                  <a:lnTo>
                    <a:pt x="80" y="364"/>
                  </a:lnTo>
                  <a:lnTo>
                    <a:pt x="83" y="369"/>
                  </a:lnTo>
                  <a:lnTo>
                    <a:pt x="85" y="376"/>
                  </a:lnTo>
                  <a:lnTo>
                    <a:pt x="88" y="383"/>
                  </a:lnTo>
                  <a:lnTo>
                    <a:pt x="92" y="390"/>
                  </a:lnTo>
                  <a:lnTo>
                    <a:pt x="94" y="395"/>
                  </a:lnTo>
                  <a:lnTo>
                    <a:pt x="98" y="402"/>
                  </a:lnTo>
                  <a:lnTo>
                    <a:pt x="101" y="408"/>
                  </a:lnTo>
                  <a:lnTo>
                    <a:pt x="105" y="414"/>
                  </a:lnTo>
                  <a:lnTo>
                    <a:pt x="106" y="420"/>
                  </a:lnTo>
                  <a:lnTo>
                    <a:pt x="110" y="427"/>
                  </a:lnTo>
                  <a:lnTo>
                    <a:pt x="113" y="431"/>
                  </a:lnTo>
                  <a:lnTo>
                    <a:pt x="116" y="438"/>
                  </a:lnTo>
                  <a:lnTo>
                    <a:pt x="118" y="443"/>
                  </a:lnTo>
                  <a:lnTo>
                    <a:pt x="121" y="450"/>
                  </a:lnTo>
                  <a:lnTo>
                    <a:pt x="125" y="456"/>
                  </a:lnTo>
                  <a:lnTo>
                    <a:pt x="128" y="463"/>
                  </a:lnTo>
                  <a:lnTo>
                    <a:pt x="131" y="467"/>
                  </a:lnTo>
                  <a:lnTo>
                    <a:pt x="134" y="472"/>
                  </a:lnTo>
                  <a:lnTo>
                    <a:pt x="136" y="479"/>
                  </a:lnTo>
                  <a:lnTo>
                    <a:pt x="139" y="485"/>
                  </a:lnTo>
                  <a:lnTo>
                    <a:pt x="142" y="490"/>
                  </a:lnTo>
                  <a:lnTo>
                    <a:pt x="146" y="496"/>
                  </a:lnTo>
                  <a:lnTo>
                    <a:pt x="149" y="501"/>
                  </a:lnTo>
                  <a:lnTo>
                    <a:pt x="153" y="508"/>
                  </a:lnTo>
                  <a:lnTo>
                    <a:pt x="211" y="521"/>
                  </a:lnTo>
                  <a:lnTo>
                    <a:pt x="208" y="515"/>
                  </a:lnTo>
                  <a:lnTo>
                    <a:pt x="208" y="508"/>
                  </a:lnTo>
                  <a:lnTo>
                    <a:pt x="207" y="503"/>
                  </a:lnTo>
                  <a:lnTo>
                    <a:pt x="205" y="499"/>
                  </a:lnTo>
                  <a:lnTo>
                    <a:pt x="204" y="492"/>
                  </a:lnTo>
                  <a:lnTo>
                    <a:pt x="202" y="486"/>
                  </a:lnTo>
                  <a:lnTo>
                    <a:pt x="201" y="481"/>
                  </a:lnTo>
                  <a:lnTo>
                    <a:pt x="201" y="475"/>
                  </a:lnTo>
                  <a:lnTo>
                    <a:pt x="200" y="470"/>
                  </a:lnTo>
                  <a:lnTo>
                    <a:pt x="198" y="464"/>
                  </a:lnTo>
                  <a:lnTo>
                    <a:pt x="198" y="459"/>
                  </a:lnTo>
                  <a:lnTo>
                    <a:pt x="197" y="453"/>
                  </a:lnTo>
                  <a:lnTo>
                    <a:pt x="195" y="448"/>
                  </a:lnTo>
                  <a:lnTo>
                    <a:pt x="195" y="442"/>
                  </a:lnTo>
                  <a:lnTo>
                    <a:pt x="194" y="437"/>
                  </a:lnTo>
                  <a:lnTo>
                    <a:pt x="194" y="431"/>
                  </a:lnTo>
                  <a:lnTo>
                    <a:pt x="193" y="426"/>
                  </a:lnTo>
                  <a:lnTo>
                    <a:pt x="191" y="420"/>
                  </a:lnTo>
                  <a:lnTo>
                    <a:pt x="191" y="414"/>
                  </a:lnTo>
                  <a:lnTo>
                    <a:pt x="190" y="409"/>
                  </a:lnTo>
                  <a:lnTo>
                    <a:pt x="189" y="403"/>
                  </a:lnTo>
                  <a:lnTo>
                    <a:pt x="189" y="398"/>
                  </a:lnTo>
                  <a:lnTo>
                    <a:pt x="187" y="391"/>
                  </a:lnTo>
                  <a:lnTo>
                    <a:pt x="187" y="387"/>
                  </a:lnTo>
                  <a:lnTo>
                    <a:pt x="186" y="380"/>
                  </a:lnTo>
                  <a:lnTo>
                    <a:pt x="184" y="375"/>
                  </a:lnTo>
                  <a:lnTo>
                    <a:pt x="183" y="369"/>
                  </a:lnTo>
                  <a:lnTo>
                    <a:pt x="183" y="364"/>
                  </a:lnTo>
                  <a:lnTo>
                    <a:pt x="182" y="358"/>
                  </a:lnTo>
                  <a:lnTo>
                    <a:pt x="182" y="352"/>
                  </a:lnTo>
                  <a:lnTo>
                    <a:pt x="179" y="347"/>
                  </a:lnTo>
                  <a:lnTo>
                    <a:pt x="179" y="343"/>
                  </a:lnTo>
                  <a:lnTo>
                    <a:pt x="178" y="337"/>
                  </a:lnTo>
                  <a:lnTo>
                    <a:pt x="178" y="330"/>
                  </a:lnTo>
                  <a:lnTo>
                    <a:pt x="175" y="325"/>
                  </a:lnTo>
                  <a:lnTo>
                    <a:pt x="175" y="321"/>
                  </a:lnTo>
                  <a:lnTo>
                    <a:pt x="173" y="314"/>
                  </a:lnTo>
                  <a:lnTo>
                    <a:pt x="172" y="308"/>
                  </a:lnTo>
                  <a:lnTo>
                    <a:pt x="171" y="303"/>
                  </a:lnTo>
                  <a:lnTo>
                    <a:pt x="169" y="297"/>
                  </a:lnTo>
                  <a:lnTo>
                    <a:pt x="168" y="292"/>
                  </a:lnTo>
                  <a:lnTo>
                    <a:pt x="167" y="286"/>
                  </a:lnTo>
                  <a:lnTo>
                    <a:pt x="164" y="281"/>
                  </a:lnTo>
                  <a:lnTo>
                    <a:pt x="164" y="277"/>
                  </a:lnTo>
                  <a:lnTo>
                    <a:pt x="162" y="270"/>
                  </a:lnTo>
                  <a:lnTo>
                    <a:pt x="161" y="266"/>
                  </a:lnTo>
                  <a:lnTo>
                    <a:pt x="158" y="260"/>
                  </a:lnTo>
                  <a:lnTo>
                    <a:pt x="158" y="256"/>
                  </a:lnTo>
                  <a:lnTo>
                    <a:pt x="156" y="249"/>
                  </a:lnTo>
                  <a:lnTo>
                    <a:pt x="154" y="245"/>
                  </a:lnTo>
                  <a:lnTo>
                    <a:pt x="151" y="238"/>
                  </a:lnTo>
                  <a:lnTo>
                    <a:pt x="150" y="234"/>
                  </a:lnTo>
                  <a:lnTo>
                    <a:pt x="147" y="228"/>
                  </a:lnTo>
                  <a:lnTo>
                    <a:pt x="146" y="223"/>
                  </a:lnTo>
                  <a:lnTo>
                    <a:pt x="143" y="217"/>
                  </a:lnTo>
                  <a:lnTo>
                    <a:pt x="142" y="213"/>
                  </a:lnTo>
                  <a:lnTo>
                    <a:pt x="139" y="208"/>
                  </a:lnTo>
                  <a:lnTo>
                    <a:pt x="138" y="202"/>
                  </a:lnTo>
                  <a:lnTo>
                    <a:pt x="135" y="198"/>
                  </a:lnTo>
                  <a:lnTo>
                    <a:pt x="134" y="193"/>
                  </a:lnTo>
                  <a:lnTo>
                    <a:pt x="131" y="189"/>
                  </a:lnTo>
                  <a:lnTo>
                    <a:pt x="128" y="183"/>
                  </a:lnTo>
                  <a:lnTo>
                    <a:pt x="125" y="178"/>
                  </a:lnTo>
                  <a:lnTo>
                    <a:pt x="123" y="173"/>
                  </a:lnTo>
                  <a:lnTo>
                    <a:pt x="117" y="173"/>
                  </a:lnTo>
                  <a:lnTo>
                    <a:pt x="110" y="175"/>
                  </a:lnTo>
                  <a:lnTo>
                    <a:pt x="105" y="176"/>
                  </a:lnTo>
                  <a:lnTo>
                    <a:pt x="99" y="178"/>
                  </a:lnTo>
                  <a:lnTo>
                    <a:pt x="101" y="186"/>
                  </a:lnTo>
                  <a:lnTo>
                    <a:pt x="102" y="194"/>
                  </a:lnTo>
                  <a:lnTo>
                    <a:pt x="103" y="202"/>
                  </a:lnTo>
                  <a:lnTo>
                    <a:pt x="106" y="212"/>
                  </a:lnTo>
                  <a:lnTo>
                    <a:pt x="107" y="220"/>
                  </a:lnTo>
                  <a:lnTo>
                    <a:pt x="110" y="228"/>
                  </a:lnTo>
                  <a:lnTo>
                    <a:pt x="113" y="237"/>
                  </a:lnTo>
                  <a:lnTo>
                    <a:pt x="114" y="246"/>
                  </a:lnTo>
                  <a:lnTo>
                    <a:pt x="117" y="253"/>
                  </a:lnTo>
                  <a:lnTo>
                    <a:pt x="118" y="263"/>
                  </a:lnTo>
                  <a:lnTo>
                    <a:pt x="121" y="271"/>
                  </a:lnTo>
                  <a:lnTo>
                    <a:pt x="124" y="281"/>
                  </a:lnTo>
                  <a:lnTo>
                    <a:pt x="125" y="288"/>
                  </a:lnTo>
                  <a:lnTo>
                    <a:pt x="128" y="297"/>
                  </a:lnTo>
                  <a:lnTo>
                    <a:pt x="131" y="306"/>
                  </a:lnTo>
                  <a:lnTo>
                    <a:pt x="134" y="314"/>
                  </a:lnTo>
                  <a:lnTo>
                    <a:pt x="135" y="322"/>
                  </a:lnTo>
                  <a:lnTo>
                    <a:pt x="138" y="330"/>
                  </a:lnTo>
                  <a:lnTo>
                    <a:pt x="139" y="339"/>
                  </a:lnTo>
                  <a:lnTo>
                    <a:pt x="142" y="348"/>
                  </a:lnTo>
                  <a:lnTo>
                    <a:pt x="143" y="355"/>
                  </a:lnTo>
                  <a:lnTo>
                    <a:pt x="145" y="365"/>
                  </a:lnTo>
                  <a:lnTo>
                    <a:pt x="146" y="373"/>
                  </a:lnTo>
                  <a:lnTo>
                    <a:pt x="149" y="383"/>
                  </a:lnTo>
                  <a:lnTo>
                    <a:pt x="150" y="391"/>
                  </a:lnTo>
                  <a:lnTo>
                    <a:pt x="151" y="399"/>
                  </a:lnTo>
                  <a:lnTo>
                    <a:pt x="153" y="408"/>
                  </a:lnTo>
                  <a:lnTo>
                    <a:pt x="154" y="417"/>
                  </a:lnTo>
                  <a:lnTo>
                    <a:pt x="154" y="426"/>
                  </a:lnTo>
                  <a:lnTo>
                    <a:pt x="156" y="435"/>
                  </a:lnTo>
                  <a:lnTo>
                    <a:pt x="156" y="443"/>
                  </a:lnTo>
                  <a:lnTo>
                    <a:pt x="157" y="452"/>
                  </a:lnTo>
                  <a:lnTo>
                    <a:pt x="154" y="445"/>
                  </a:lnTo>
                  <a:lnTo>
                    <a:pt x="151" y="439"/>
                  </a:lnTo>
                  <a:lnTo>
                    <a:pt x="147" y="434"/>
                  </a:lnTo>
                  <a:lnTo>
                    <a:pt x="146" y="427"/>
                  </a:lnTo>
                  <a:lnTo>
                    <a:pt x="142" y="420"/>
                  </a:lnTo>
                  <a:lnTo>
                    <a:pt x="139" y="414"/>
                  </a:lnTo>
                  <a:lnTo>
                    <a:pt x="138" y="408"/>
                  </a:lnTo>
                  <a:lnTo>
                    <a:pt x="135" y="402"/>
                  </a:lnTo>
                  <a:lnTo>
                    <a:pt x="131" y="394"/>
                  </a:lnTo>
                  <a:lnTo>
                    <a:pt x="129" y="387"/>
                  </a:lnTo>
                  <a:lnTo>
                    <a:pt x="125" y="380"/>
                  </a:lnTo>
                  <a:lnTo>
                    <a:pt x="123" y="375"/>
                  </a:lnTo>
                  <a:lnTo>
                    <a:pt x="120" y="366"/>
                  </a:lnTo>
                  <a:lnTo>
                    <a:pt x="117" y="359"/>
                  </a:lnTo>
                  <a:lnTo>
                    <a:pt x="114" y="354"/>
                  </a:lnTo>
                  <a:lnTo>
                    <a:pt x="113" y="347"/>
                  </a:lnTo>
                  <a:lnTo>
                    <a:pt x="109" y="339"/>
                  </a:lnTo>
                  <a:lnTo>
                    <a:pt x="106" y="332"/>
                  </a:lnTo>
                  <a:lnTo>
                    <a:pt x="102" y="324"/>
                  </a:lnTo>
                  <a:lnTo>
                    <a:pt x="101" y="318"/>
                  </a:lnTo>
                  <a:lnTo>
                    <a:pt x="96" y="310"/>
                  </a:lnTo>
                  <a:lnTo>
                    <a:pt x="94" y="303"/>
                  </a:lnTo>
                  <a:lnTo>
                    <a:pt x="91" y="295"/>
                  </a:lnTo>
                  <a:lnTo>
                    <a:pt x="88" y="289"/>
                  </a:lnTo>
                  <a:lnTo>
                    <a:pt x="85" y="281"/>
                  </a:lnTo>
                  <a:lnTo>
                    <a:pt x="83" y="274"/>
                  </a:lnTo>
                  <a:lnTo>
                    <a:pt x="80" y="266"/>
                  </a:lnTo>
                  <a:lnTo>
                    <a:pt x="77" y="259"/>
                  </a:lnTo>
                  <a:lnTo>
                    <a:pt x="73" y="251"/>
                  </a:lnTo>
                  <a:lnTo>
                    <a:pt x="72" y="244"/>
                  </a:lnTo>
                  <a:lnTo>
                    <a:pt x="69" y="237"/>
                  </a:lnTo>
                  <a:lnTo>
                    <a:pt x="66" y="230"/>
                  </a:lnTo>
                  <a:lnTo>
                    <a:pt x="62" y="222"/>
                  </a:lnTo>
                  <a:lnTo>
                    <a:pt x="61" y="213"/>
                  </a:lnTo>
                  <a:lnTo>
                    <a:pt x="57" y="206"/>
                  </a:lnTo>
                  <a:lnTo>
                    <a:pt x="54" y="200"/>
                  </a:lnTo>
                  <a:lnTo>
                    <a:pt x="52" y="191"/>
                  </a:lnTo>
                  <a:lnTo>
                    <a:pt x="50" y="184"/>
                  </a:lnTo>
                  <a:lnTo>
                    <a:pt x="47" y="176"/>
                  </a:lnTo>
                  <a:lnTo>
                    <a:pt x="44" y="169"/>
                  </a:lnTo>
                  <a:lnTo>
                    <a:pt x="41" y="161"/>
                  </a:lnTo>
                  <a:lnTo>
                    <a:pt x="39" y="154"/>
                  </a:lnTo>
                  <a:lnTo>
                    <a:pt x="36" y="146"/>
                  </a:lnTo>
                  <a:lnTo>
                    <a:pt x="33" y="139"/>
                  </a:lnTo>
                  <a:lnTo>
                    <a:pt x="32" y="132"/>
                  </a:lnTo>
                  <a:lnTo>
                    <a:pt x="29" y="124"/>
                  </a:lnTo>
                  <a:lnTo>
                    <a:pt x="28" y="117"/>
                  </a:lnTo>
                  <a:lnTo>
                    <a:pt x="25" y="110"/>
                  </a:lnTo>
                  <a:lnTo>
                    <a:pt x="24" y="103"/>
                  </a:lnTo>
                  <a:lnTo>
                    <a:pt x="21" y="95"/>
                  </a:lnTo>
                  <a:lnTo>
                    <a:pt x="18" y="88"/>
                  </a:lnTo>
                  <a:lnTo>
                    <a:pt x="17" y="80"/>
                  </a:lnTo>
                  <a:lnTo>
                    <a:pt x="14" y="73"/>
                  </a:lnTo>
                  <a:lnTo>
                    <a:pt x="13" y="66"/>
                  </a:lnTo>
                  <a:lnTo>
                    <a:pt x="11" y="59"/>
                  </a:lnTo>
                  <a:lnTo>
                    <a:pt x="10" y="52"/>
                  </a:lnTo>
                  <a:lnTo>
                    <a:pt x="7" y="45"/>
                  </a:lnTo>
                  <a:lnTo>
                    <a:pt x="7" y="38"/>
                  </a:lnTo>
                  <a:lnTo>
                    <a:pt x="4" y="31"/>
                  </a:lnTo>
                  <a:lnTo>
                    <a:pt x="4" y="25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1" name="Freeform 91">
              <a:extLst>
                <a:ext uri="{FF2B5EF4-FFF2-40B4-BE49-F238E27FC236}">
                  <a16:creationId xmlns:a16="http://schemas.microsoft.com/office/drawing/2014/main" id="{F99C58AA-F195-4F5E-AF71-9E4A06F0F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2004"/>
              <a:ext cx="125" cy="225"/>
            </a:xfrm>
            <a:custGeom>
              <a:avLst/>
              <a:gdLst>
                <a:gd name="T0" fmla="*/ 117 w 125"/>
                <a:gd name="T1" fmla="*/ 116 h 225"/>
                <a:gd name="T2" fmla="*/ 103 w 125"/>
                <a:gd name="T3" fmla="*/ 108 h 225"/>
                <a:gd name="T4" fmla="*/ 90 w 125"/>
                <a:gd name="T5" fmla="*/ 99 h 225"/>
                <a:gd name="T6" fmla="*/ 80 w 125"/>
                <a:gd name="T7" fmla="*/ 88 h 225"/>
                <a:gd name="T8" fmla="*/ 72 w 125"/>
                <a:gd name="T9" fmla="*/ 79 h 225"/>
                <a:gd name="T10" fmla="*/ 65 w 125"/>
                <a:gd name="T11" fmla="*/ 68 h 225"/>
                <a:gd name="T12" fmla="*/ 59 w 125"/>
                <a:gd name="T13" fmla="*/ 57 h 225"/>
                <a:gd name="T14" fmla="*/ 58 w 125"/>
                <a:gd name="T15" fmla="*/ 46 h 225"/>
                <a:gd name="T16" fmla="*/ 51 w 125"/>
                <a:gd name="T17" fmla="*/ 35 h 225"/>
                <a:gd name="T18" fmla="*/ 36 w 125"/>
                <a:gd name="T19" fmla="*/ 25 h 225"/>
                <a:gd name="T20" fmla="*/ 21 w 125"/>
                <a:gd name="T21" fmla="*/ 15 h 225"/>
                <a:gd name="T22" fmla="*/ 7 w 125"/>
                <a:gd name="T23" fmla="*/ 6 h 225"/>
                <a:gd name="T24" fmla="*/ 2 w 125"/>
                <a:gd name="T25" fmla="*/ 7 h 225"/>
                <a:gd name="T26" fmla="*/ 3 w 125"/>
                <a:gd name="T27" fmla="*/ 19 h 225"/>
                <a:gd name="T28" fmla="*/ 4 w 125"/>
                <a:gd name="T29" fmla="*/ 35 h 225"/>
                <a:gd name="T30" fmla="*/ 4 w 125"/>
                <a:gd name="T31" fmla="*/ 47 h 225"/>
                <a:gd name="T32" fmla="*/ 6 w 125"/>
                <a:gd name="T33" fmla="*/ 61 h 225"/>
                <a:gd name="T34" fmla="*/ 6 w 125"/>
                <a:gd name="T35" fmla="*/ 76 h 225"/>
                <a:gd name="T36" fmla="*/ 4 w 125"/>
                <a:gd name="T37" fmla="*/ 90 h 225"/>
                <a:gd name="T38" fmla="*/ 4 w 125"/>
                <a:gd name="T39" fmla="*/ 104 h 225"/>
                <a:gd name="T40" fmla="*/ 4 w 125"/>
                <a:gd name="T41" fmla="*/ 117 h 225"/>
                <a:gd name="T42" fmla="*/ 3 w 125"/>
                <a:gd name="T43" fmla="*/ 131 h 225"/>
                <a:gd name="T44" fmla="*/ 3 w 125"/>
                <a:gd name="T45" fmla="*/ 145 h 225"/>
                <a:gd name="T46" fmla="*/ 3 w 125"/>
                <a:gd name="T47" fmla="*/ 160 h 225"/>
                <a:gd name="T48" fmla="*/ 2 w 125"/>
                <a:gd name="T49" fmla="*/ 174 h 225"/>
                <a:gd name="T50" fmla="*/ 2 w 125"/>
                <a:gd name="T51" fmla="*/ 188 h 225"/>
                <a:gd name="T52" fmla="*/ 2 w 125"/>
                <a:gd name="T53" fmla="*/ 201 h 225"/>
                <a:gd name="T54" fmla="*/ 2 w 125"/>
                <a:gd name="T55" fmla="*/ 217 h 225"/>
                <a:gd name="T56" fmla="*/ 9 w 125"/>
                <a:gd name="T57" fmla="*/ 225 h 225"/>
                <a:gd name="T58" fmla="*/ 21 w 125"/>
                <a:gd name="T59" fmla="*/ 225 h 225"/>
                <a:gd name="T60" fmla="*/ 36 w 125"/>
                <a:gd name="T61" fmla="*/ 225 h 225"/>
                <a:gd name="T62" fmla="*/ 48 w 125"/>
                <a:gd name="T63" fmla="*/ 223 h 225"/>
                <a:gd name="T64" fmla="*/ 54 w 125"/>
                <a:gd name="T65" fmla="*/ 218 h 225"/>
                <a:gd name="T66" fmla="*/ 53 w 125"/>
                <a:gd name="T67" fmla="*/ 207 h 225"/>
                <a:gd name="T68" fmla="*/ 53 w 125"/>
                <a:gd name="T69" fmla="*/ 194 h 225"/>
                <a:gd name="T70" fmla="*/ 58 w 125"/>
                <a:gd name="T71" fmla="*/ 179 h 225"/>
                <a:gd name="T72" fmla="*/ 65 w 125"/>
                <a:gd name="T73" fmla="*/ 166 h 225"/>
                <a:gd name="T74" fmla="*/ 76 w 125"/>
                <a:gd name="T75" fmla="*/ 153 h 225"/>
                <a:gd name="T76" fmla="*/ 88 w 125"/>
                <a:gd name="T77" fmla="*/ 142 h 225"/>
                <a:gd name="T78" fmla="*/ 102 w 125"/>
                <a:gd name="T79" fmla="*/ 132 h 225"/>
                <a:gd name="T80" fmla="*/ 117 w 125"/>
                <a:gd name="T81" fmla="*/ 124 h 225"/>
                <a:gd name="T82" fmla="*/ 125 w 125"/>
                <a:gd name="T83" fmla="*/ 12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225">
                  <a:moveTo>
                    <a:pt x="125" y="121"/>
                  </a:moveTo>
                  <a:lnTo>
                    <a:pt x="117" y="116"/>
                  </a:lnTo>
                  <a:lnTo>
                    <a:pt x="110" y="112"/>
                  </a:lnTo>
                  <a:lnTo>
                    <a:pt x="103" y="108"/>
                  </a:lnTo>
                  <a:lnTo>
                    <a:pt x="97" y="104"/>
                  </a:lnTo>
                  <a:lnTo>
                    <a:pt x="90" y="99"/>
                  </a:lnTo>
                  <a:lnTo>
                    <a:pt x="86" y="94"/>
                  </a:lnTo>
                  <a:lnTo>
                    <a:pt x="80" y="88"/>
                  </a:lnTo>
                  <a:lnTo>
                    <a:pt x="76" y="84"/>
                  </a:lnTo>
                  <a:lnTo>
                    <a:pt x="72" y="79"/>
                  </a:lnTo>
                  <a:lnTo>
                    <a:pt x="68" y="73"/>
                  </a:lnTo>
                  <a:lnTo>
                    <a:pt x="65" y="68"/>
                  </a:lnTo>
                  <a:lnTo>
                    <a:pt x="62" y="64"/>
                  </a:lnTo>
                  <a:lnTo>
                    <a:pt x="59" y="57"/>
                  </a:lnTo>
                  <a:lnTo>
                    <a:pt x="59" y="51"/>
                  </a:lnTo>
                  <a:lnTo>
                    <a:pt x="58" y="46"/>
                  </a:lnTo>
                  <a:lnTo>
                    <a:pt x="59" y="40"/>
                  </a:lnTo>
                  <a:lnTo>
                    <a:pt x="51" y="35"/>
                  </a:lnTo>
                  <a:lnTo>
                    <a:pt x="44" y="29"/>
                  </a:lnTo>
                  <a:lnTo>
                    <a:pt x="36" y="25"/>
                  </a:lnTo>
                  <a:lnTo>
                    <a:pt x="29" y="21"/>
                  </a:lnTo>
                  <a:lnTo>
                    <a:pt x="21" y="15"/>
                  </a:lnTo>
                  <a:lnTo>
                    <a:pt x="14" y="11"/>
                  </a:lnTo>
                  <a:lnTo>
                    <a:pt x="7" y="6"/>
                  </a:lnTo>
                  <a:lnTo>
                    <a:pt x="0" y="0"/>
                  </a:lnTo>
                  <a:lnTo>
                    <a:pt x="2" y="7"/>
                  </a:lnTo>
                  <a:lnTo>
                    <a:pt x="3" y="13"/>
                  </a:lnTo>
                  <a:lnTo>
                    <a:pt x="3" y="19"/>
                  </a:lnTo>
                  <a:lnTo>
                    <a:pt x="4" y="28"/>
                  </a:lnTo>
                  <a:lnTo>
                    <a:pt x="4" y="35"/>
                  </a:lnTo>
                  <a:lnTo>
                    <a:pt x="4" y="40"/>
                  </a:lnTo>
                  <a:lnTo>
                    <a:pt x="4" y="47"/>
                  </a:lnTo>
                  <a:lnTo>
                    <a:pt x="6" y="55"/>
                  </a:lnTo>
                  <a:lnTo>
                    <a:pt x="6" y="61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3"/>
                  </a:lnTo>
                  <a:lnTo>
                    <a:pt x="4" y="90"/>
                  </a:lnTo>
                  <a:lnTo>
                    <a:pt x="4" y="97"/>
                  </a:lnTo>
                  <a:lnTo>
                    <a:pt x="4" y="104"/>
                  </a:lnTo>
                  <a:lnTo>
                    <a:pt x="4" y="112"/>
                  </a:lnTo>
                  <a:lnTo>
                    <a:pt x="4" y="117"/>
                  </a:lnTo>
                  <a:lnTo>
                    <a:pt x="3" y="124"/>
                  </a:lnTo>
                  <a:lnTo>
                    <a:pt x="3" y="131"/>
                  </a:lnTo>
                  <a:lnTo>
                    <a:pt x="3" y="138"/>
                  </a:lnTo>
                  <a:lnTo>
                    <a:pt x="3" y="145"/>
                  </a:lnTo>
                  <a:lnTo>
                    <a:pt x="3" y="153"/>
                  </a:lnTo>
                  <a:lnTo>
                    <a:pt x="3" y="160"/>
                  </a:lnTo>
                  <a:lnTo>
                    <a:pt x="3" y="167"/>
                  </a:lnTo>
                  <a:lnTo>
                    <a:pt x="2" y="174"/>
                  </a:lnTo>
                  <a:lnTo>
                    <a:pt x="2" y="181"/>
                  </a:lnTo>
                  <a:lnTo>
                    <a:pt x="2" y="188"/>
                  </a:lnTo>
                  <a:lnTo>
                    <a:pt x="2" y="194"/>
                  </a:lnTo>
                  <a:lnTo>
                    <a:pt x="2" y="201"/>
                  </a:lnTo>
                  <a:lnTo>
                    <a:pt x="2" y="210"/>
                  </a:lnTo>
                  <a:lnTo>
                    <a:pt x="2" y="217"/>
                  </a:lnTo>
                  <a:lnTo>
                    <a:pt x="3" y="225"/>
                  </a:lnTo>
                  <a:lnTo>
                    <a:pt x="9" y="225"/>
                  </a:lnTo>
                  <a:lnTo>
                    <a:pt x="15" y="225"/>
                  </a:lnTo>
                  <a:lnTo>
                    <a:pt x="21" y="225"/>
                  </a:lnTo>
                  <a:lnTo>
                    <a:pt x="29" y="225"/>
                  </a:lnTo>
                  <a:lnTo>
                    <a:pt x="36" y="225"/>
                  </a:lnTo>
                  <a:lnTo>
                    <a:pt x="43" y="225"/>
                  </a:lnTo>
                  <a:lnTo>
                    <a:pt x="48" y="223"/>
                  </a:lnTo>
                  <a:lnTo>
                    <a:pt x="55" y="222"/>
                  </a:lnTo>
                  <a:lnTo>
                    <a:pt x="54" y="218"/>
                  </a:lnTo>
                  <a:lnTo>
                    <a:pt x="53" y="212"/>
                  </a:lnTo>
                  <a:lnTo>
                    <a:pt x="53" y="207"/>
                  </a:lnTo>
                  <a:lnTo>
                    <a:pt x="53" y="204"/>
                  </a:lnTo>
                  <a:lnTo>
                    <a:pt x="53" y="194"/>
                  </a:lnTo>
                  <a:lnTo>
                    <a:pt x="55" y="186"/>
                  </a:lnTo>
                  <a:lnTo>
                    <a:pt x="58" y="179"/>
                  </a:lnTo>
                  <a:lnTo>
                    <a:pt x="61" y="172"/>
                  </a:lnTo>
                  <a:lnTo>
                    <a:pt x="65" y="166"/>
                  </a:lnTo>
                  <a:lnTo>
                    <a:pt x="72" y="160"/>
                  </a:lnTo>
                  <a:lnTo>
                    <a:pt x="76" y="153"/>
                  </a:lnTo>
                  <a:lnTo>
                    <a:pt x="81" y="148"/>
                  </a:lnTo>
                  <a:lnTo>
                    <a:pt x="88" y="142"/>
                  </a:lnTo>
                  <a:lnTo>
                    <a:pt x="95" y="137"/>
                  </a:lnTo>
                  <a:lnTo>
                    <a:pt x="102" y="132"/>
                  </a:lnTo>
                  <a:lnTo>
                    <a:pt x="110" y="128"/>
                  </a:lnTo>
                  <a:lnTo>
                    <a:pt x="117" y="124"/>
                  </a:lnTo>
                  <a:lnTo>
                    <a:pt x="125" y="121"/>
                  </a:lnTo>
                  <a:lnTo>
                    <a:pt x="125" y="121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2" name="Freeform 92">
              <a:extLst>
                <a:ext uri="{FF2B5EF4-FFF2-40B4-BE49-F238E27FC236}">
                  <a16:creationId xmlns:a16="http://schemas.microsoft.com/office/drawing/2014/main" id="{88ABB315-08E4-400E-A13D-97D3F8D62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510"/>
              <a:ext cx="746" cy="1410"/>
            </a:xfrm>
            <a:custGeom>
              <a:avLst/>
              <a:gdLst>
                <a:gd name="T0" fmla="*/ 58 w 746"/>
                <a:gd name="T1" fmla="*/ 63 h 1410"/>
                <a:gd name="T2" fmla="*/ 65 w 746"/>
                <a:gd name="T3" fmla="*/ 155 h 1410"/>
                <a:gd name="T4" fmla="*/ 62 w 746"/>
                <a:gd name="T5" fmla="*/ 253 h 1410"/>
                <a:gd name="T6" fmla="*/ 58 w 746"/>
                <a:gd name="T7" fmla="*/ 350 h 1410"/>
                <a:gd name="T8" fmla="*/ 59 w 746"/>
                <a:gd name="T9" fmla="*/ 436 h 1410"/>
                <a:gd name="T10" fmla="*/ 146 w 746"/>
                <a:gd name="T11" fmla="*/ 513 h 1410"/>
                <a:gd name="T12" fmla="*/ 221 w 746"/>
                <a:gd name="T13" fmla="*/ 581 h 1410"/>
                <a:gd name="T14" fmla="*/ 303 w 746"/>
                <a:gd name="T15" fmla="*/ 625 h 1410"/>
                <a:gd name="T16" fmla="*/ 381 w 746"/>
                <a:gd name="T17" fmla="*/ 647 h 1410"/>
                <a:gd name="T18" fmla="*/ 422 w 746"/>
                <a:gd name="T19" fmla="*/ 618 h 1410"/>
                <a:gd name="T20" fmla="*/ 480 w 746"/>
                <a:gd name="T21" fmla="*/ 566 h 1410"/>
                <a:gd name="T22" fmla="*/ 512 w 746"/>
                <a:gd name="T23" fmla="*/ 622 h 1410"/>
                <a:gd name="T24" fmla="*/ 512 w 746"/>
                <a:gd name="T25" fmla="*/ 676 h 1410"/>
                <a:gd name="T26" fmla="*/ 598 w 746"/>
                <a:gd name="T27" fmla="*/ 709 h 1410"/>
                <a:gd name="T28" fmla="*/ 608 w 746"/>
                <a:gd name="T29" fmla="*/ 770 h 1410"/>
                <a:gd name="T30" fmla="*/ 629 w 746"/>
                <a:gd name="T31" fmla="*/ 868 h 1410"/>
                <a:gd name="T32" fmla="*/ 669 w 746"/>
                <a:gd name="T33" fmla="*/ 961 h 1410"/>
                <a:gd name="T34" fmla="*/ 722 w 746"/>
                <a:gd name="T35" fmla="*/ 1014 h 1410"/>
                <a:gd name="T36" fmla="*/ 730 w 746"/>
                <a:gd name="T37" fmla="*/ 1073 h 1410"/>
                <a:gd name="T38" fmla="*/ 674 w 746"/>
                <a:gd name="T39" fmla="*/ 1062 h 1410"/>
                <a:gd name="T40" fmla="*/ 598 w 746"/>
                <a:gd name="T41" fmla="*/ 987 h 1410"/>
                <a:gd name="T42" fmla="*/ 558 w 746"/>
                <a:gd name="T43" fmla="*/ 954 h 1410"/>
                <a:gd name="T44" fmla="*/ 560 w 746"/>
                <a:gd name="T45" fmla="*/ 1027 h 1410"/>
                <a:gd name="T46" fmla="*/ 564 w 746"/>
                <a:gd name="T47" fmla="*/ 1128 h 1410"/>
                <a:gd name="T48" fmla="*/ 567 w 746"/>
                <a:gd name="T49" fmla="*/ 1230 h 1410"/>
                <a:gd name="T50" fmla="*/ 572 w 746"/>
                <a:gd name="T51" fmla="*/ 1317 h 1410"/>
                <a:gd name="T52" fmla="*/ 560 w 746"/>
                <a:gd name="T53" fmla="*/ 1383 h 1410"/>
                <a:gd name="T54" fmla="*/ 543 w 746"/>
                <a:gd name="T55" fmla="*/ 1346 h 1410"/>
                <a:gd name="T56" fmla="*/ 535 w 746"/>
                <a:gd name="T57" fmla="*/ 1224 h 1410"/>
                <a:gd name="T58" fmla="*/ 534 w 746"/>
                <a:gd name="T59" fmla="*/ 1099 h 1410"/>
                <a:gd name="T60" fmla="*/ 534 w 746"/>
                <a:gd name="T61" fmla="*/ 986 h 1410"/>
                <a:gd name="T62" fmla="*/ 536 w 746"/>
                <a:gd name="T63" fmla="*/ 901 h 1410"/>
                <a:gd name="T64" fmla="*/ 575 w 746"/>
                <a:gd name="T65" fmla="*/ 902 h 1410"/>
                <a:gd name="T66" fmla="*/ 615 w 746"/>
                <a:gd name="T67" fmla="*/ 978 h 1410"/>
                <a:gd name="T68" fmla="*/ 680 w 746"/>
                <a:gd name="T69" fmla="*/ 1026 h 1410"/>
                <a:gd name="T70" fmla="*/ 638 w 746"/>
                <a:gd name="T71" fmla="*/ 947 h 1410"/>
                <a:gd name="T72" fmla="*/ 612 w 746"/>
                <a:gd name="T73" fmla="*/ 888 h 1410"/>
                <a:gd name="T74" fmla="*/ 593 w 746"/>
                <a:gd name="T75" fmla="*/ 828 h 1410"/>
                <a:gd name="T76" fmla="*/ 576 w 746"/>
                <a:gd name="T77" fmla="*/ 764 h 1410"/>
                <a:gd name="T78" fmla="*/ 534 w 746"/>
                <a:gd name="T79" fmla="*/ 716 h 1410"/>
                <a:gd name="T80" fmla="*/ 465 w 746"/>
                <a:gd name="T81" fmla="*/ 660 h 1410"/>
                <a:gd name="T82" fmla="*/ 448 w 746"/>
                <a:gd name="T83" fmla="*/ 679 h 1410"/>
                <a:gd name="T84" fmla="*/ 343 w 746"/>
                <a:gd name="T85" fmla="*/ 664 h 1410"/>
                <a:gd name="T86" fmla="*/ 233 w 746"/>
                <a:gd name="T87" fmla="*/ 636 h 1410"/>
                <a:gd name="T88" fmla="*/ 177 w 746"/>
                <a:gd name="T89" fmla="*/ 657 h 1410"/>
                <a:gd name="T90" fmla="*/ 274 w 746"/>
                <a:gd name="T91" fmla="*/ 686 h 1410"/>
                <a:gd name="T92" fmla="*/ 345 w 746"/>
                <a:gd name="T93" fmla="*/ 715 h 1410"/>
                <a:gd name="T94" fmla="*/ 396 w 746"/>
                <a:gd name="T95" fmla="*/ 753 h 1410"/>
                <a:gd name="T96" fmla="*/ 420 w 746"/>
                <a:gd name="T97" fmla="*/ 850 h 1410"/>
                <a:gd name="T98" fmla="*/ 422 w 746"/>
                <a:gd name="T99" fmla="*/ 935 h 1410"/>
                <a:gd name="T100" fmla="*/ 385 w 746"/>
                <a:gd name="T101" fmla="*/ 992 h 1410"/>
                <a:gd name="T102" fmla="*/ 392 w 746"/>
                <a:gd name="T103" fmla="*/ 909 h 1410"/>
                <a:gd name="T104" fmla="*/ 373 w 746"/>
                <a:gd name="T105" fmla="*/ 821 h 1410"/>
                <a:gd name="T106" fmla="*/ 349 w 746"/>
                <a:gd name="T107" fmla="*/ 739 h 1410"/>
                <a:gd name="T108" fmla="*/ 275 w 746"/>
                <a:gd name="T109" fmla="*/ 706 h 1410"/>
                <a:gd name="T110" fmla="*/ 194 w 746"/>
                <a:gd name="T111" fmla="*/ 682 h 1410"/>
                <a:gd name="T112" fmla="*/ 142 w 746"/>
                <a:gd name="T113" fmla="*/ 665 h 1410"/>
                <a:gd name="T114" fmla="*/ 39 w 746"/>
                <a:gd name="T115" fmla="*/ 737 h 1410"/>
                <a:gd name="T116" fmla="*/ 30 w 746"/>
                <a:gd name="T117" fmla="*/ 628 h 1410"/>
                <a:gd name="T118" fmla="*/ 19 w 746"/>
                <a:gd name="T119" fmla="*/ 429 h 1410"/>
                <a:gd name="T120" fmla="*/ 6 w 746"/>
                <a:gd name="T121" fmla="*/ 210 h 1410"/>
                <a:gd name="T122" fmla="*/ 0 w 746"/>
                <a:gd name="T123" fmla="*/ 49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6" h="1410">
                  <a:moveTo>
                    <a:pt x="4" y="13"/>
                  </a:moveTo>
                  <a:lnTo>
                    <a:pt x="41" y="0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7" y="15"/>
                  </a:lnTo>
                  <a:lnTo>
                    <a:pt x="48" y="20"/>
                  </a:lnTo>
                  <a:lnTo>
                    <a:pt x="50" y="26"/>
                  </a:lnTo>
                  <a:lnTo>
                    <a:pt x="51" y="33"/>
                  </a:lnTo>
                  <a:lnTo>
                    <a:pt x="52" y="38"/>
                  </a:lnTo>
                  <a:lnTo>
                    <a:pt x="55" y="45"/>
                  </a:lnTo>
                  <a:lnTo>
                    <a:pt x="55" y="51"/>
                  </a:lnTo>
                  <a:lnTo>
                    <a:pt x="56" y="57"/>
                  </a:lnTo>
                  <a:lnTo>
                    <a:pt x="58" y="63"/>
                  </a:lnTo>
                  <a:lnTo>
                    <a:pt x="59" y="70"/>
                  </a:lnTo>
                  <a:lnTo>
                    <a:pt x="59" y="77"/>
                  </a:lnTo>
                  <a:lnTo>
                    <a:pt x="61" y="84"/>
                  </a:lnTo>
                  <a:lnTo>
                    <a:pt x="61" y="91"/>
                  </a:lnTo>
                  <a:lnTo>
                    <a:pt x="63" y="97"/>
                  </a:lnTo>
                  <a:lnTo>
                    <a:pt x="63" y="104"/>
                  </a:lnTo>
                  <a:lnTo>
                    <a:pt x="63" y="111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63" y="133"/>
                  </a:lnTo>
                  <a:lnTo>
                    <a:pt x="63" y="140"/>
                  </a:lnTo>
                  <a:lnTo>
                    <a:pt x="63" y="147"/>
                  </a:lnTo>
                  <a:lnTo>
                    <a:pt x="65" y="155"/>
                  </a:lnTo>
                  <a:lnTo>
                    <a:pt x="65" y="162"/>
                  </a:lnTo>
                  <a:lnTo>
                    <a:pt x="65" y="170"/>
                  </a:lnTo>
                  <a:lnTo>
                    <a:pt x="65" y="177"/>
                  </a:lnTo>
                  <a:lnTo>
                    <a:pt x="65" y="186"/>
                  </a:lnTo>
                  <a:lnTo>
                    <a:pt x="65" y="192"/>
                  </a:lnTo>
                  <a:lnTo>
                    <a:pt x="65" y="199"/>
                  </a:lnTo>
                  <a:lnTo>
                    <a:pt x="65" y="208"/>
                  </a:lnTo>
                  <a:lnTo>
                    <a:pt x="65" y="216"/>
                  </a:lnTo>
                  <a:lnTo>
                    <a:pt x="63" y="223"/>
                  </a:lnTo>
                  <a:lnTo>
                    <a:pt x="63" y="231"/>
                  </a:lnTo>
                  <a:lnTo>
                    <a:pt x="63" y="238"/>
                  </a:lnTo>
                  <a:lnTo>
                    <a:pt x="63" y="246"/>
                  </a:lnTo>
                  <a:lnTo>
                    <a:pt x="62" y="253"/>
                  </a:lnTo>
                  <a:lnTo>
                    <a:pt x="61" y="260"/>
                  </a:lnTo>
                  <a:lnTo>
                    <a:pt x="61" y="268"/>
                  </a:lnTo>
                  <a:lnTo>
                    <a:pt x="61" y="277"/>
                  </a:lnTo>
                  <a:lnTo>
                    <a:pt x="61" y="283"/>
                  </a:lnTo>
                  <a:lnTo>
                    <a:pt x="61" y="292"/>
                  </a:lnTo>
                  <a:lnTo>
                    <a:pt x="59" y="299"/>
                  </a:lnTo>
                  <a:lnTo>
                    <a:pt x="59" y="307"/>
                  </a:lnTo>
                  <a:lnTo>
                    <a:pt x="59" y="314"/>
                  </a:lnTo>
                  <a:lnTo>
                    <a:pt x="59" y="321"/>
                  </a:lnTo>
                  <a:lnTo>
                    <a:pt x="59" y="329"/>
                  </a:lnTo>
                  <a:lnTo>
                    <a:pt x="59" y="336"/>
                  </a:lnTo>
                  <a:lnTo>
                    <a:pt x="58" y="343"/>
                  </a:lnTo>
                  <a:lnTo>
                    <a:pt x="58" y="350"/>
                  </a:lnTo>
                  <a:lnTo>
                    <a:pt x="58" y="356"/>
                  </a:lnTo>
                  <a:lnTo>
                    <a:pt x="58" y="363"/>
                  </a:lnTo>
                  <a:lnTo>
                    <a:pt x="58" y="370"/>
                  </a:lnTo>
                  <a:lnTo>
                    <a:pt x="58" y="377"/>
                  </a:lnTo>
                  <a:lnTo>
                    <a:pt x="58" y="384"/>
                  </a:lnTo>
                  <a:lnTo>
                    <a:pt x="58" y="392"/>
                  </a:lnTo>
                  <a:lnTo>
                    <a:pt x="58" y="398"/>
                  </a:lnTo>
                  <a:lnTo>
                    <a:pt x="58" y="405"/>
                  </a:lnTo>
                  <a:lnTo>
                    <a:pt x="58" y="410"/>
                  </a:lnTo>
                  <a:lnTo>
                    <a:pt x="58" y="417"/>
                  </a:lnTo>
                  <a:lnTo>
                    <a:pt x="58" y="424"/>
                  </a:lnTo>
                  <a:lnTo>
                    <a:pt x="59" y="429"/>
                  </a:lnTo>
                  <a:lnTo>
                    <a:pt x="59" y="436"/>
                  </a:lnTo>
                  <a:lnTo>
                    <a:pt x="61" y="442"/>
                  </a:lnTo>
                  <a:lnTo>
                    <a:pt x="67" y="450"/>
                  </a:lnTo>
                  <a:lnTo>
                    <a:pt x="76" y="457"/>
                  </a:lnTo>
                  <a:lnTo>
                    <a:pt x="84" y="465"/>
                  </a:lnTo>
                  <a:lnTo>
                    <a:pt x="92" y="472"/>
                  </a:lnTo>
                  <a:lnTo>
                    <a:pt x="100" y="479"/>
                  </a:lnTo>
                  <a:lnTo>
                    <a:pt x="110" y="486"/>
                  </a:lnTo>
                  <a:lnTo>
                    <a:pt x="114" y="490"/>
                  </a:lnTo>
                  <a:lnTo>
                    <a:pt x="120" y="493"/>
                  </a:lnTo>
                  <a:lnTo>
                    <a:pt x="124" y="497"/>
                  </a:lnTo>
                  <a:lnTo>
                    <a:pt x="128" y="501"/>
                  </a:lnTo>
                  <a:lnTo>
                    <a:pt x="136" y="507"/>
                  </a:lnTo>
                  <a:lnTo>
                    <a:pt x="146" y="513"/>
                  </a:lnTo>
                  <a:lnTo>
                    <a:pt x="154" y="522"/>
                  </a:lnTo>
                  <a:lnTo>
                    <a:pt x="162" y="530"/>
                  </a:lnTo>
                  <a:lnTo>
                    <a:pt x="171" y="537"/>
                  </a:lnTo>
                  <a:lnTo>
                    <a:pt x="179" y="547"/>
                  </a:lnTo>
                  <a:lnTo>
                    <a:pt x="183" y="551"/>
                  </a:lnTo>
                  <a:lnTo>
                    <a:pt x="187" y="555"/>
                  </a:lnTo>
                  <a:lnTo>
                    <a:pt x="191" y="560"/>
                  </a:lnTo>
                  <a:lnTo>
                    <a:pt x="195" y="566"/>
                  </a:lnTo>
                  <a:lnTo>
                    <a:pt x="201" y="569"/>
                  </a:lnTo>
                  <a:lnTo>
                    <a:pt x="205" y="571"/>
                  </a:lnTo>
                  <a:lnTo>
                    <a:pt x="210" y="575"/>
                  </a:lnTo>
                  <a:lnTo>
                    <a:pt x="216" y="578"/>
                  </a:lnTo>
                  <a:lnTo>
                    <a:pt x="221" y="581"/>
                  </a:lnTo>
                  <a:lnTo>
                    <a:pt x="226" y="585"/>
                  </a:lnTo>
                  <a:lnTo>
                    <a:pt x="231" y="588"/>
                  </a:lnTo>
                  <a:lnTo>
                    <a:pt x="237" y="591"/>
                  </a:lnTo>
                  <a:lnTo>
                    <a:pt x="241" y="593"/>
                  </a:lnTo>
                  <a:lnTo>
                    <a:pt x="246" y="596"/>
                  </a:lnTo>
                  <a:lnTo>
                    <a:pt x="250" y="599"/>
                  </a:lnTo>
                  <a:lnTo>
                    <a:pt x="255" y="602"/>
                  </a:lnTo>
                  <a:lnTo>
                    <a:pt x="263" y="606"/>
                  </a:lnTo>
                  <a:lnTo>
                    <a:pt x="272" y="611"/>
                  </a:lnTo>
                  <a:lnTo>
                    <a:pt x="279" y="614"/>
                  </a:lnTo>
                  <a:lnTo>
                    <a:pt x="288" y="618"/>
                  </a:lnTo>
                  <a:lnTo>
                    <a:pt x="296" y="622"/>
                  </a:lnTo>
                  <a:lnTo>
                    <a:pt x="303" y="625"/>
                  </a:lnTo>
                  <a:lnTo>
                    <a:pt x="310" y="628"/>
                  </a:lnTo>
                  <a:lnTo>
                    <a:pt x="316" y="631"/>
                  </a:lnTo>
                  <a:lnTo>
                    <a:pt x="323" y="632"/>
                  </a:lnTo>
                  <a:lnTo>
                    <a:pt x="330" y="636"/>
                  </a:lnTo>
                  <a:lnTo>
                    <a:pt x="336" y="637"/>
                  </a:lnTo>
                  <a:lnTo>
                    <a:pt x="341" y="639"/>
                  </a:lnTo>
                  <a:lnTo>
                    <a:pt x="348" y="642"/>
                  </a:lnTo>
                  <a:lnTo>
                    <a:pt x="354" y="643"/>
                  </a:lnTo>
                  <a:lnTo>
                    <a:pt x="359" y="643"/>
                  </a:lnTo>
                  <a:lnTo>
                    <a:pt x="365" y="644"/>
                  </a:lnTo>
                  <a:lnTo>
                    <a:pt x="370" y="644"/>
                  </a:lnTo>
                  <a:lnTo>
                    <a:pt x="376" y="647"/>
                  </a:lnTo>
                  <a:lnTo>
                    <a:pt x="381" y="647"/>
                  </a:lnTo>
                  <a:lnTo>
                    <a:pt x="387" y="647"/>
                  </a:lnTo>
                  <a:lnTo>
                    <a:pt x="392" y="649"/>
                  </a:lnTo>
                  <a:lnTo>
                    <a:pt x="398" y="650"/>
                  </a:lnTo>
                  <a:lnTo>
                    <a:pt x="402" y="650"/>
                  </a:lnTo>
                  <a:lnTo>
                    <a:pt x="407" y="651"/>
                  </a:lnTo>
                  <a:lnTo>
                    <a:pt x="413" y="651"/>
                  </a:lnTo>
                  <a:lnTo>
                    <a:pt x="420" y="653"/>
                  </a:lnTo>
                  <a:lnTo>
                    <a:pt x="420" y="646"/>
                  </a:lnTo>
                  <a:lnTo>
                    <a:pt x="420" y="640"/>
                  </a:lnTo>
                  <a:lnTo>
                    <a:pt x="420" y="635"/>
                  </a:lnTo>
                  <a:lnTo>
                    <a:pt x="421" y="629"/>
                  </a:lnTo>
                  <a:lnTo>
                    <a:pt x="421" y="624"/>
                  </a:lnTo>
                  <a:lnTo>
                    <a:pt x="422" y="618"/>
                  </a:lnTo>
                  <a:lnTo>
                    <a:pt x="424" y="614"/>
                  </a:lnTo>
                  <a:lnTo>
                    <a:pt x="426" y="610"/>
                  </a:lnTo>
                  <a:lnTo>
                    <a:pt x="429" y="602"/>
                  </a:lnTo>
                  <a:lnTo>
                    <a:pt x="433" y="595"/>
                  </a:lnTo>
                  <a:lnTo>
                    <a:pt x="439" y="588"/>
                  </a:lnTo>
                  <a:lnTo>
                    <a:pt x="444" y="582"/>
                  </a:lnTo>
                  <a:lnTo>
                    <a:pt x="448" y="577"/>
                  </a:lnTo>
                  <a:lnTo>
                    <a:pt x="454" y="574"/>
                  </a:lnTo>
                  <a:lnTo>
                    <a:pt x="458" y="570"/>
                  </a:lnTo>
                  <a:lnTo>
                    <a:pt x="465" y="569"/>
                  </a:lnTo>
                  <a:lnTo>
                    <a:pt x="469" y="566"/>
                  </a:lnTo>
                  <a:lnTo>
                    <a:pt x="475" y="566"/>
                  </a:lnTo>
                  <a:lnTo>
                    <a:pt x="480" y="566"/>
                  </a:lnTo>
                  <a:lnTo>
                    <a:pt x="486" y="567"/>
                  </a:lnTo>
                  <a:lnTo>
                    <a:pt x="490" y="569"/>
                  </a:lnTo>
                  <a:lnTo>
                    <a:pt x="495" y="571"/>
                  </a:lnTo>
                  <a:lnTo>
                    <a:pt x="498" y="574"/>
                  </a:lnTo>
                  <a:lnTo>
                    <a:pt x="502" y="578"/>
                  </a:lnTo>
                  <a:lnTo>
                    <a:pt x="505" y="582"/>
                  </a:lnTo>
                  <a:lnTo>
                    <a:pt x="509" y="588"/>
                  </a:lnTo>
                  <a:lnTo>
                    <a:pt x="510" y="593"/>
                  </a:lnTo>
                  <a:lnTo>
                    <a:pt x="512" y="600"/>
                  </a:lnTo>
                  <a:lnTo>
                    <a:pt x="512" y="606"/>
                  </a:lnTo>
                  <a:lnTo>
                    <a:pt x="512" y="614"/>
                  </a:lnTo>
                  <a:lnTo>
                    <a:pt x="512" y="618"/>
                  </a:lnTo>
                  <a:lnTo>
                    <a:pt x="512" y="622"/>
                  </a:lnTo>
                  <a:lnTo>
                    <a:pt x="510" y="626"/>
                  </a:lnTo>
                  <a:lnTo>
                    <a:pt x="510" y="632"/>
                  </a:lnTo>
                  <a:lnTo>
                    <a:pt x="509" y="636"/>
                  </a:lnTo>
                  <a:lnTo>
                    <a:pt x="506" y="640"/>
                  </a:lnTo>
                  <a:lnTo>
                    <a:pt x="505" y="644"/>
                  </a:lnTo>
                  <a:lnTo>
                    <a:pt x="503" y="651"/>
                  </a:lnTo>
                  <a:lnTo>
                    <a:pt x="501" y="655"/>
                  </a:lnTo>
                  <a:lnTo>
                    <a:pt x="498" y="661"/>
                  </a:lnTo>
                  <a:lnTo>
                    <a:pt x="495" y="666"/>
                  </a:lnTo>
                  <a:lnTo>
                    <a:pt x="494" y="673"/>
                  </a:lnTo>
                  <a:lnTo>
                    <a:pt x="499" y="673"/>
                  </a:lnTo>
                  <a:lnTo>
                    <a:pt x="506" y="675"/>
                  </a:lnTo>
                  <a:lnTo>
                    <a:pt x="512" y="676"/>
                  </a:lnTo>
                  <a:lnTo>
                    <a:pt x="520" y="677"/>
                  </a:lnTo>
                  <a:lnTo>
                    <a:pt x="527" y="679"/>
                  </a:lnTo>
                  <a:lnTo>
                    <a:pt x="534" y="680"/>
                  </a:lnTo>
                  <a:lnTo>
                    <a:pt x="541" y="682"/>
                  </a:lnTo>
                  <a:lnTo>
                    <a:pt x="547" y="684"/>
                  </a:lnTo>
                  <a:lnTo>
                    <a:pt x="554" y="686"/>
                  </a:lnTo>
                  <a:lnTo>
                    <a:pt x="560" y="688"/>
                  </a:lnTo>
                  <a:lnTo>
                    <a:pt x="567" y="691"/>
                  </a:lnTo>
                  <a:lnTo>
                    <a:pt x="574" y="694"/>
                  </a:lnTo>
                  <a:lnTo>
                    <a:pt x="579" y="697"/>
                  </a:lnTo>
                  <a:lnTo>
                    <a:pt x="586" y="701"/>
                  </a:lnTo>
                  <a:lnTo>
                    <a:pt x="591" y="704"/>
                  </a:lnTo>
                  <a:lnTo>
                    <a:pt x="598" y="709"/>
                  </a:lnTo>
                  <a:lnTo>
                    <a:pt x="598" y="713"/>
                  </a:lnTo>
                  <a:lnTo>
                    <a:pt x="600" y="719"/>
                  </a:lnTo>
                  <a:lnTo>
                    <a:pt x="600" y="723"/>
                  </a:lnTo>
                  <a:lnTo>
                    <a:pt x="601" y="728"/>
                  </a:lnTo>
                  <a:lnTo>
                    <a:pt x="602" y="733"/>
                  </a:lnTo>
                  <a:lnTo>
                    <a:pt x="602" y="737"/>
                  </a:lnTo>
                  <a:lnTo>
                    <a:pt x="604" y="742"/>
                  </a:lnTo>
                  <a:lnTo>
                    <a:pt x="605" y="748"/>
                  </a:lnTo>
                  <a:lnTo>
                    <a:pt x="605" y="752"/>
                  </a:lnTo>
                  <a:lnTo>
                    <a:pt x="607" y="756"/>
                  </a:lnTo>
                  <a:lnTo>
                    <a:pt x="607" y="760"/>
                  </a:lnTo>
                  <a:lnTo>
                    <a:pt x="608" y="766"/>
                  </a:lnTo>
                  <a:lnTo>
                    <a:pt x="608" y="770"/>
                  </a:lnTo>
                  <a:lnTo>
                    <a:pt x="609" y="775"/>
                  </a:lnTo>
                  <a:lnTo>
                    <a:pt x="611" y="779"/>
                  </a:lnTo>
                  <a:lnTo>
                    <a:pt x="612" y="784"/>
                  </a:lnTo>
                  <a:lnTo>
                    <a:pt x="612" y="792"/>
                  </a:lnTo>
                  <a:lnTo>
                    <a:pt x="615" y="800"/>
                  </a:lnTo>
                  <a:lnTo>
                    <a:pt x="616" y="808"/>
                  </a:lnTo>
                  <a:lnTo>
                    <a:pt x="618" y="818"/>
                  </a:lnTo>
                  <a:lnTo>
                    <a:pt x="619" y="826"/>
                  </a:lnTo>
                  <a:lnTo>
                    <a:pt x="620" y="835"/>
                  </a:lnTo>
                  <a:lnTo>
                    <a:pt x="623" y="843"/>
                  </a:lnTo>
                  <a:lnTo>
                    <a:pt x="626" y="852"/>
                  </a:lnTo>
                  <a:lnTo>
                    <a:pt x="627" y="859"/>
                  </a:lnTo>
                  <a:lnTo>
                    <a:pt x="629" y="868"/>
                  </a:lnTo>
                  <a:lnTo>
                    <a:pt x="631" y="876"/>
                  </a:lnTo>
                  <a:lnTo>
                    <a:pt x="636" y="884"/>
                  </a:lnTo>
                  <a:lnTo>
                    <a:pt x="637" y="892"/>
                  </a:lnTo>
                  <a:lnTo>
                    <a:pt x="641" y="902"/>
                  </a:lnTo>
                  <a:lnTo>
                    <a:pt x="644" y="910"/>
                  </a:lnTo>
                  <a:lnTo>
                    <a:pt x="648" y="919"/>
                  </a:lnTo>
                  <a:lnTo>
                    <a:pt x="652" y="927"/>
                  </a:lnTo>
                  <a:lnTo>
                    <a:pt x="656" y="936"/>
                  </a:lnTo>
                  <a:lnTo>
                    <a:pt x="659" y="942"/>
                  </a:lnTo>
                  <a:lnTo>
                    <a:pt x="662" y="946"/>
                  </a:lnTo>
                  <a:lnTo>
                    <a:pt x="664" y="952"/>
                  </a:lnTo>
                  <a:lnTo>
                    <a:pt x="666" y="957"/>
                  </a:lnTo>
                  <a:lnTo>
                    <a:pt x="669" y="961"/>
                  </a:lnTo>
                  <a:lnTo>
                    <a:pt x="671" y="965"/>
                  </a:lnTo>
                  <a:lnTo>
                    <a:pt x="674" y="971"/>
                  </a:lnTo>
                  <a:lnTo>
                    <a:pt x="678" y="975"/>
                  </a:lnTo>
                  <a:lnTo>
                    <a:pt x="681" y="981"/>
                  </a:lnTo>
                  <a:lnTo>
                    <a:pt x="685" y="986"/>
                  </a:lnTo>
                  <a:lnTo>
                    <a:pt x="688" y="992"/>
                  </a:lnTo>
                  <a:lnTo>
                    <a:pt x="692" y="997"/>
                  </a:lnTo>
                  <a:lnTo>
                    <a:pt x="696" y="998"/>
                  </a:lnTo>
                  <a:lnTo>
                    <a:pt x="700" y="1001"/>
                  </a:lnTo>
                  <a:lnTo>
                    <a:pt x="704" y="1004"/>
                  </a:lnTo>
                  <a:lnTo>
                    <a:pt x="708" y="1007"/>
                  </a:lnTo>
                  <a:lnTo>
                    <a:pt x="715" y="1009"/>
                  </a:lnTo>
                  <a:lnTo>
                    <a:pt x="722" y="1014"/>
                  </a:lnTo>
                  <a:lnTo>
                    <a:pt x="728" y="1018"/>
                  </a:lnTo>
                  <a:lnTo>
                    <a:pt x="733" y="1022"/>
                  </a:lnTo>
                  <a:lnTo>
                    <a:pt x="739" y="1027"/>
                  </a:lnTo>
                  <a:lnTo>
                    <a:pt x="746" y="1036"/>
                  </a:lnTo>
                  <a:lnTo>
                    <a:pt x="737" y="1037"/>
                  </a:lnTo>
                  <a:lnTo>
                    <a:pt x="733" y="1040"/>
                  </a:lnTo>
                  <a:lnTo>
                    <a:pt x="729" y="1043"/>
                  </a:lnTo>
                  <a:lnTo>
                    <a:pt x="728" y="1047"/>
                  </a:lnTo>
                  <a:lnTo>
                    <a:pt x="726" y="1051"/>
                  </a:lnTo>
                  <a:lnTo>
                    <a:pt x="726" y="1055"/>
                  </a:lnTo>
                  <a:lnTo>
                    <a:pt x="726" y="1059"/>
                  </a:lnTo>
                  <a:lnTo>
                    <a:pt x="729" y="1065"/>
                  </a:lnTo>
                  <a:lnTo>
                    <a:pt x="730" y="1073"/>
                  </a:lnTo>
                  <a:lnTo>
                    <a:pt x="735" y="1080"/>
                  </a:lnTo>
                  <a:lnTo>
                    <a:pt x="737" y="1087"/>
                  </a:lnTo>
                  <a:lnTo>
                    <a:pt x="737" y="1091"/>
                  </a:lnTo>
                  <a:lnTo>
                    <a:pt x="730" y="1089"/>
                  </a:lnTo>
                  <a:lnTo>
                    <a:pt x="725" y="1088"/>
                  </a:lnTo>
                  <a:lnTo>
                    <a:pt x="718" y="1087"/>
                  </a:lnTo>
                  <a:lnTo>
                    <a:pt x="713" y="1084"/>
                  </a:lnTo>
                  <a:lnTo>
                    <a:pt x="706" y="1081"/>
                  </a:lnTo>
                  <a:lnTo>
                    <a:pt x="700" y="1078"/>
                  </a:lnTo>
                  <a:lnTo>
                    <a:pt x="693" y="1074"/>
                  </a:lnTo>
                  <a:lnTo>
                    <a:pt x="688" y="1071"/>
                  </a:lnTo>
                  <a:lnTo>
                    <a:pt x="681" y="1066"/>
                  </a:lnTo>
                  <a:lnTo>
                    <a:pt x="674" y="1062"/>
                  </a:lnTo>
                  <a:lnTo>
                    <a:pt x="667" y="1056"/>
                  </a:lnTo>
                  <a:lnTo>
                    <a:pt x="662" y="1052"/>
                  </a:lnTo>
                  <a:lnTo>
                    <a:pt x="655" y="1047"/>
                  </a:lnTo>
                  <a:lnTo>
                    <a:pt x="649" y="1043"/>
                  </a:lnTo>
                  <a:lnTo>
                    <a:pt x="642" y="1037"/>
                  </a:lnTo>
                  <a:lnTo>
                    <a:pt x="637" y="1032"/>
                  </a:lnTo>
                  <a:lnTo>
                    <a:pt x="631" y="1026"/>
                  </a:lnTo>
                  <a:lnTo>
                    <a:pt x="624" y="1019"/>
                  </a:lnTo>
                  <a:lnTo>
                    <a:pt x="619" y="1014"/>
                  </a:lnTo>
                  <a:lnTo>
                    <a:pt x="613" y="1007"/>
                  </a:lnTo>
                  <a:lnTo>
                    <a:pt x="608" y="1000"/>
                  </a:lnTo>
                  <a:lnTo>
                    <a:pt x="602" y="994"/>
                  </a:lnTo>
                  <a:lnTo>
                    <a:pt x="598" y="987"/>
                  </a:lnTo>
                  <a:lnTo>
                    <a:pt x="593" y="982"/>
                  </a:lnTo>
                  <a:lnTo>
                    <a:pt x="587" y="975"/>
                  </a:lnTo>
                  <a:lnTo>
                    <a:pt x="583" y="970"/>
                  </a:lnTo>
                  <a:lnTo>
                    <a:pt x="578" y="963"/>
                  </a:lnTo>
                  <a:lnTo>
                    <a:pt x="574" y="957"/>
                  </a:lnTo>
                  <a:lnTo>
                    <a:pt x="568" y="952"/>
                  </a:lnTo>
                  <a:lnTo>
                    <a:pt x="565" y="946"/>
                  </a:lnTo>
                  <a:lnTo>
                    <a:pt x="561" y="941"/>
                  </a:lnTo>
                  <a:lnTo>
                    <a:pt x="558" y="935"/>
                  </a:lnTo>
                  <a:lnTo>
                    <a:pt x="558" y="941"/>
                  </a:lnTo>
                  <a:lnTo>
                    <a:pt x="558" y="947"/>
                  </a:lnTo>
                  <a:lnTo>
                    <a:pt x="558" y="950"/>
                  </a:lnTo>
                  <a:lnTo>
                    <a:pt x="558" y="954"/>
                  </a:lnTo>
                  <a:lnTo>
                    <a:pt x="558" y="959"/>
                  </a:lnTo>
                  <a:lnTo>
                    <a:pt x="558" y="964"/>
                  </a:lnTo>
                  <a:lnTo>
                    <a:pt x="558" y="968"/>
                  </a:lnTo>
                  <a:lnTo>
                    <a:pt x="558" y="974"/>
                  </a:lnTo>
                  <a:lnTo>
                    <a:pt x="558" y="978"/>
                  </a:lnTo>
                  <a:lnTo>
                    <a:pt x="560" y="983"/>
                  </a:lnTo>
                  <a:lnTo>
                    <a:pt x="560" y="989"/>
                  </a:lnTo>
                  <a:lnTo>
                    <a:pt x="560" y="996"/>
                  </a:lnTo>
                  <a:lnTo>
                    <a:pt x="560" y="1001"/>
                  </a:lnTo>
                  <a:lnTo>
                    <a:pt x="560" y="1008"/>
                  </a:lnTo>
                  <a:lnTo>
                    <a:pt x="560" y="1015"/>
                  </a:lnTo>
                  <a:lnTo>
                    <a:pt x="560" y="1022"/>
                  </a:lnTo>
                  <a:lnTo>
                    <a:pt x="560" y="1027"/>
                  </a:lnTo>
                  <a:lnTo>
                    <a:pt x="560" y="1036"/>
                  </a:lnTo>
                  <a:lnTo>
                    <a:pt x="560" y="1043"/>
                  </a:lnTo>
                  <a:lnTo>
                    <a:pt x="561" y="1049"/>
                  </a:lnTo>
                  <a:lnTo>
                    <a:pt x="561" y="1056"/>
                  </a:lnTo>
                  <a:lnTo>
                    <a:pt x="563" y="1065"/>
                  </a:lnTo>
                  <a:lnTo>
                    <a:pt x="563" y="1071"/>
                  </a:lnTo>
                  <a:lnTo>
                    <a:pt x="563" y="1080"/>
                  </a:lnTo>
                  <a:lnTo>
                    <a:pt x="563" y="1087"/>
                  </a:lnTo>
                  <a:lnTo>
                    <a:pt x="563" y="1095"/>
                  </a:lnTo>
                  <a:lnTo>
                    <a:pt x="563" y="1103"/>
                  </a:lnTo>
                  <a:lnTo>
                    <a:pt x="564" y="1111"/>
                  </a:lnTo>
                  <a:lnTo>
                    <a:pt x="564" y="1120"/>
                  </a:lnTo>
                  <a:lnTo>
                    <a:pt x="564" y="1128"/>
                  </a:lnTo>
                  <a:lnTo>
                    <a:pt x="564" y="1135"/>
                  </a:lnTo>
                  <a:lnTo>
                    <a:pt x="564" y="1143"/>
                  </a:lnTo>
                  <a:lnTo>
                    <a:pt x="564" y="1151"/>
                  </a:lnTo>
                  <a:lnTo>
                    <a:pt x="564" y="1160"/>
                  </a:lnTo>
                  <a:lnTo>
                    <a:pt x="564" y="1167"/>
                  </a:lnTo>
                  <a:lnTo>
                    <a:pt x="565" y="1175"/>
                  </a:lnTo>
                  <a:lnTo>
                    <a:pt x="565" y="1183"/>
                  </a:lnTo>
                  <a:lnTo>
                    <a:pt x="567" y="1191"/>
                  </a:lnTo>
                  <a:lnTo>
                    <a:pt x="567" y="1198"/>
                  </a:lnTo>
                  <a:lnTo>
                    <a:pt x="567" y="1206"/>
                  </a:lnTo>
                  <a:lnTo>
                    <a:pt x="567" y="1213"/>
                  </a:lnTo>
                  <a:lnTo>
                    <a:pt x="567" y="1222"/>
                  </a:lnTo>
                  <a:lnTo>
                    <a:pt x="567" y="1230"/>
                  </a:lnTo>
                  <a:lnTo>
                    <a:pt x="568" y="1237"/>
                  </a:lnTo>
                  <a:lnTo>
                    <a:pt x="568" y="1245"/>
                  </a:lnTo>
                  <a:lnTo>
                    <a:pt x="568" y="1252"/>
                  </a:lnTo>
                  <a:lnTo>
                    <a:pt x="568" y="1259"/>
                  </a:lnTo>
                  <a:lnTo>
                    <a:pt x="568" y="1266"/>
                  </a:lnTo>
                  <a:lnTo>
                    <a:pt x="568" y="1273"/>
                  </a:lnTo>
                  <a:lnTo>
                    <a:pt x="569" y="1280"/>
                  </a:lnTo>
                  <a:lnTo>
                    <a:pt x="569" y="1285"/>
                  </a:lnTo>
                  <a:lnTo>
                    <a:pt x="571" y="1292"/>
                  </a:lnTo>
                  <a:lnTo>
                    <a:pt x="571" y="1299"/>
                  </a:lnTo>
                  <a:lnTo>
                    <a:pt x="572" y="1306"/>
                  </a:lnTo>
                  <a:lnTo>
                    <a:pt x="572" y="1310"/>
                  </a:lnTo>
                  <a:lnTo>
                    <a:pt x="572" y="1317"/>
                  </a:lnTo>
                  <a:lnTo>
                    <a:pt x="572" y="1321"/>
                  </a:lnTo>
                  <a:lnTo>
                    <a:pt x="572" y="1326"/>
                  </a:lnTo>
                  <a:lnTo>
                    <a:pt x="572" y="1332"/>
                  </a:lnTo>
                  <a:lnTo>
                    <a:pt x="574" y="1337"/>
                  </a:lnTo>
                  <a:lnTo>
                    <a:pt x="575" y="1342"/>
                  </a:lnTo>
                  <a:lnTo>
                    <a:pt x="575" y="1347"/>
                  </a:lnTo>
                  <a:lnTo>
                    <a:pt x="571" y="1350"/>
                  </a:lnTo>
                  <a:lnTo>
                    <a:pt x="568" y="1358"/>
                  </a:lnTo>
                  <a:lnTo>
                    <a:pt x="567" y="1362"/>
                  </a:lnTo>
                  <a:lnTo>
                    <a:pt x="564" y="1366"/>
                  </a:lnTo>
                  <a:lnTo>
                    <a:pt x="563" y="1373"/>
                  </a:lnTo>
                  <a:lnTo>
                    <a:pt x="563" y="1379"/>
                  </a:lnTo>
                  <a:lnTo>
                    <a:pt x="560" y="1383"/>
                  </a:lnTo>
                  <a:lnTo>
                    <a:pt x="558" y="1390"/>
                  </a:lnTo>
                  <a:lnTo>
                    <a:pt x="557" y="1394"/>
                  </a:lnTo>
                  <a:lnTo>
                    <a:pt x="556" y="1399"/>
                  </a:lnTo>
                  <a:lnTo>
                    <a:pt x="553" y="1406"/>
                  </a:lnTo>
                  <a:lnTo>
                    <a:pt x="550" y="1410"/>
                  </a:lnTo>
                  <a:lnTo>
                    <a:pt x="549" y="1402"/>
                  </a:lnTo>
                  <a:lnTo>
                    <a:pt x="547" y="1394"/>
                  </a:lnTo>
                  <a:lnTo>
                    <a:pt x="546" y="1386"/>
                  </a:lnTo>
                  <a:lnTo>
                    <a:pt x="546" y="1379"/>
                  </a:lnTo>
                  <a:lnTo>
                    <a:pt x="545" y="1369"/>
                  </a:lnTo>
                  <a:lnTo>
                    <a:pt x="543" y="1362"/>
                  </a:lnTo>
                  <a:lnTo>
                    <a:pt x="543" y="1353"/>
                  </a:lnTo>
                  <a:lnTo>
                    <a:pt x="543" y="1346"/>
                  </a:lnTo>
                  <a:lnTo>
                    <a:pt x="542" y="1336"/>
                  </a:lnTo>
                  <a:lnTo>
                    <a:pt x="541" y="1326"/>
                  </a:lnTo>
                  <a:lnTo>
                    <a:pt x="539" y="1318"/>
                  </a:lnTo>
                  <a:lnTo>
                    <a:pt x="539" y="1310"/>
                  </a:lnTo>
                  <a:lnTo>
                    <a:pt x="539" y="1299"/>
                  </a:lnTo>
                  <a:lnTo>
                    <a:pt x="538" y="1291"/>
                  </a:lnTo>
                  <a:lnTo>
                    <a:pt x="538" y="1281"/>
                  </a:lnTo>
                  <a:lnTo>
                    <a:pt x="538" y="1273"/>
                  </a:lnTo>
                  <a:lnTo>
                    <a:pt x="538" y="1263"/>
                  </a:lnTo>
                  <a:lnTo>
                    <a:pt x="536" y="1253"/>
                  </a:lnTo>
                  <a:lnTo>
                    <a:pt x="535" y="1242"/>
                  </a:lnTo>
                  <a:lnTo>
                    <a:pt x="535" y="1234"/>
                  </a:lnTo>
                  <a:lnTo>
                    <a:pt x="535" y="1224"/>
                  </a:lnTo>
                  <a:lnTo>
                    <a:pt x="535" y="1215"/>
                  </a:lnTo>
                  <a:lnTo>
                    <a:pt x="535" y="1205"/>
                  </a:lnTo>
                  <a:lnTo>
                    <a:pt x="535" y="1195"/>
                  </a:lnTo>
                  <a:lnTo>
                    <a:pt x="534" y="1186"/>
                  </a:lnTo>
                  <a:lnTo>
                    <a:pt x="534" y="1176"/>
                  </a:lnTo>
                  <a:lnTo>
                    <a:pt x="534" y="1165"/>
                  </a:lnTo>
                  <a:lnTo>
                    <a:pt x="534" y="1156"/>
                  </a:lnTo>
                  <a:lnTo>
                    <a:pt x="534" y="1146"/>
                  </a:lnTo>
                  <a:lnTo>
                    <a:pt x="534" y="1136"/>
                  </a:lnTo>
                  <a:lnTo>
                    <a:pt x="534" y="1128"/>
                  </a:lnTo>
                  <a:lnTo>
                    <a:pt x="534" y="1118"/>
                  </a:lnTo>
                  <a:lnTo>
                    <a:pt x="534" y="1109"/>
                  </a:lnTo>
                  <a:lnTo>
                    <a:pt x="534" y="1099"/>
                  </a:lnTo>
                  <a:lnTo>
                    <a:pt x="534" y="1089"/>
                  </a:lnTo>
                  <a:lnTo>
                    <a:pt x="534" y="1080"/>
                  </a:lnTo>
                  <a:lnTo>
                    <a:pt x="534" y="1070"/>
                  </a:lnTo>
                  <a:lnTo>
                    <a:pt x="534" y="1062"/>
                  </a:lnTo>
                  <a:lnTo>
                    <a:pt x="534" y="1052"/>
                  </a:lnTo>
                  <a:lnTo>
                    <a:pt x="534" y="1044"/>
                  </a:lnTo>
                  <a:lnTo>
                    <a:pt x="534" y="1034"/>
                  </a:lnTo>
                  <a:lnTo>
                    <a:pt x="534" y="1026"/>
                  </a:lnTo>
                  <a:lnTo>
                    <a:pt x="534" y="1018"/>
                  </a:lnTo>
                  <a:lnTo>
                    <a:pt x="534" y="1009"/>
                  </a:lnTo>
                  <a:lnTo>
                    <a:pt x="534" y="1000"/>
                  </a:lnTo>
                  <a:lnTo>
                    <a:pt x="534" y="993"/>
                  </a:lnTo>
                  <a:lnTo>
                    <a:pt x="534" y="986"/>
                  </a:lnTo>
                  <a:lnTo>
                    <a:pt x="535" y="978"/>
                  </a:lnTo>
                  <a:lnTo>
                    <a:pt x="535" y="970"/>
                  </a:lnTo>
                  <a:lnTo>
                    <a:pt x="535" y="963"/>
                  </a:lnTo>
                  <a:lnTo>
                    <a:pt x="535" y="954"/>
                  </a:lnTo>
                  <a:lnTo>
                    <a:pt x="535" y="949"/>
                  </a:lnTo>
                  <a:lnTo>
                    <a:pt x="535" y="941"/>
                  </a:lnTo>
                  <a:lnTo>
                    <a:pt x="535" y="935"/>
                  </a:lnTo>
                  <a:lnTo>
                    <a:pt x="535" y="928"/>
                  </a:lnTo>
                  <a:lnTo>
                    <a:pt x="535" y="923"/>
                  </a:lnTo>
                  <a:lnTo>
                    <a:pt x="535" y="916"/>
                  </a:lnTo>
                  <a:lnTo>
                    <a:pt x="535" y="910"/>
                  </a:lnTo>
                  <a:lnTo>
                    <a:pt x="535" y="905"/>
                  </a:lnTo>
                  <a:lnTo>
                    <a:pt x="536" y="901"/>
                  </a:lnTo>
                  <a:lnTo>
                    <a:pt x="536" y="895"/>
                  </a:lnTo>
                  <a:lnTo>
                    <a:pt x="538" y="890"/>
                  </a:lnTo>
                  <a:lnTo>
                    <a:pt x="538" y="885"/>
                  </a:lnTo>
                  <a:lnTo>
                    <a:pt x="538" y="883"/>
                  </a:lnTo>
                  <a:lnTo>
                    <a:pt x="543" y="881"/>
                  </a:lnTo>
                  <a:lnTo>
                    <a:pt x="550" y="880"/>
                  </a:lnTo>
                  <a:lnTo>
                    <a:pt x="556" y="879"/>
                  </a:lnTo>
                  <a:lnTo>
                    <a:pt x="563" y="877"/>
                  </a:lnTo>
                  <a:lnTo>
                    <a:pt x="564" y="881"/>
                  </a:lnTo>
                  <a:lnTo>
                    <a:pt x="567" y="887"/>
                  </a:lnTo>
                  <a:lnTo>
                    <a:pt x="569" y="892"/>
                  </a:lnTo>
                  <a:lnTo>
                    <a:pt x="572" y="898"/>
                  </a:lnTo>
                  <a:lnTo>
                    <a:pt x="575" y="902"/>
                  </a:lnTo>
                  <a:lnTo>
                    <a:pt x="578" y="909"/>
                  </a:lnTo>
                  <a:lnTo>
                    <a:pt x="580" y="914"/>
                  </a:lnTo>
                  <a:lnTo>
                    <a:pt x="583" y="921"/>
                  </a:lnTo>
                  <a:lnTo>
                    <a:pt x="586" y="925"/>
                  </a:lnTo>
                  <a:lnTo>
                    <a:pt x="589" y="932"/>
                  </a:lnTo>
                  <a:lnTo>
                    <a:pt x="591" y="938"/>
                  </a:lnTo>
                  <a:lnTo>
                    <a:pt x="596" y="943"/>
                  </a:lnTo>
                  <a:lnTo>
                    <a:pt x="598" y="950"/>
                  </a:lnTo>
                  <a:lnTo>
                    <a:pt x="601" y="956"/>
                  </a:lnTo>
                  <a:lnTo>
                    <a:pt x="604" y="961"/>
                  </a:lnTo>
                  <a:lnTo>
                    <a:pt x="608" y="968"/>
                  </a:lnTo>
                  <a:lnTo>
                    <a:pt x="611" y="974"/>
                  </a:lnTo>
                  <a:lnTo>
                    <a:pt x="615" y="978"/>
                  </a:lnTo>
                  <a:lnTo>
                    <a:pt x="619" y="983"/>
                  </a:lnTo>
                  <a:lnTo>
                    <a:pt x="623" y="989"/>
                  </a:lnTo>
                  <a:lnTo>
                    <a:pt x="626" y="993"/>
                  </a:lnTo>
                  <a:lnTo>
                    <a:pt x="630" y="998"/>
                  </a:lnTo>
                  <a:lnTo>
                    <a:pt x="636" y="1003"/>
                  </a:lnTo>
                  <a:lnTo>
                    <a:pt x="640" y="1007"/>
                  </a:lnTo>
                  <a:lnTo>
                    <a:pt x="645" y="1011"/>
                  </a:lnTo>
                  <a:lnTo>
                    <a:pt x="649" y="1014"/>
                  </a:lnTo>
                  <a:lnTo>
                    <a:pt x="655" y="1018"/>
                  </a:lnTo>
                  <a:lnTo>
                    <a:pt x="660" y="1020"/>
                  </a:lnTo>
                  <a:lnTo>
                    <a:pt x="666" y="1022"/>
                  </a:lnTo>
                  <a:lnTo>
                    <a:pt x="673" y="1025"/>
                  </a:lnTo>
                  <a:lnTo>
                    <a:pt x="680" y="1026"/>
                  </a:lnTo>
                  <a:lnTo>
                    <a:pt x="688" y="1027"/>
                  </a:lnTo>
                  <a:lnTo>
                    <a:pt x="684" y="1023"/>
                  </a:lnTo>
                  <a:lnTo>
                    <a:pt x="680" y="1019"/>
                  </a:lnTo>
                  <a:lnTo>
                    <a:pt x="677" y="1014"/>
                  </a:lnTo>
                  <a:lnTo>
                    <a:pt x="674" y="1009"/>
                  </a:lnTo>
                  <a:lnTo>
                    <a:pt x="667" y="1000"/>
                  </a:lnTo>
                  <a:lnTo>
                    <a:pt x="663" y="992"/>
                  </a:lnTo>
                  <a:lnTo>
                    <a:pt x="658" y="983"/>
                  </a:lnTo>
                  <a:lnTo>
                    <a:pt x="652" y="975"/>
                  </a:lnTo>
                  <a:lnTo>
                    <a:pt x="648" y="965"/>
                  </a:lnTo>
                  <a:lnTo>
                    <a:pt x="644" y="957"/>
                  </a:lnTo>
                  <a:lnTo>
                    <a:pt x="641" y="953"/>
                  </a:lnTo>
                  <a:lnTo>
                    <a:pt x="638" y="947"/>
                  </a:lnTo>
                  <a:lnTo>
                    <a:pt x="636" y="943"/>
                  </a:lnTo>
                  <a:lnTo>
                    <a:pt x="633" y="939"/>
                  </a:lnTo>
                  <a:lnTo>
                    <a:pt x="631" y="934"/>
                  </a:lnTo>
                  <a:lnTo>
                    <a:pt x="629" y="930"/>
                  </a:lnTo>
                  <a:lnTo>
                    <a:pt x="627" y="925"/>
                  </a:lnTo>
                  <a:lnTo>
                    <a:pt x="626" y="921"/>
                  </a:lnTo>
                  <a:lnTo>
                    <a:pt x="623" y="916"/>
                  </a:lnTo>
                  <a:lnTo>
                    <a:pt x="622" y="910"/>
                  </a:lnTo>
                  <a:lnTo>
                    <a:pt x="620" y="906"/>
                  </a:lnTo>
                  <a:lnTo>
                    <a:pt x="619" y="902"/>
                  </a:lnTo>
                  <a:lnTo>
                    <a:pt x="616" y="898"/>
                  </a:lnTo>
                  <a:lnTo>
                    <a:pt x="615" y="892"/>
                  </a:lnTo>
                  <a:lnTo>
                    <a:pt x="612" y="888"/>
                  </a:lnTo>
                  <a:lnTo>
                    <a:pt x="612" y="884"/>
                  </a:lnTo>
                  <a:lnTo>
                    <a:pt x="609" y="879"/>
                  </a:lnTo>
                  <a:lnTo>
                    <a:pt x="608" y="874"/>
                  </a:lnTo>
                  <a:lnTo>
                    <a:pt x="607" y="869"/>
                  </a:lnTo>
                  <a:lnTo>
                    <a:pt x="604" y="865"/>
                  </a:lnTo>
                  <a:lnTo>
                    <a:pt x="602" y="861"/>
                  </a:lnTo>
                  <a:lnTo>
                    <a:pt x="601" y="855"/>
                  </a:lnTo>
                  <a:lnTo>
                    <a:pt x="600" y="850"/>
                  </a:lnTo>
                  <a:lnTo>
                    <a:pt x="598" y="846"/>
                  </a:lnTo>
                  <a:lnTo>
                    <a:pt x="597" y="841"/>
                  </a:lnTo>
                  <a:lnTo>
                    <a:pt x="596" y="836"/>
                  </a:lnTo>
                  <a:lnTo>
                    <a:pt x="594" y="832"/>
                  </a:lnTo>
                  <a:lnTo>
                    <a:pt x="593" y="828"/>
                  </a:lnTo>
                  <a:lnTo>
                    <a:pt x="591" y="822"/>
                  </a:lnTo>
                  <a:lnTo>
                    <a:pt x="591" y="818"/>
                  </a:lnTo>
                  <a:lnTo>
                    <a:pt x="590" y="812"/>
                  </a:lnTo>
                  <a:lnTo>
                    <a:pt x="589" y="808"/>
                  </a:lnTo>
                  <a:lnTo>
                    <a:pt x="586" y="804"/>
                  </a:lnTo>
                  <a:lnTo>
                    <a:pt x="585" y="799"/>
                  </a:lnTo>
                  <a:lnTo>
                    <a:pt x="583" y="793"/>
                  </a:lnTo>
                  <a:lnTo>
                    <a:pt x="583" y="789"/>
                  </a:lnTo>
                  <a:lnTo>
                    <a:pt x="582" y="784"/>
                  </a:lnTo>
                  <a:lnTo>
                    <a:pt x="580" y="779"/>
                  </a:lnTo>
                  <a:lnTo>
                    <a:pt x="579" y="774"/>
                  </a:lnTo>
                  <a:lnTo>
                    <a:pt x="578" y="770"/>
                  </a:lnTo>
                  <a:lnTo>
                    <a:pt x="576" y="764"/>
                  </a:lnTo>
                  <a:lnTo>
                    <a:pt x="575" y="760"/>
                  </a:lnTo>
                  <a:lnTo>
                    <a:pt x="574" y="755"/>
                  </a:lnTo>
                  <a:lnTo>
                    <a:pt x="572" y="750"/>
                  </a:lnTo>
                  <a:lnTo>
                    <a:pt x="571" y="745"/>
                  </a:lnTo>
                  <a:lnTo>
                    <a:pt x="571" y="741"/>
                  </a:lnTo>
                  <a:lnTo>
                    <a:pt x="569" y="735"/>
                  </a:lnTo>
                  <a:lnTo>
                    <a:pt x="568" y="731"/>
                  </a:lnTo>
                  <a:lnTo>
                    <a:pt x="563" y="728"/>
                  </a:lnTo>
                  <a:lnTo>
                    <a:pt x="556" y="726"/>
                  </a:lnTo>
                  <a:lnTo>
                    <a:pt x="550" y="723"/>
                  </a:lnTo>
                  <a:lnTo>
                    <a:pt x="545" y="720"/>
                  </a:lnTo>
                  <a:lnTo>
                    <a:pt x="539" y="719"/>
                  </a:lnTo>
                  <a:lnTo>
                    <a:pt x="534" y="716"/>
                  </a:lnTo>
                  <a:lnTo>
                    <a:pt x="527" y="713"/>
                  </a:lnTo>
                  <a:lnTo>
                    <a:pt x="523" y="711"/>
                  </a:lnTo>
                  <a:lnTo>
                    <a:pt x="517" y="708"/>
                  </a:lnTo>
                  <a:lnTo>
                    <a:pt x="512" y="705"/>
                  </a:lnTo>
                  <a:lnTo>
                    <a:pt x="506" y="702"/>
                  </a:lnTo>
                  <a:lnTo>
                    <a:pt x="502" y="699"/>
                  </a:lnTo>
                  <a:lnTo>
                    <a:pt x="492" y="694"/>
                  </a:lnTo>
                  <a:lnTo>
                    <a:pt x="486" y="688"/>
                  </a:lnTo>
                  <a:lnTo>
                    <a:pt x="477" y="680"/>
                  </a:lnTo>
                  <a:lnTo>
                    <a:pt x="472" y="673"/>
                  </a:lnTo>
                  <a:lnTo>
                    <a:pt x="469" y="668"/>
                  </a:lnTo>
                  <a:lnTo>
                    <a:pt x="466" y="664"/>
                  </a:lnTo>
                  <a:lnTo>
                    <a:pt x="465" y="660"/>
                  </a:lnTo>
                  <a:lnTo>
                    <a:pt x="465" y="655"/>
                  </a:lnTo>
                  <a:lnTo>
                    <a:pt x="464" y="650"/>
                  </a:lnTo>
                  <a:lnTo>
                    <a:pt x="464" y="644"/>
                  </a:lnTo>
                  <a:lnTo>
                    <a:pt x="464" y="637"/>
                  </a:lnTo>
                  <a:lnTo>
                    <a:pt x="465" y="632"/>
                  </a:lnTo>
                  <a:lnTo>
                    <a:pt x="465" y="625"/>
                  </a:lnTo>
                  <a:lnTo>
                    <a:pt x="466" y="618"/>
                  </a:lnTo>
                  <a:lnTo>
                    <a:pt x="469" y="611"/>
                  </a:lnTo>
                  <a:lnTo>
                    <a:pt x="472" y="604"/>
                  </a:lnTo>
                  <a:lnTo>
                    <a:pt x="444" y="628"/>
                  </a:lnTo>
                  <a:lnTo>
                    <a:pt x="457" y="644"/>
                  </a:lnTo>
                  <a:lnTo>
                    <a:pt x="457" y="680"/>
                  </a:lnTo>
                  <a:lnTo>
                    <a:pt x="448" y="679"/>
                  </a:lnTo>
                  <a:lnTo>
                    <a:pt x="442" y="679"/>
                  </a:lnTo>
                  <a:lnTo>
                    <a:pt x="433" y="676"/>
                  </a:lnTo>
                  <a:lnTo>
                    <a:pt x="426" y="676"/>
                  </a:lnTo>
                  <a:lnTo>
                    <a:pt x="418" y="675"/>
                  </a:lnTo>
                  <a:lnTo>
                    <a:pt x="410" y="675"/>
                  </a:lnTo>
                  <a:lnTo>
                    <a:pt x="402" y="673"/>
                  </a:lnTo>
                  <a:lnTo>
                    <a:pt x="393" y="673"/>
                  </a:lnTo>
                  <a:lnTo>
                    <a:pt x="385" y="672"/>
                  </a:lnTo>
                  <a:lnTo>
                    <a:pt x="377" y="671"/>
                  </a:lnTo>
                  <a:lnTo>
                    <a:pt x="369" y="668"/>
                  </a:lnTo>
                  <a:lnTo>
                    <a:pt x="360" y="668"/>
                  </a:lnTo>
                  <a:lnTo>
                    <a:pt x="351" y="666"/>
                  </a:lnTo>
                  <a:lnTo>
                    <a:pt x="343" y="664"/>
                  </a:lnTo>
                  <a:lnTo>
                    <a:pt x="334" y="662"/>
                  </a:lnTo>
                  <a:lnTo>
                    <a:pt x="326" y="662"/>
                  </a:lnTo>
                  <a:lnTo>
                    <a:pt x="316" y="660"/>
                  </a:lnTo>
                  <a:lnTo>
                    <a:pt x="308" y="658"/>
                  </a:lnTo>
                  <a:lnTo>
                    <a:pt x="300" y="655"/>
                  </a:lnTo>
                  <a:lnTo>
                    <a:pt x="292" y="654"/>
                  </a:lnTo>
                  <a:lnTo>
                    <a:pt x="282" y="651"/>
                  </a:lnTo>
                  <a:lnTo>
                    <a:pt x="274" y="650"/>
                  </a:lnTo>
                  <a:lnTo>
                    <a:pt x="266" y="647"/>
                  </a:lnTo>
                  <a:lnTo>
                    <a:pt x="257" y="644"/>
                  </a:lnTo>
                  <a:lnTo>
                    <a:pt x="248" y="642"/>
                  </a:lnTo>
                  <a:lnTo>
                    <a:pt x="239" y="639"/>
                  </a:lnTo>
                  <a:lnTo>
                    <a:pt x="233" y="636"/>
                  </a:lnTo>
                  <a:lnTo>
                    <a:pt x="226" y="635"/>
                  </a:lnTo>
                  <a:lnTo>
                    <a:pt x="217" y="631"/>
                  </a:lnTo>
                  <a:lnTo>
                    <a:pt x="209" y="628"/>
                  </a:lnTo>
                  <a:lnTo>
                    <a:pt x="202" y="626"/>
                  </a:lnTo>
                  <a:lnTo>
                    <a:pt x="195" y="624"/>
                  </a:lnTo>
                  <a:lnTo>
                    <a:pt x="190" y="626"/>
                  </a:lnTo>
                  <a:lnTo>
                    <a:pt x="186" y="631"/>
                  </a:lnTo>
                  <a:lnTo>
                    <a:pt x="182" y="633"/>
                  </a:lnTo>
                  <a:lnTo>
                    <a:pt x="179" y="636"/>
                  </a:lnTo>
                  <a:lnTo>
                    <a:pt x="175" y="643"/>
                  </a:lnTo>
                  <a:lnTo>
                    <a:pt x="173" y="649"/>
                  </a:lnTo>
                  <a:lnTo>
                    <a:pt x="173" y="653"/>
                  </a:lnTo>
                  <a:lnTo>
                    <a:pt x="177" y="657"/>
                  </a:lnTo>
                  <a:lnTo>
                    <a:pt x="182" y="660"/>
                  </a:lnTo>
                  <a:lnTo>
                    <a:pt x="187" y="664"/>
                  </a:lnTo>
                  <a:lnTo>
                    <a:pt x="193" y="665"/>
                  </a:lnTo>
                  <a:lnTo>
                    <a:pt x="201" y="668"/>
                  </a:lnTo>
                  <a:lnTo>
                    <a:pt x="209" y="668"/>
                  </a:lnTo>
                  <a:lnTo>
                    <a:pt x="217" y="669"/>
                  </a:lnTo>
                  <a:lnTo>
                    <a:pt x="226" y="669"/>
                  </a:lnTo>
                  <a:lnTo>
                    <a:pt x="235" y="669"/>
                  </a:lnTo>
                  <a:lnTo>
                    <a:pt x="244" y="668"/>
                  </a:lnTo>
                  <a:lnTo>
                    <a:pt x="252" y="668"/>
                  </a:lnTo>
                  <a:lnTo>
                    <a:pt x="259" y="675"/>
                  </a:lnTo>
                  <a:lnTo>
                    <a:pt x="266" y="680"/>
                  </a:lnTo>
                  <a:lnTo>
                    <a:pt x="274" y="686"/>
                  </a:lnTo>
                  <a:lnTo>
                    <a:pt x="282" y="691"/>
                  </a:lnTo>
                  <a:lnTo>
                    <a:pt x="290" y="695"/>
                  </a:lnTo>
                  <a:lnTo>
                    <a:pt x="299" y="699"/>
                  </a:lnTo>
                  <a:lnTo>
                    <a:pt x="303" y="701"/>
                  </a:lnTo>
                  <a:lnTo>
                    <a:pt x="308" y="702"/>
                  </a:lnTo>
                  <a:lnTo>
                    <a:pt x="312" y="704"/>
                  </a:lnTo>
                  <a:lnTo>
                    <a:pt x="318" y="706"/>
                  </a:lnTo>
                  <a:lnTo>
                    <a:pt x="322" y="708"/>
                  </a:lnTo>
                  <a:lnTo>
                    <a:pt x="327" y="709"/>
                  </a:lnTo>
                  <a:lnTo>
                    <a:pt x="332" y="709"/>
                  </a:lnTo>
                  <a:lnTo>
                    <a:pt x="336" y="712"/>
                  </a:lnTo>
                  <a:lnTo>
                    <a:pt x="340" y="712"/>
                  </a:lnTo>
                  <a:lnTo>
                    <a:pt x="345" y="715"/>
                  </a:lnTo>
                  <a:lnTo>
                    <a:pt x="349" y="715"/>
                  </a:lnTo>
                  <a:lnTo>
                    <a:pt x="355" y="716"/>
                  </a:lnTo>
                  <a:lnTo>
                    <a:pt x="359" y="717"/>
                  </a:lnTo>
                  <a:lnTo>
                    <a:pt x="365" y="719"/>
                  </a:lnTo>
                  <a:lnTo>
                    <a:pt x="369" y="720"/>
                  </a:lnTo>
                  <a:lnTo>
                    <a:pt x="373" y="722"/>
                  </a:lnTo>
                  <a:lnTo>
                    <a:pt x="377" y="723"/>
                  </a:lnTo>
                  <a:lnTo>
                    <a:pt x="382" y="724"/>
                  </a:lnTo>
                  <a:lnTo>
                    <a:pt x="387" y="727"/>
                  </a:lnTo>
                  <a:lnTo>
                    <a:pt x="392" y="730"/>
                  </a:lnTo>
                  <a:lnTo>
                    <a:pt x="393" y="737"/>
                  </a:lnTo>
                  <a:lnTo>
                    <a:pt x="395" y="745"/>
                  </a:lnTo>
                  <a:lnTo>
                    <a:pt x="396" y="753"/>
                  </a:lnTo>
                  <a:lnTo>
                    <a:pt x="399" y="763"/>
                  </a:lnTo>
                  <a:lnTo>
                    <a:pt x="400" y="771"/>
                  </a:lnTo>
                  <a:lnTo>
                    <a:pt x="403" y="779"/>
                  </a:lnTo>
                  <a:lnTo>
                    <a:pt x="406" y="788"/>
                  </a:lnTo>
                  <a:lnTo>
                    <a:pt x="409" y="797"/>
                  </a:lnTo>
                  <a:lnTo>
                    <a:pt x="410" y="806"/>
                  </a:lnTo>
                  <a:lnTo>
                    <a:pt x="413" y="814"/>
                  </a:lnTo>
                  <a:lnTo>
                    <a:pt x="413" y="819"/>
                  </a:lnTo>
                  <a:lnTo>
                    <a:pt x="414" y="822"/>
                  </a:lnTo>
                  <a:lnTo>
                    <a:pt x="414" y="828"/>
                  </a:lnTo>
                  <a:lnTo>
                    <a:pt x="417" y="833"/>
                  </a:lnTo>
                  <a:lnTo>
                    <a:pt x="418" y="841"/>
                  </a:lnTo>
                  <a:lnTo>
                    <a:pt x="420" y="850"/>
                  </a:lnTo>
                  <a:lnTo>
                    <a:pt x="420" y="854"/>
                  </a:lnTo>
                  <a:lnTo>
                    <a:pt x="421" y="859"/>
                  </a:lnTo>
                  <a:lnTo>
                    <a:pt x="421" y="865"/>
                  </a:lnTo>
                  <a:lnTo>
                    <a:pt x="422" y="869"/>
                  </a:lnTo>
                  <a:lnTo>
                    <a:pt x="424" y="877"/>
                  </a:lnTo>
                  <a:lnTo>
                    <a:pt x="425" y="887"/>
                  </a:lnTo>
                  <a:lnTo>
                    <a:pt x="425" y="895"/>
                  </a:lnTo>
                  <a:lnTo>
                    <a:pt x="425" y="905"/>
                  </a:lnTo>
                  <a:lnTo>
                    <a:pt x="425" y="913"/>
                  </a:lnTo>
                  <a:lnTo>
                    <a:pt x="425" y="921"/>
                  </a:lnTo>
                  <a:lnTo>
                    <a:pt x="424" y="925"/>
                  </a:lnTo>
                  <a:lnTo>
                    <a:pt x="424" y="931"/>
                  </a:lnTo>
                  <a:lnTo>
                    <a:pt x="422" y="935"/>
                  </a:lnTo>
                  <a:lnTo>
                    <a:pt x="422" y="941"/>
                  </a:lnTo>
                  <a:lnTo>
                    <a:pt x="421" y="949"/>
                  </a:lnTo>
                  <a:lnTo>
                    <a:pt x="420" y="957"/>
                  </a:lnTo>
                  <a:lnTo>
                    <a:pt x="417" y="965"/>
                  </a:lnTo>
                  <a:lnTo>
                    <a:pt x="414" y="974"/>
                  </a:lnTo>
                  <a:lnTo>
                    <a:pt x="410" y="981"/>
                  </a:lnTo>
                  <a:lnTo>
                    <a:pt x="407" y="989"/>
                  </a:lnTo>
                  <a:lnTo>
                    <a:pt x="402" y="997"/>
                  </a:lnTo>
                  <a:lnTo>
                    <a:pt x="398" y="1005"/>
                  </a:lnTo>
                  <a:lnTo>
                    <a:pt x="393" y="1005"/>
                  </a:lnTo>
                  <a:lnTo>
                    <a:pt x="388" y="1005"/>
                  </a:lnTo>
                  <a:lnTo>
                    <a:pt x="387" y="998"/>
                  </a:lnTo>
                  <a:lnTo>
                    <a:pt x="385" y="992"/>
                  </a:lnTo>
                  <a:lnTo>
                    <a:pt x="385" y="985"/>
                  </a:lnTo>
                  <a:lnTo>
                    <a:pt x="385" y="978"/>
                  </a:lnTo>
                  <a:lnTo>
                    <a:pt x="385" y="970"/>
                  </a:lnTo>
                  <a:lnTo>
                    <a:pt x="388" y="964"/>
                  </a:lnTo>
                  <a:lnTo>
                    <a:pt x="392" y="959"/>
                  </a:lnTo>
                  <a:lnTo>
                    <a:pt x="398" y="956"/>
                  </a:lnTo>
                  <a:lnTo>
                    <a:pt x="396" y="949"/>
                  </a:lnTo>
                  <a:lnTo>
                    <a:pt x="396" y="942"/>
                  </a:lnTo>
                  <a:lnTo>
                    <a:pt x="395" y="935"/>
                  </a:lnTo>
                  <a:lnTo>
                    <a:pt x="395" y="930"/>
                  </a:lnTo>
                  <a:lnTo>
                    <a:pt x="393" y="921"/>
                  </a:lnTo>
                  <a:lnTo>
                    <a:pt x="392" y="916"/>
                  </a:lnTo>
                  <a:lnTo>
                    <a:pt x="392" y="909"/>
                  </a:lnTo>
                  <a:lnTo>
                    <a:pt x="391" y="902"/>
                  </a:lnTo>
                  <a:lnTo>
                    <a:pt x="389" y="895"/>
                  </a:lnTo>
                  <a:lnTo>
                    <a:pt x="388" y="888"/>
                  </a:lnTo>
                  <a:lnTo>
                    <a:pt x="385" y="881"/>
                  </a:lnTo>
                  <a:lnTo>
                    <a:pt x="385" y="874"/>
                  </a:lnTo>
                  <a:lnTo>
                    <a:pt x="384" y="869"/>
                  </a:lnTo>
                  <a:lnTo>
                    <a:pt x="381" y="862"/>
                  </a:lnTo>
                  <a:lnTo>
                    <a:pt x="380" y="855"/>
                  </a:lnTo>
                  <a:lnTo>
                    <a:pt x="380" y="848"/>
                  </a:lnTo>
                  <a:lnTo>
                    <a:pt x="377" y="841"/>
                  </a:lnTo>
                  <a:lnTo>
                    <a:pt x="376" y="835"/>
                  </a:lnTo>
                  <a:lnTo>
                    <a:pt x="373" y="828"/>
                  </a:lnTo>
                  <a:lnTo>
                    <a:pt x="373" y="821"/>
                  </a:lnTo>
                  <a:lnTo>
                    <a:pt x="370" y="814"/>
                  </a:lnTo>
                  <a:lnTo>
                    <a:pt x="369" y="807"/>
                  </a:lnTo>
                  <a:lnTo>
                    <a:pt x="367" y="800"/>
                  </a:lnTo>
                  <a:lnTo>
                    <a:pt x="367" y="793"/>
                  </a:lnTo>
                  <a:lnTo>
                    <a:pt x="365" y="786"/>
                  </a:lnTo>
                  <a:lnTo>
                    <a:pt x="363" y="779"/>
                  </a:lnTo>
                  <a:lnTo>
                    <a:pt x="362" y="773"/>
                  </a:lnTo>
                  <a:lnTo>
                    <a:pt x="360" y="766"/>
                  </a:lnTo>
                  <a:lnTo>
                    <a:pt x="359" y="760"/>
                  </a:lnTo>
                  <a:lnTo>
                    <a:pt x="359" y="753"/>
                  </a:lnTo>
                  <a:lnTo>
                    <a:pt x="356" y="748"/>
                  </a:lnTo>
                  <a:lnTo>
                    <a:pt x="356" y="741"/>
                  </a:lnTo>
                  <a:lnTo>
                    <a:pt x="349" y="739"/>
                  </a:lnTo>
                  <a:lnTo>
                    <a:pt x="344" y="738"/>
                  </a:lnTo>
                  <a:lnTo>
                    <a:pt x="340" y="737"/>
                  </a:lnTo>
                  <a:lnTo>
                    <a:pt x="334" y="735"/>
                  </a:lnTo>
                  <a:lnTo>
                    <a:pt x="329" y="733"/>
                  </a:lnTo>
                  <a:lnTo>
                    <a:pt x="325" y="733"/>
                  </a:lnTo>
                  <a:lnTo>
                    <a:pt x="321" y="730"/>
                  </a:lnTo>
                  <a:lnTo>
                    <a:pt x="316" y="728"/>
                  </a:lnTo>
                  <a:lnTo>
                    <a:pt x="308" y="724"/>
                  </a:lnTo>
                  <a:lnTo>
                    <a:pt x="300" y="722"/>
                  </a:lnTo>
                  <a:lnTo>
                    <a:pt x="294" y="719"/>
                  </a:lnTo>
                  <a:lnTo>
                    <a:pt x="288" y="715"/>
                  </a:lnTo>
                  <a:lnTo>
                    <a:pt x="282" y="711"/>
                  </a:lnTo>
                  <a:lnTo>
                    <a:pt x="275" y="706"/>
                  </a:lnTo>
                  <a:lnTo>
                    <a:pt x="270" y="702"/>
                  </a:lnTo>
                  <a:lnTo>
                    <a:pt x="266" y="699"/>
                  </a:lnTo>
                  <a:lnTo>
                    <a:pt x="259" y="694"/>
                  </a:lnTo>
                  <a:lnTo>
                    <a:pt x="255" y="691"/>
                  </a:lnTo>
                  <a:lnTo>
                    <a:pt x="249" y="687"/>
                  </a:lnTo>
                  <a:lnTo>
                    <a:pt x="244" y="683"/>
                  </a:lnTo>
                  <a:lnTo>
                    <a:pt x="238" y="683"/>
                  </a:lnTo>
                  <a:lnTo>
                    <a:pt x="231" y="683"/>
                  </a:lnTo>
                  <a:lnTo>
                    <a:pt x="223" y="683"/>
                  </a:lnTo>
                  <a:lnTo>
                    <a:pt x="217" y="683"/>
                  </a:lnTo>
                  <a:lnTo>
                    <a:pt x="209" y="683"/>
                  </a:lnTo>
                  <a:lnTo>
                    <a:pt x="201" y="683"/>
                  </a:lnTo>
                  <a:lnTo>
                    <a:pt x="194" y="682"/>
                  </a:lnTo>
                  <a:lnTo>
                    <a:pt x="187" y="682"/>
                  </a:lnTo>
                  <a:lnTo>
                    <a:pt x="179" y="679"/>
                  </a:lnTo>
                  <a:lnTo>
                    <a:pt x="173" y="677"/>
                  </a:lnTo>
                  <a:lnTo>
                    <a:pt x="166" y="675"/>
                  </a:lnTo>
                  <a:lnTo>
                    <a:pt x="162" y="672"/>
                  </a:lnTo>
                  <a:lnTo>
                    <a:pt x="157" y="666"/>
                  </a:lnTo>
                  <a:lnTo>
                    <a:pt x="154" y="662"/>
                  </a:lnTo>
                  <a:lnTo>
                    <a:pt x="153" y="657"/>
                  </a:lnTo>
                  <a:lnTo>
                    <a:pt x="153" y="651"/>
                  </a:lnTo>
                  <a:lnTo>
                    <a:pt x="149" y="651"/>
                  </a:lnTo>
                  <a:lnTo>
                    <a:pt x="146" y="655"/>
                  </a:lnTo>
                  <a:lnTo>
                    <a:pt x="143" y="660"/>
                  </a:lnTo>
                  <a:lnTo>
                    <a:pt x="142" y="665"/>
                  </a:lnTo>
                  <a:lnTo>
                    <a:pt x="140" y="671"/>
                  </a:lnTo>
                  <a:lnTo>
                    <a:pt x="139" y="679"/>
                  </a:lnTo>
                  <a:lnTo>
                    <a:pt x="139" y="686"/>
                  </a:lnTo>
                  <a:lnTo>
                    <a:pt x="139" y="694"/>
                  </a:lnTo>
                  <a:lnTo>
                    <a:pt x="138" y="701"/>
                  </a:lnTo>
                  <a:lnTo>
                    <a:pt x="138" y="709"/>
                  </a:lnTo>
                  <a:lnTo>
                    <a:pt x="138" y="717"/>
                  </a:lnTo>
                  <a:lnTo>
                    <a:pt x="139" y="726"/>
                  </a:lnTo>
                  <a:lnTo>
                    <a:pt x="139" y="733"/>
                  </a:lnTo>
                  <a:lnTo>
                    <a:pt x="140" y="739"/>
                  </a:lnTo>
                  <a:lnTo>
                    <a:pt x="140" y="744"/>
                  </a:lnTo>
                  <a:lnTo>
                    <a:pt x="140" y="749"/>
                  </a:lnTo>
                  <a:lnTo>
                    <a:pt x="39" y="737"/>
                  </a:lnTo>
                  <a:lnTo>
                    <a:pt x="37" y="733"/>
                  </a:lnTo>
                  <a:lnTo>
                    <a:pt x="37" y="727"/>
                  </a:lnTo>
                  <a:lnTo>
                    <a:pt x="36" y="720"/>
                  </a:lnTo>
                  <a:lnTo>
                    <a:pt x="36" y="716"/>
                  </a:lnTo>
                  <a:lnTo>
                    <a:pt x="36" y="708"/>
                  </a:lnTo>
                  <a:lnTo>
                    <a:pt x="36" y="701"/>
                  </a:lnTo>
                  <a:lnTo>
                    <a:pt x="34" y="693"/>
                  </a:lnTo>
                  <a:lnTo>
                    <a:pt x="34" y="683"/>
                  </a:lnTo>
                  <a:lnTo>
                    <a:pt x="33" y="673"/>
                  </a:lnTo>
                  <a:lnTo>
                    <a:pt x="33" y="664"/>
                  </a:lnTo>
                  <a:lnTo>
                    <a:pt x="32" y="651"/>
                  </a:lnTo>
                  <a:lnTo>
                    <a:pt x="32" y="642"/>
                  </a:lnTo>
                  <a:lnTo>
                    <a:pt x="30" y="628"/>
                  </a:lnTo>
                  <a:lnTo>
                    <a:pt x="30" y="615"/>
                  </a:lnTo>
                  <a:lnTo>
                    <a:pt x="29" y="602"/>
                  </a:lnTo>
                  <a:lnTo>
                    <a:pt x="28" y="588"/>
                  </a:lnTo>
                  <a:lnTo>
                    <a:pt x="28" y="573"/>
                  </a:lnTo>
                  <a:lnTo>
                    <a:pt x="26" y="559"/>
                  </a:lnTo>
                  <a:lnTo>
                    <a:pt x="25" y="542"/>
                  </a:lnTo>
                  <a:lnTo>
                    <a:pt x="25" y="527"/>
                  </a:lnTo>
                  <a:lnTo>
                    <a:pt x="23" y="511"/>
                  </a:lnTo>
                  <a:lnTo>
                    <a:pt x="23" y="496"/>
                  </a:lnTo>
                  <a:lnTo>
                    <a:pt x="22" y="479"/>
                  </a:lnTo>
                  <a:lnTo>
                    <a:pt x="21" y="463"/>
                  </a:lnTo>
                  <a:lnTo>
                    <a:pt x="19" y="446"/>
                  </a:lnTo>
                  <a:lnTo>
                    <a:pt x="19" y="429"/>
                  </a:lnTo>
                  <a:lnTo>
                    <a:pt x="17" y="412"/>
                  </a:lnTo>
                  <a:lnTo>
                    <a:pt x="17" y="395"/>
                  </a:lnTo>
                  <a:lnTo>
                    <a:pt x="15" y="377"/>
                  </a:lnTo>
                  <a:lnTo>
                    <a:pt x="15" y="361"/>
                  </a:lnTo>
                  <a:lnTo>
                    <a:pt x="14" y="344"/>
                  </a:lnTo>
                  <a:lnTo>
                    <a:pt x="14" y="326"/>
                  </a:lnTo>
                  <a:lnTo>
                    <a:pt x="11" y="308"/>
                  </a:lnTo>
                  <a:lnTo>
                    <a:pt x="11" y="292"/>
                  </a:lnTo>
                  <a:lnTo>
                    <a:pt x="8" y="275"/>
                  </a:lnTo>
                  <a:lnTo>
                    <a:pt x="8" y="259"/>
                  </a:lnTo>
                  <a:lnTo>
                    <a:pt x="7" y="242"/>
                  </a:lnTo>
                  <a:lnTo>
                    <a:pt x="7" y="227"/>
                  </a:lnTo>
                  <a:lnTo>
                    <a:pt x="6" y="210"/>
                  </a:lnTo>
                  <a:lnTo>
                    <a:pt x="4" y="194"/>
                  </a:lnTo>
                  <a:lnTo>
                    <a:pt x="4" y="179"/>
                  </a:lnTo>
                  <a:lnTo>
                    <a:pt x="4" y="165"/>
                  </a:lnTo>
                  <a:lnTo>
                    <a:pt x="3" y="150"/>
                  </a:lnTo>
                  <a:lnTo>
                    <a:pt x="3" y="137"/>
                  </a:lnTo>
                  <a:lnTo>
                    <a:pt x="3" y="124"/>
                  </a:lnTo>
                  <a:lnTo>
                    <a:pt x="3" y="111"/>
                  </a:lnTo>
                  <a:lnTo>
                    <a:pt x="1" y="99"/>
                  </a:lnTo>
                  <a:lnTo>
                    <a:pt x="0" y="88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3" name="Freeform 93">
              <a:extLst>
                <a:ext uri="{FF2B5EF4-FFF2-40B4-BE49-F238E27FC236}">
                  <a16:creationId xmlns:a16="http://schemas.microsoft.com/office/drawing/2014/main" id="{56CD64A6-418E-4738-8DB2-B77B1B436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052"/>
              <a:ext cx="58" cy="46"/>
            </a:xfrm>
            <a:custGeom>
              <a:avLst/>
              <a:gdLst>
                <a:gd name="T0" fmla="*/ 48 w 58"/>
                <a:gd name="T1" fmla="*/ 28 h 46"/>
                <a:gd name="T2" fmla="*/ 58 w 58"/>
                <a:gd name="T3" fmla="*/ 35 h 46"/>
                <a:gd name="T4" fmla="*/ 48 w 58"/>
                <a:gd name="T5" fmla="*/ 46 h 46"/>
                <a:gd name="T6" fmla="*/ 34 w 58"/>
                <a:gd name="T7" fmla="*/ 33 h 46"/>
                <a:gd name="T8" fmla="*/ 1 w 58"/>
                <a:gd name="T9" fmla="*/ 21 h 46"/>
                <a:gd name="T10" fmla="*/ 0 w 58"/>
                <a:gd name="T11" fmla="*/ 3 h 46"/>
                <a:gd name="T12" fmla="*/ 30 w 58"/>
                <a:gd name="T13" fmla="*/ 0 h 46"/>
                <a:gd name="T14" fmla="*/ 48 w 58"/>
                <a:gd name="T15" fmla="*/ 28 h 46"/>
                <a:gd name="T16" fmla="*/ 48 w 58"/>
                <a:gd name="T17" fmla="*/ 2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6">
                  <a:moveTo>
                    <a:pt x="48" y="28"/>
                  </a:moveTo>
                  <a:lnTo>
                    <a:pt x="58" y="35"/>
                  </a:lnTo>
                  <a:lnTo>
                    <a:pt x="48" y="46"/>
                  </a:lnTo>
                  <a:lnTo>
                    <a:pt x="34" y="33"/>
                  </a:lnTo>
                  <a:lnTo>
                    <a:pt x="1" y="21"/>
                  </a:lnTo>
                  <a:lnTo>
                    <a:pt x="0" y="3"/>
                  </a:lnTo>
                  <a:lnTo>
                    <a:pt x="30" y="0"/>
                  </a:lnTo>
                  <a:lnTo>
                    <a:pt x="48" y="28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4" name="Freeform 94">
              <a:extLst>
                <a:ext uri="{FF2B5EF4-FFF2-40B4-BE49-F238E27FC236}">
                  <a16:creationId xmlns:a16="http://schemas.microsoft.com/office/drawing/2014/main" id="{062EF3A5-9E37-4AD9-86E6-6D328BE62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" y="2536"/>
              <a:ext cx="45" cy="43"/>
            </a:xfrm>
            <a:custGeom>
              <a:avLst/>
              <a:gdLst>
                <a:gd name="T0" fmla="*/ 11 w 45"/>
                <a:gd name="T1" fmla="*/ 0 h 43"/>
                <a:gd name="T2" fmla="*/ 12 w 45"/>
                <a:gd name="T3" fmla="*/ 0 h 43"/>
                <a:gd name="T4" fmla="*/ 19 w 45"/>
                <a:gd name="T5" fmla="*/ 0 h 43"/>
                <a:gd name="T6" fmla="*/ 26 w 45"/>
                <a:gd name="T7" fmla="*/ 0 h 43"/>
                <a:gd name="T8" fmla="*/ 33 w 45"/>
                <a:gd name="T9" fmla="*/ 1 h 43"/>
                <a:gd name="T10" fmla="*/ 37 w 45"/>
                <a:gd name="T11" fmla="*/ 4 h 43"/>
                <a:gd name="T12" fmla="*/ 41 w 45"/>
                <a:gd name="T13" fmla="*/ 8 h 43"/>
                <a:gd name="T14" fmla="*/ 44 w 45"/>
                <a:gd name="T15" fmla="*/ 10 h 43"/>
                <a:gd name="T16" fmla="*/ 45 w 45"/>
                <a:gd name="T17" fmla="*/ 12 h 43"/>
                <a:gd name="T18" fmla="*/ 23 w 45"/>
                <a:gd name="T19" fmla="*/ 12 h 43"/>
                <a:gd name="T20" fmla="*/ 33 w 45"/>
                <a:gd name="T21" fmla="*/ 43 h 43"/>
                <a:gd name="T22" fmla="*/ 11 w 45"/>
                <a:gd name="T23" fmla="*/ 30 h 43"/>
                <a:gd name="T24" fmla="*/ 0 w 45"/>
                <a:gd name="T25" fmla="*/ 10 h 43"/>
                <a:gd name="T26" fmla="*/ 11 w 45"/>
                <a:gd name="T27" fmla="*/ 0 h 43"/>
                <a:gd name="T28" fmla="*/ 11 w 45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3">
                  <a:moveTo>
                    <a:pt x="11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37" y="4"/>
                  </a:lnTo>
                  <a:lnTo>
                    <a:pt x="41" y="8"/>
                  </a:lnTo>
                  <a:lnTo>
                    <a:pt x="44" y="10"/>
                  </a:lnTo>
                  <a:lnTo>
                    <a:pt x="45" y="12"/>
                  </a:lnTo>
                  <a:lnTo>
                    <a:pt x="23" y="12"/>
                  </a:lnTo>
                  <a:lnTo>
                    <a:pt x="33" y="43"/>
                  </a:lnTo>
                  <a:lnTo>
                    <a:pt x="11" y="30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5" name="Freeform 95">
              <a:extLst>
                <a:ext uri="{FF2B5EF4-FFF2-40B4-BE49-F238E27FC236}">
                  <a16:creationId xmlns:a16="http://schemas.microsoft.com/office/drawing/2014/main" id="{E32E6B02-6487-456C-AA30-8BD367DC7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" y="3073"/>
              <a:ext cx="1242" cy="135"/>
            </a:xfrm>
            <a:custGeom>
              <a:avLst/>
              <a:gdLst>
                <a:gd name="T0" fmla="*/ 1241 w 1242"/>
                <a:gd name="T1" fmla="*/ 26 h 135"/>
                <a:gd name="T2" fmla="*/ 1232 w 1242"/>
                <a:gd name="T3" fmla="*/ 32 h 135"/>
                <a:gd name="T4" fmla="*/ 1221 w 1242"/>
                <a:gd name="T5" fmla="*/ 40 h 135"/>
                <a:gd name="T6" fmla="*/ 1210 w 1242"/>
                <a:gd name="T7" fmla="*/ 46 h 135"/>
                <a:gd name="T8" fmla="*/ 1199 w 1242"/>
                <a:gd name="T9" fmla="*/ 54 h 135"/>
                <a:gd name="T10" fmla="*/ 1187 w 1242"/>
                <a:gd name="T11" fmla="*/ 61 h 135"/>
                <a:gd name="T12" fmla="*/ 1173 w 1242"/>
                <a:gd name="T13" fmla="*/ 69 h 135"/>
                <a:gd name="T14" fmla="*/ 1157 w 1242"/>
                <a:gd name="T15" fmla="*/ 77 h 135"/>
                <a:gd name="T16" fmla="*/ 1140 w 1242"/>
                <a:gd name="T17" fmla="*/ 86 h 135"/>
                <a:gd name="T18" fmla="*/ 1126 w 1242"/>
                <a:gd name="T19" fmla="*/ 91 h 135"/>
                <a:gd name="T20" fmla="*/ 1117 w 1242"/>
                <a:gd name="T21" fmla="*/ 94 h 135"/>
                <a:gd name="T22" fmla="*/ 1107 w 1242"/>
                <a:gd name="T23" fmla="*/ 98 h 135"/>
                <a:gd name="T24" fmla="*/ 1096 w 1242"/>
                <a:gd name="T25" fmla="*/ 101 h 135"/>
                <a:gd name="T26" fmla="*/ 1086 w 1242"/>
                <a:gd name="T27" fmla="*/ 104 h 135"/>
                <a:gd name="T28" fmla="*/ 1075 w 1242"/>
                <a:gd name="T29" fmla="*/ 106 h 135"/>
                <a:gd name="T30" fmla="*/ 1066 w 1242"/>
                <a:gd name="T31" fmla="*/ 109 h 135"/>
                <a:gd name="T32" fmla="*/ 1053 w 1242"/>
                <a:gd name="T33" fmla="*/ 112 h 135"/>
                <a:gd name="T34" fmla="*/ 1042 w 1242"/>
                <a:gd name="T35" fmla="*/ 115 h 135"/>
                <a:gd name="T36" fmla="*/ 1031 w 1242"/>
                <a:gd name="T37" fmla="*/ 116 h 135"/>
                <a:gd name="T38" fmla="*/ 1019 w 1242"/>
                <a:gd name="T39" fmla="*/ 117 h 135"/>
                <a:gd name="T40" fmla="*/ 1004 w 1242"/>
                <a:gd name="T41" fmla="*/ 119 h 135"/>
                <a:gd name="T42" fmla="*/ 985 w 1242"/>
                <a:gd name="T43" fmla="*/ 119 h 135"/>
                <a:gd name="T44" fmla="*/ 959 w 1242"/>
                <a:gd name="T45" fmla="*/ 122 h 135"/>
                <a:gd name="T46" fmla="*/ 932 w 1242"/>
                <a:gd name="T47" fmla="*/ 122 h 135"/>
                <a:gd name="T48" fmla="*/ 901 w 1242"/>
                <a:gd name="T49" fmla="*/ 123 h 135"/>
                <a:gd name="T50" fmla="*/ 868 w 1242"/>
                <a:gd name="T51" fmla="*/ 123 h 135"/>
                <a:gd name="T52" fmla="*/ 832 w 1242"/>
                <a:gd name="T53" fmla="*/ 126 h 135"/>
                <a:gd name="T54" fmla="*/ 795 w 1242"/>
                <a:gd name="T55" fmla="*/ 126 h 135"/>
                <a:gd name="T56" fmla="*/ 754 w 1242"/>
                <a:gd name="T57" fmla="*/ 126 h 135"/>
                <a:gd name="T58" fmla="*/ 711 w 1242"/>
                <a:gd name="T59" fmla="*/ 127 h 135"/>
                <a:gd name="T60" fmla="*/ 668 w 1242"/>
                <a:gd name="T61" fmla="*/ 127 h 135"/>
                <a:gd name="T62" fmla="*/ 624 w 1242"/>
                <a:gd name="T63" fmla="*/ 128 h 135"/>
                <a:gd name="T64" fmla="*/ 579 w 1242"/>
                <a:gd name="T65" fmla="*/ 130 h 135"/>
                <a:gd name="T66" fmla="*/ 535 w 1242"/>
                <a:gd name="T67" fmla="*/ 130 h 135"/>
                <a:gd name="T68" fmla="*/ 490 w 1242"/>
                <a:gd name="T69" fmla="*/ 131 h 135"/>
                <a:gd name="T70" fmla="*/ 444 w 1242"/>
                <a:gd name="T71" fmla="*/ 131 h 135"/>
                <a:gd name="T72" fmla="*/ 399 w 1242"/>
                <a:gd name="T73" fmla="*/ 131 h 135"/>
                <a:gd name="T74" fmla="*/ 355 w 1242"/>
                <a:gd name="T75" fmla="*/ 131 h 135"/>
                <a:gd name="T76" fmla="*/ 312 w 1242"/>
                <a:gd name="T77" fmla="*/ 131 h 135"/>
                <a:gd name="T78" fmla="*/ 271 w 1242"/>
                <a:gd name="T79" fmla="*/ 133 h 135"/>
                <a:gd name="T80" fmla="*/ 231 w 1242"/>
                <a:gd name="T81" fmla="*/ 133 h 135"/>
                <a:gd name="T82" fmla="*/ 194 w 1242"/>
                <a:gd name="T83" fmla="*/ 134 h 135"/>
                <a:gd name="T84" fmla="*/ 158 w 1242"/>
                <a:gd name="T85" fmla="*/ 134 h 135"/>
                <a:gd name="T86" fmla="*/ 125 w 1242"/>
                <a:gd name="T87" fmla="*/ 134 h 135"/>
                <a:gd name="T88" fmla="*/ 95 w 1242"/>
                <a:gd name="T89" fmla="*/ 134 h 135"/>
                <a:gd name="T90" fmla="*/ 70 w 1242"/>
                <a:gd name="T91" fmla="*/ 134 h 135"/>
                <a:gd name="T92" fmla="*/ 48 w 1242"/>
                <a:gd name="T93" fmla="*/ 134 h 135"/>
                <a:gd name="T94" fmla="*/ 29 w 1242"/>
                <a:gd name="T95" fmla="*/ 135 h 135"/>
                <a:gd name="T96" fmla="*/ 14 w 1242"/>
                <a:gd name="T97" fmla="*/ 135 h 135"/>
                <a:gd name="T98" fmla="*/ 0 w 1242"/>
                <a:gd name="T99" fmla="*/ 135 h 135"/>
                <a:gd name="T100" fmla="*/ 1242 w 1242"/>
                <a:gd name="T101" fmla="*/ 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2" h="135">
                  <a:moveTo>
                    <a:pt x="1242" y="26"/>
                  </a:moveTo>
                  <a:lnTo>
                    <a:pt x="1241" y="26"/>
                  </a:lnTo>
                  <a:lnTo>
                    <a:pt x="1238" y="29"/>
                  </a:lnTo>
                  <a:lnTo>
                    <a:pt x="1232" y="32"/>
                  </a:lnTo>
                  <a:lnTo>
                    <a:pt x="1225" y="38"/>
                  </a:lnTo>
                  <a:lnTo>
                    <a:pt x="1221" y="40"/>
                  </a:lnTo>
                  <a:lnTo>
                    <a:pt x="1216" y="43"/>
                  </a:lnTo>
                  <a:lnTo>
                    <a:pt x="1210" y="46"/>
                  </a:lnTo>
                  <a:lnTo>
                    <a:pt x="1206" y="50"/>
                  </a:lnTo>
                  <a:lnTo>
                    <a:pt x="1199" y="54"/>
                  </a:lnTo>
                  <a:lnTo>
                    <a:pt x="1194" y="58"/>
                  </a:lnTo>
                  <a:lnTo>
                    <a:pt x="1187" y="61"/>
                  </a:lnTo>
                  <a:lnTo>
                    <a:pt x="1181" y="66"/>
                  </a:lnTo>
                  <a:lnTo>
                    <a:pt x="1173" y="69"/>
                  </a:lnTo>
                  <a:lnTo>
                    <a:pt x="1165" y="73"/>
                  </a:lnTo>
                  <a:lnTo>
                    <a:pt x="1157" y="77"/>
                  </a:lnTo>
                  <a:lnTo>
                    <a:pt x="1148" y="82"/>
                  </a:lnTo>
                  <a:lnTo>
                    <a:pt x="1140" y="86"/>
                  </a:lnTo>
                  <a:lnTo>
                    <a:pt x="1132" y="90"/>
                  </a:lnTo>
                  <a:lnTo>
                    <a:pt x="1126" y="91"/>
                  </a:lnTo>
                  <a:lnTo>
                    <a:pt x="1121" y="93"/>
                  </a:lnTo>
                  <a:lnTo>
                    <a:pt x="1117" y="94"/>
                  </a:lnTo>
                  <a:lnTo>
                    <a:pt x="1113" y="97"/>
                  </a:lnTo>
                  <a:lnTo>
                    <a:pt x="1107" y="98"/>
                  </a:lnTo>
                  <a:lnTo>
                    <a:pt x="1102" y="100"/>
                  </a:lnTo>
                  <a:lnTo>
                    <a:pt x="1096" y="101"/>
                  </a:lnTo>
                  <a:lnTo>
                    <a:pt x="1092" y="102"/>
                  </a:lnTo>
                  <a:lnTo>
                    <a:pt x="1086" y="104"/>
                  </a:lnTo>
                  <a:lnTo>
                    <a:pt x="1081" y="105"/>
                  </a:lnTo>
                  <a:lnTo>
                    <a:pt x="1075" y="106"/>
                  </a:lnTo>
                  <a:lnTo>
                    <a:pt x="1071" y="109"/>
                  </a:lnTo>
                  <a:lnTo>
                    <a:pt x="1066" y="109"/>
                  </a:lnTo>
                  <a:lnTo>
                    <a:pt x="1059" y="111"/>
                  </a:lnTo>
                  <a:lnTo>
                    <a:pt x="1053" y="112"/>
                  </a:lnTo>
                  <a:lnTo>
                    <a:pt x="1048" y="113"/>
                  </a:lnTo>
                  <a:lnTo>
                    <a:pt x="1042" y="115"/>
                  </a:lnTo>
                  <a:lnTo>
                    <a:pt x="1038" y="115"/>
                  </a:lnTo>
                  <a:lnTo>
                    <a:pt x="1031" y="116"/>
                  </a:lnTo>
                  <a:lnTo>
                    <a:pt x="1027" y="117"/>
                  </a:lnTo>
                  <a:lnTo>
                    <a:pt x="1019" y="117"/>
                  </a:lnTo>
                  <a:lnTo>
                    <a:pt x="1012" y="119"/>
                  </a:lnTo>
                  <a:lnTo>
                    <a:pt x="1004" y="119"/>
                  </a:lnTo>
                  <a:lnTo>
                    <a:pt x="994" y="119"/>
                  </a:lnTo>
                  <a:lnTo>
                    <a:pt x="985" y="119"/>
                  </a:lnTo>
                  <a:lnTo>
                    <a:pt x="972" y="120"/>
                  </a:lnTo>
                  <a:lnTo>
                    <a:pt x="959" y="122"/>
                  </a:lnTo>
                  <a:lnTo>
                    <a:pt x="946" y="122"/>
                  </a:lnTo>
                  <a:lnTo>
                    <a:pt x="932" y="122"/>
                  </a:lnTo>
                  <a:lnTo>
                    <a:pt x="917" y="123"/>
                  </a:lnTo>
                  <a:lnTo>
                    <a:pt x="901" y="123"/>
                  </a:lnTo>
                  <a:lnTo>
                    <a:pt x="886" y="123"/>
                  </a:lnTo>
                  <a:lnTo>
                    <a:pt x="868" y="123"/>
                  </a:lnTo>
                  <a:lnTo>
                    <a:pt x="851" y="124"/>
                  </a:lnTo>
                  <a:lnTo>
                    <a:pt x="832" y="126"/>
                  </a:lnTo>
                  <a:lnTo>
                    <a:pt x="814" y="126"/>
                  </a:lnTo>
                  <a:lnTo>
                    <a:pt x="795" y="126"/>
                  </a:lnTo>
                  <a:lnTo>
                    <a:pt x="774" y="126"/>
                  </a:lnTo>
                  <a:lnTo>
                    <a:pt x="754" y="126"/>
                  </a:lnTo>
                  <a:lnTo>
                    <a:pt x="733" y="127"/>
                  </a:lnTo>
                  <a:lnTo>
                    <a:pt x="711" y="127"/>
                  </a:lnTo>
                  <a:lnTo>
                    <a:pt x="690" y="127"/>
                  </a:lnTo>
                  <a:lnTo>
                    <a:pt x="668" y="127"/>
                  </a:lnTo>
                  <a:lnTo>
                    <a:pt x="646" y="128"/>
                  </a:lnTo>
                  <a:lnTo>
                    <a:pt x="624" y="128"/>
                  </a:lnTo>
                  <a:lnTo>
                    <a:pt x="601" y="128"/>
                  </a:lnTo>
                  <a:lnTo>
                    <a:pt x="579" y="130"/>
                  </a:lnTo>
                  <a:lnTo>
                    <a:pt x="557" y="130"/>
                  </a:lnTo>
                  <a:lnTo>
                    <a:pt x="535" y="130"/>
                  </a:lnTo>
                  <a:lnTo>
                    <a:pt x="512" y="130"/>
                  </a:lnTo>
                  <a:lnTo>
                    <a:pt x="490" y="131"/>
                  </a:lnTo>
                  <a:lnTo>
                    <a:pt x="468" y="131"/>
                  </a:lnTo>
                  <a:lnTo>
                    <a:pt x="444" y="131"/>
                  </a:lnTo>
                  <a:lnTo>
                    <a:pt x="422" y="131"/>
                  </a:lnTo>
                  <a:lnTo>
                    <a:pt x="399" y="131"/>
                  </a:lnTo>
                  <a:lnTo>
                    <a:pt x="377" y="131"/>
                  </a:lnTo>
                  <a:lnTo>
                    <a:pt x="355" y="131"/>
                  </a:lnTo>
                  <a:lnTo>
                    <a:pt x="333" y="131"/>
                  </a:lnTo>
                  <a:lnTo>
                    <a:pt x="312" y="131"/>
                  </a:lnTo>
                  <a:lnTo>
                    <a:pt x="291" y="133"/>
                  </a:lnTo>
                  <a:lnTo>
                    <a:pt x="271" y="133"/>
                  </a:lnTo>
                  <a:lnTo>
                    <a:pt x="250" y="133"/>
                  </a:lnTo>
                  <a:lnTo>
                    <a:pt x="231" y="133"/>
                  </a:lnTo>
                  <a:lnTo>
                    <a:pt x="212" y="134"/>
                  </a:lnTo>
                  <a:lnTo>
                    <a:pt x="194" y="134"/>
                  </a:lnTo>
                  <a:lnTo>
                    <a:pt x="176" y="134"/>
                  </a:lnTo>
                  <a:lnTo>
                    <a:pt x="158" y="134"/>
                  </a:lnTo>
                  <a:lnTo>
                    <a:pt x="143" y="134"/>
                  </a:lnTo>
                  <a:lnTo>
                    <a:pt x="125" y="134"/>
                  </a:lnTo>
                  <a:lnTo>
                    <a:pt x="110" y="134"/>
                  </a:lnTo>
                  <a:lnTo>
                    <a:pt x="95" y="134"/>
                  </a:lnTo>
                  <a:lnTo>
                    <a:pt x="82" y="134"/>
                  </a:lnTo>
                  <a:lnTo>
                    <a:pt x="70" y="134"/>
                  </a:lnTo>
                  <a:lnTo>
                    <a:pt x="58" y="134"/>
                  </a:lnTo>
                  <a:lnTo>
                    <a:pt x="48" y="134"/>
                  </a:lnTo>
                  <a:lnTo>
                    <a:pt x="38" y="135"/>
                  </a:lnTo>
                  <a:lnTo>
                    <a:pt x="29" y="135"/>
                  </a:lnTo>
                  <a:lnTo>
                    <a:pt x="21" y="135"/>
                  </a:lnTo>
                  <a:lnTo>
                    <a:pt x="14" y="135"/>
                  </a:lnTo>
                  <a:lnTo>
                    <a:pt x="10" y="135"/>
                  </a:lnTo>
                  <a:lnTo>
                    <a:pt x="0" y="135"/>
                  </a:lnTo>
                  <a:lnTo>
                    <a:pt x="407" y="0"/>
                  </a:lnTo>
                  <a:lnTo>
                    <a:pt x="1242" y="26"/>
                  </a:lnTo>
                  <a:lnTo>
                    <a:pt x="1242" y="26"/>
                  </a:lnTo>
                  <a:close/>
                </a:path>
              </a:pathLst>
            </a:custGeom>
            <a:solidFill>
              <a:srgbClr val="CCC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6" name="Freeform 96">
              <a:extLst>
                <a:ext uri="{FF2B5EF4-FFF2-40B4-BE49-F238E27FC236}">
                  <a16:creationId xmlns:a16="http://schemas.microsoft.com/office/drawing/2014/main" id="{ACBD764C-C417-4BF0-8498-64EA70D14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2619"/>
              <a:ext cx="103" cy="201"/>
            </a:xfrm>
            <a:custGeom>
              <a:avLst/>
              <a:gdLst>
                <a:gd name="T0" fmla="*/ 63 w 103"/>
                <a:gd name="T1" fmla="*/ 0 h 201"/>
                <a:gd name="T2" fmla="*/ 0 w 103"/>
                <a:gd name="T3" fmla="*/ 63 h 201"/>
                <a:gd name="T4" fmla="*/ 14 w 103"/>
                <a:gd name="T5" fmla="*/ 85 h 201"/>
                <a:gd name="T6" fmla="*/ 2 w 103"/>
                <a:gd name="T7" fmla="*/ 197 h 201"/>
                <a:gd name="T8" fmla="*/ 36 w 103"/>
                <a:gd name="T9" fmla="*/ 201 h 201"/>
                <a:gd name="T10" fmla="*/ 103 w 103"/>
                <a:gd name="T11" fmla="*/ 23 h 201"/>
                <a:gd name="T12" fmla="*/ 63 w 103"/>
                <a:gd name="T13" fmla="*/ 0 h 201"/>
                <a:gd name="T14" fmla="*/ 63 w 103"/>
                <a:gd name="T1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201">
                  <a:moveTo>
                    <a:pt x="63" y="0"/>
                  </a:moveTo>
                  <a:lnTo>
                    <a:pt x="0" y="63"/>
                  </a:lnTo>
                  <a:lnTo>
                    <a:pt x="14" y="85"/>
                  </a:lnTo>
                  <a:lnTo>
                    <a:pt x="2" y="197"/>
                  </a:lnTo>
                  <a:lnTo>
                    <a:pt x="36" y="201"/>
                  </a:lnTo>
                  <a:lnTo>
                    <a:pt x="103" y="23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7" name="Freeform 97">
              <a:extLst>
                <a:ext uri="{FF2B5EF4-FFF2-40B4-BE49-F238E27FC236}">
                  <a16:creationId xmlns:a16="http://schemas.microsoft.com/office/drawing/2014/main" id="{57BADFF4-680C-4AF4-B133-5136E9FDC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084"/>
              <a:ext cx="513" cy="464"/>
            </a:xfrm>
            <a:custGeom>
              <a:avLst/>
              <a:gdLst>
                <a:gd name="T0" fmla="*/ 399 w 513"/>
                <a:gd name="T1" fmla="*/ 157 h 464"/>
                <a:gd name="T2" fmla="*/ 400 w 513"/>
                <a:gd name="T3" fmla="*/ 170 h 464"/>
                <a:gd name="T4" fmla="*/ 403 w 513"/>
                <a:gd name="T5" fmla="*/ 189 h 464"/>
                <a:gd name="T6" fmla="*/ 406 w 513"/>
                <a:gd name="T7" fmla="*/ 211 h 464"/>
                <a:gd name="T8" fmla="*/ 411 w 513"/>
                <a:gd name="T9" fmla="*/ 238 h 464"/>
                <a:gd name="T10" fmla="*/ 415 w 513"/>
                <a:gd name="T11" fmla="*/ 263 h 464"/>
                <a:gd name="T12" fmla="*/ 421 w 513"/>
                <a:gd name="T13" fmla="*/ 291 h 464"/>
                <a:gd name="T14" fmla="*/ 428 w 513"/>
                <a:gd name="T15" fmla="*/ 316 h 464"/>
                <a:gd name="T16" fmla="*/ 434 w 513"/>
                <a:gd name="T17" fmla="*/ 339 h 464"/>
                <a:gd name="T18" fmla="*/ 441 w 513"/>
                <a:gd name="T19" fmla="*/ 356 h 464"/>
                <a:gd name="T20" fmla="*/ 454 w 513"/>
                <a:gd name="T21" fmla="*/ 378 h 464"/>
                <a:gd name="T22" fmla="*/ 470 w 513"/>
                <a:gd name="T23" fmla="*/ 401 h 464"/>
                <a:gd name="T24" fmla="*/ 488 w 513"/>
                <a:gd name="T25" fmla="*/ 423 h 464"/>
                <a:gd name="T26" fmla="*/ 502 w 513"/>
                <a:gd name="T27" fmla="*/ 437 h 464"/>
                <a:gd name="T28" fmla="*/ 513 w 513"/>
                <a:gd name="T29" fmla="*/ 449 h 464"/>
                <a:gd name="T30" fmla="*/ 492 w 513"/>
                <a:gd name="T31" fmla="*/ 458 h 464"/>
                <a:gd name="T32" fmla="*/ 479 w 513"/>
                <a:gd name="T33" fmla="*/ 448 h 464"/>
                <a:gd name="T34" fmla="*/ 463 w 513"/>
                <a:gd name="T35" fmla="*/ 434 h 464"/>
                <a:gd name="T36" fmla="*/ 445 w 513"/>
                <a:gd name="T37" fmla="*/ 416 h 464"/>
                <a:gd name="T38" fmla="*/ 429 w 513"/>
                <a:gd name="T39" fmla="*/ 400 h 464"/>
                <a:gd name="T40" fmla="*/ 412 w 513"/>
                <a:gd name="T41" fmla="*/ 378 h 464"/>
                <a:gd name="T42" fmla="*/ 397 w 513"/>
                <a:gd name="T43" fmla="*/ 357 h 464"/>
                <a:gd name="T44" fmla="*/ 384 w 513"/>
                <a:gd name="T45" fmla="*/ 339 h 464"/>
                <a:gd name="T46" fmla="*/ 375 w 513"/>
                <a:gd name="T47" fmla="*/ 324 h 464"/>
                <a:gd name="T48" fmla="*/ 363 w 513"/>
                <a:gd name="T49" fmla="*/ 380 h 464"/>
                <a:gd name="T50" fmla="*/ 340 w 513"/>
                <a:gd name="T51" fmla="*/ 372 h 464"/>
                <a:gd name="T52" fmla="*/ 318 w 513"/>
                <a:gd name="T53" fmla="*/ 369 h 464"/>
                <a:gd name="T54" fmla="*/ 294 w 513"/>
                <a:gd name="T55" fmla="*/ 369 h 464"/>
                <a:gd name="T56" fmla="*/ 271 w 513"/>
                <a:gd name="T57" fmla="*/ 373 h 464"/>
                <a:gd name="T58" fmla="*/ 249 w 513"/>
                <a:gd name="T59" fmla="*/ 380 h 464"/>
                <a:gd name="T60" fmla="*/ 216 w 513"/>
                <a:gd name="T61" fmla="*/ 160 h 464"/>
                <a:gd name="T62" fmla="*/ 206 w 513"/>
                <a:gd name="T63" fmla="*/ 157 h 464"/>
                <a:gd name="T64" fmla="*/ 187 w 513"/>
                <a:gd name="T65" fmla="*/ 149 h 464"/>
                <a:gd name="T66" fmla="*/ 170 w 513"/>
                <a:gd name="T67" fmla="*/ 142 h 464"/>
                <a:gd name="T68" fmla="*/ 157 w 513"/>
                <a:gd name="T69" fmla="*/ 135 h 464"/>
                <a:gd name="T70" fmla="*/ 143 w 513"/>
                <a:gd name="T71" fmla="*/ 130 h 464"/>
                <a:gd name="T72" fmla="*/ 128 w 513"/>
                <a:gd name="T73" fmla="*/ 121 h 464"/>
                <a:gd name="T74" fmla="*/ 113 w 513"/>
                <a:gd name="T75" fmla="*/ 114 h 464"/>
                <a:gd name="T76" fmla="*/ 99 w 513"/>
                <a:gd name="T77" fmla="*/ 106 h 464"/>
                <a:gd name="T78" fmla="*/ 84 w 513"/>
                <a:gd name="T79" fmla="*/ 97 h 464"/>
                <a:gd name="T80" fmla="*/ 69 w 513"/>
                <a:gd name="T81" fmla="*/ 84 h 464"/>
                <a:gd name="T82" fmla="*/ 47 w 513"/>
                <a:gd name="T83" fmla="*/ 65 h 464"/>
                <a:gd name="T84" fmla="*/ 25 w 513"/>
                <a:gd name="T85" fmla="*/ 40 h 464"/>
                <a:gd name="T86" fmla="*/ 8 w 513"/>
                <a:gd name="T87" fmla="*/ 21 h 464"/>
                <a:gd name="T88" fmla="*/ 0 w 513"/>
                <a:gd name="T89" fmla="*/ 11 h 464"/>
                <a:gd name="T90" fmla="*/ 18 w 513"/>
                <a:gd name="T91" fmla="*/ 4 h 464"/>
                <a:gd name="T92" fmla="*/ 40 w 513"/>
                <a:gd name="T93" fmla="*/ 19 h 464"/>
                <a:gd name="T94" fmla="*/ 52 w 513"/>
                <a:gd name="T95" fmla="*/ 28 h 464"/>
                <a:gd name="T96" fmla="*/ 67 w 513"/>
                <a:gd name="T97" fmla="*/ 37 h 464"/>
                <a:gd name="T98" fmla="*/ 81 w 513"/>
                <a:gd name="T99" fmla="*/ 47 h 464"/>
                <a:gd name="T100" fmla="*/ 96 w 513"/>
                <a:gd name="T101" fmla="*/ 57 h 464"/>
                <a:gd name="T102" fmla="*/ 120 w 513"/>
                <a:gd name="T103" fmla="*/ 72 h 464"/>
                <a:gd name="T104" fmla="*/ 137 w 513"/>
                <a:gd name="T105" fmla="*/ 80 h 464"/>
                <a:gd name="T106" fmla="*/ 153 w 513"/>
                <a:gd name="T107" fmla="*/ 83 h 464"/>
                <a:gd name="T108" fmla="*/ 169 w 513"/>
                <a:gd name="T109" fmla="*/ 86 h 464"/>
                <a:gd name="T110" fmla="*/ 187 w 513"/>
                <a:gd name="T111" fmla="*/ 90 h 464"/>
                <a:gd name="T112" fmla="*/ 206 w 513"/>
                <a:gd name="T113" fmla="*/ 92 h 464"/>
                <a:gd name="T114" fmla="*/ 223 w 513"/>
                <a:gd name="T115" fmla="*/ 94 h 464"/>
                <a:gd name="T116" fmla="*/ 241 w 513"/>
                <a:gd name="T117" fmla="*/ 97 h 464"/>
                <a:gd name="T118" fmla="*/ 257 w 513"/>
                <a:gd name="T119" fmla="*/ 99 h 464"/>
                <a:gd name="T120" fmla="*/ 269 w 513"/>
                <a:gd name="T121" fmla="*/ 101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3" h="464">
                  <a:moveTo>
                    <a:pt x="399" y="150"/>
                  </a:moveTo>
                  <a:lnTo>
                    <a:pt x="399" y="153"/>
                  </a:lnTo>
                  <a:lnTo>
                    <a:pt x="399" y="157"/>
                  </a:lnTo>
                  <a:lnTo>
                    <a:pt x="399" y="160"/>
                  </a:lnTo>
                  <a:lnTo>
                    <a:pt x="400" y="165"/>
                  </a:lnTo>
                  <a:lnTo>
                    <a:pt x="400" y="170"/>
                  </a:lnTo>
                  <a:lnTo>
                    <a:pt x="403" y="176"/>
                  </a:lnTo>
                  <a:lnTo>
                    <a:pt x="403" y="182"/>
                  </a:lnTo>
                  <a:lnTo>
                    <a:pt x="403" y="189"/>
                  </a:lnTo>
                  <a:lnTo>
                    <a:pt x="404" y="197"/>
                  </a:lnTo>
                  <a:lnTo>
                    <a:pt x="406" y="204"/>
                  </a:lnTo>
                  <a:lnTo>
                    <a:pt x="406" y="211"/>
                  </a:lnTo>
                  <a:lnTo>
                    <a:pt x="408" y="221"/>
                  </a:lnTo>
                  <a:lnTo>
                    <a:pt x="408" y="229"/>
                  </a:lnTo>
                  <a:lnTo>
                    <a:pt x="411" y="238"/>
                  </a:lnTo>
                  <a:lnTo>
                    <a:pt x="412" y="247"/>
                  </a:lnTo>
                  <a:lnTo>
                    <a:pt x="414" y="255"/>
                  </a:lnTo>
                  <a:lnTo>
                    <a:pt x="415" y="263"/>
                  </a:lnTo>
                  <a:lnTo>
                    <a:pt x="418" y="273"/>
                  </a:lnTo>
                  <a:lnTo>
                    <a:pt x="419" y="281"/>
                  </a:lnTo>
                  <a:lnTo>
                    <a:pt x="421" y="291"/>
                  </a:lnTo>
                  <a:lnTo>
                    <a:pt x="423" y="299"/>
                  </a:lnTo>
                  <a:lnTo>
                    <a:pt x="425" y="307"/>
                  </a:lnTo>
                  <a:lnTo>
                    <a:pt x="428" y="316"/>
                  </a:lnTo>
                  <a:lnTo>
                    <a:pt x="429" y="324"/>
                  </a:lnTo>
                  <a:lnTo>
                    <a:pt x="432" y="331"/>
                  </a:lnTo>
                  <a:lnTo>
                    <a:pt x="434" y="339"/>
                  </a:lnTo>
                  <a:lnTo>
                    <a:pt x="437" y="345"/>
                  </a:lnTo>
                  <a:lnTo>
                    <a:pt x="440" y="351"/>
                  </a:lnTo>
                  <a:lnTo>
                    <a:pt x="441" y="356"/>
                  </a:lnTo>
                  <a:lnTo>
                    <a:pt x="444" y="361"/>
                  </a:lnTo>
                  <a:lnTo>
                    <a:pt x="450" y="369"/>
                  </a:lnTo>
                  <a:lnTo>
                    <a:pt x="454" y="378"/>
                  </a:lnTo>
                  <a:lnTo>
                    <a:pt x="461" y="386"/>
                  </a:lnTo>
                  <a:lnTo>
                    <a:pt x="466" y="394"/>
                  </a:lnTo>
                  <a:lnTo>
                    <a:pt x="470" y="401"/>
                  </a:lnTo>
                  <a:lnTo>
                    <a:pt x="477" y="408"/>
                  </a:lnTo>
                  <a:lnTo>
                    <a:pt x="483" y="415"/>
                  </a:lnTo>
                  <a:lnTo>
                    <a:pt x="488" y="423"/>
                  </a:lnTo>
                  <a:lnTo>
                    <a:pt x="492" y="427"/>
                  </a:lnTo>
                  <a:lnTo>
                    <a:pt x="498" y="433"/>
                  </a:lnTo>
                  <a:lnTo>
                    <a:pt x="502" y="437"/>
                  </a:lnTo>
                  <a:lnTo>
                    <a:pt x="506" y="441"/>
                  </a:lnTo>
                  <a:lnTo>
                    <a:pt x="510" y="446"/>
                  </a:lnTo>
                  <a:lnTo>
                    <a:pt x="513" y="449"/>
                  </a:lnTo>
                  <a:lnTo>
                    <a:pt x="499" y="464"/>
                  </a:lnTo>
                  <a:lnTo>
                    <a:pt x="496" y="462"/>
                  </a:lnTo>
                  <a:lnTo>
                    <a:pt x="492" y="458"/>
                  </a:lnTo>
                  <a:lnTo>
                    <a:pt x="487" y="455"/>
                  </a:lnTo>
                  <a:lnTo>
                    <a:pt x="484" y="452"/>
                  </a:lnTo>
                  <a:lnTo>
                    <a:pt x="479" y="448"/>
                  </a:lnTo>
                  <a:lnTo>
                    <a:pt x="474" y="444"/>
                  </a:lnTo>
                  <a:lnTo>
                    <a:pt x="469" y="440"/>
                  </a:lnTo>
                  <a:lnTo>
                    <a:pt x="463" y="434"/>
                  </a:lnTo>
                  <a:lnTo>
                    <a:pt x="458" y="429"/>
                  </a:lnTo>
                  <a:lnTo>
                    <a:pt x="452" y="423"/>
                  </a:lnTo>
                  <a:lnTo>
                    <a:pt x="445" y="416"/>
                  </a:lnTo>
                  <a:lnTo>
                    <a:pt x="440" y="411"/>
                  </a:lnTo>
                  <a:lnTo>
                    <a:pt x="434" y="405"/>
                  </a:lnTo>
                  <a:lnTo>
                    <a:pt x="429" y="400"/>
                  </a:lnTo>
                  <a:lnTo>
                    <a:pt x="423" y="391"/>
                  </a:lnTo>
                  <a:lnTo>
                    <a:pt x="417" y="385"/>
                  </a:lnTo>
                  <a:lnTo>
                    <a:pt x="412" y="378"/>
                  </a:lnTo>
                  <a:lnTo>
                    <a:pt x="407" y="371"/>
                  </a:lnTo>
                  <a:lnTo>
                    <a:pt x="403" y="364"/>
                  </a:lnTo>
                  <a:lnTo>
                    <a:pt x="397" y="357"/>
                  </a:lnTo>
                  <a:lnTo>
                    <a:pt x="392" y="350"/>
                  </a:lnTo>
                  <a:lnTo>
                    <a:pt x="389" y="345"/>
                  </a:lnTo>
                  <a:lnTo>
                    <a:pt x="384" y="339"/>
                  </a:lnTo>
                  <a:lnTo>
                    <a:pt x="381" y="334"/>
                  </a:lnTo>
                  <a:lnTo>
                    <a:pt x="378" y="328"/>
                  </a:lnTo>
                  <a:lnTo>
                    <a:pt x="375" y="324"/>
                  </a:lnTo>
                  <a:lnTo>
                    <a:pt x="373" y="318"/>
                  </a:lnTo>
                  <a:lnTo>
                    <a:pt x="371" y="317"/>
                  </a:lnTo>
                  <a:lnTo>
                    <a:pt x="363" y="380"/>
                  </a:lnTo>
                  <a:lnTo>
                    <a:pt x="355" y="376"/>
                  </a:lnTo>
                  <a:lnTo>
                    <a:pt x="348" y="375"/>
                  </a:lnTo>
                  <a:lnTo>
                    <a:pt x="340" y="372"/>
                  </a:lnTo>
                  <a:lnTo>
                    <a:pt x="333" y="372"/>
                  </a:lnTo>
                  <a:lnTo>
                    <a:pt x="324" y="369"/>
                  </a:lnTo>
                  <a:lnTo>
                    <a:pt x="318" y="369"/>
                  </a:lnTo>
                  <a:lnTo>
                    <a:pt x="311" y="369"/>
                  </a:lnTo>
                  <a:lnTo>
                    <a:pt x="302" y="369"/>
                  </a:lnTo>
                  <a:lnTo>
                    <a:pt x="294" y="369"/>
                  </a:lnTo>
                  <a:lnTo>
                    <a:pt x="286" y="369"/>
                  </a:lnTo>
                  <a:lnTo>
                    <a:pt x="279" y="371"/>
                  </a:lnTo>
                  <a:lnTo>
                    <a:pt x="271" y="373"/>
                  </a:lnTo>
                  <a:lnTo>
                    <a:pt x="263" y="375"/>
                  </a:lnTo>
                  <a:lnTo>
                    <a:pt x="256" y="378"/>
                  </a:lnTo>
                  <a:lnTo>
                    <a:pt x="249" y="380"/>
                  </a:lnTo>
                  <a:lnTo>
                    <a:pt x="242" y="383"/>
                  </a:lnTo>
                  <a:lnTo>
                    <a:pt x="217" y="161"/>
                  </a:lnTo>
                  <a:lnTo>
                    <a:pt x="216" y="160"/>
                  </a:lnTo>
                  <a:lnTo>
                    <a:pt x="214" y="159"/>
                  </a:lnTo>
                  <a:lnTo>
                    <a:pt x="210" y="157"/>
                  </a:lnTo>
                  <a:lnTo>
                    <a:pt x="206" y="157"/>
                  </a:lnTo>
                  <a:lnTo>
                    <a:pt x="201" y="154"/>
                  </a:lnTo>
                  <a:lnTo>
                    <a:pt x="194" y="152"/>
                  </a:lnTo>
                  <a:lnTo>
                    <a:pt x="187" y="149"/>
                  </a:lnTo>
                  <a:lnTo>
                    <a:pt x="180" y="146"/>
                  </a:lnTo>
                  <a:lnTo>
                    <a:pt x="176" y="143"/>
                  </a:lnTo>
                  <a:lnTo>
                    <a:pt x="170" y="142"/>
                  </a:lnTo>
                  <a:lnTo>
                    <a:pt x="166" y="141"/>
                  </a:lnTo>
                  <a:lnTo>
                    <a:pt x="162" y="138"/>
                  </a:lnTo>
                  <a:lnTo>
                    <a:pt x="157" y="135"/>
                  </a:lnTo>
                  <a:lnTo>
                    <a:pt x="153" y="134"/>
                  </a:lnTo>
                  <a:lnTo>
                    <a:pt x="147" y="132"/>
                  </a:lnTo>
                  <a:lnTo>
                    <a:pt x="143" y="130"/>
                  </a:lnTo>
                  <a:lnTo>
                    <a:pt x="137" y="127"/>
                  </a:lnTo>
                  <a:lnTo>
                    <a:pt x="133" y="124"/>
                  </a:lnTo>
                  <a:lnTo>
                    <a:pt x="128" y="121"/>
                  </a:lnTo>
                  <a:lnTo>
                    <a:pt x="124" y="119"/>
                  </a:lnTo>
                  <a:lnTo>
                    <a:pt x="118" y="117"/>
                  </a:lnTo>
                  <a:lnTo>
                    <a:pt x="113" y="114"/>
                  </a:lnTo>
                  <a:lnTo>
                    <a:pt x="109" y="112"/>
                  </a:lnTo>
                  <a:lnTo>
                    <a:pt x="103" y="109"/>
                  </a:lnTo>
                  <a:lnTo>
                    <a:pt x="99" y="106"/>
                  </a:lnTo>
                  <a:lnTo>
                    <a:pt x="93" y="102"/>
                  </a:lnTo>
                  <a:lnTo>
                    <a:pt x="88" y="99"/>
                  </a:lnTo>
                  <a:lnTo>
                    <a:pt x="84" y="97"/>
                  </a:lnTo>
                  <a:lnTo>
                    <a:pt x="78" y="92"/>
                  </a:lnTo>
                  <a:lnTo>
                    <a:pt x="73" y="88"/>
                  </a:lnTo>
                  <a:lnTo>
                    <a:pt x="69" y="84"/>
                  </a:lnTo>
                  <a:lnTo>
                    <a:pt x="65" y="81"/>
                  </a:lnTo>
                  <a:lnTo>
                    <a:pt x="55" y="72"/>
                  </a:lnTo>
                  <a:lnTo>
                    <a:pt x="47" y="65"/>
                  </a:lnTo>
                  <a:lnTo>
                    <a:pt x="38" y="57"/>
                  </a:lnTo>
                  <a:lnTo>
                    <a:pt x="31" y="48"/>
                  </a:lnTo>
                  <a:lnTo>
                    <a:pt x="25" y="40"/>
                  </a:lnTo>
                  <a:lnTo>
                    <a:pt x="19" y="33"/>
                  </a:lnTo>
                  <a:lnTo>
                    <a:pt x="14" y="26"/>
                  </a:lnTo>
                  <a:lnTo>
                    <a:pt x="8" y="21"/>
                  </a:lnTo>
                  <a:lnTo>
                    <a:pt x="5" y="17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8" y="4"/>
                  </a:lnTo>
                  <a:lnTo>
                    <a:pt x="25" y="8"/>
                  </a:lnTo>
                  <a:lnTo>
                    <a:pt x="31" y="13"/>
                  </a:lnTo>
                  <a:lnTo>
                    <a:pt x="40" y="19"/>
                  </a:lnTo>
                  <a:lnTo>
                    <a:pt x="44" y="21"/>
                  </a:lnTo>
                  <a:lnTo>
                    <a:pt x="48" y="25"/>
                  </a:lnTo>
                  <a:lnTo>
                    <a:pt x="52" y="28"/>
                  </a:lnTo>
                  <a:lnTo>
                    <a:pt x="58" y="32"/>
                  </a:lnTo>
                  <a:lnTo>
                    <a:pt x="62" y="35"/>
                  </a:lnTo>
                  <a:lnTo>
                    <a:pt x="67" y="37"/>
                  </a:lnTo>
                  <a:lnTo>
                    <a:pt x="71" y="41"/>
                  </a:lnTo>
                  <a:lnTo>
                    <a:pt x="77" y="44"/>
                  </a:lnTo>
                  <a:lnTo>
                    <a:pt x="81" y="47"/>
                  </a:lnTo>
                  <a:lnTo>
                    <a:pt x="87" y="50"/>
                  </a:lnTo>
                  <a:lnTo>
                    <a:pt x="91" y="54"/>
                  </a:lnTo>
                  <a:lnTo>
                    <a:pt x="96" y="57"/>
                  </a:lnTo>
                  <a:lnTo>
                    <a:pt x="104" y="62"/>
                  </a:lnTo>
                  <a:lnTo>
                    <a:pt x="113" y="68"/>
                  </a:lnTo>
                  <a:lnTo>
                    <a:pt x="120" y="72"/>
                  </a:lnTo>
                  <a:lnTo>
                    <a:pt x="125" y="76"/>
                  </a:lnTo>
                  <a:lnTo>
                    <a:pt x="131" y="77"/>
                  </a:lnTo>
                  <a:lnTo>
                    <a:pt x="137" y="80"/>
                  </a:lnTo>
                  <a:lnTo>
                    <a:pt x="142" y="80"/>
                  </a:lnTo>
                  <a:lnTo>
                    <a:pt x="147" y="81"/>
                  </a:lnTo>
                  <a:lnTo>
                    <a:pt x="153" y="83"/>
                  </a:lnTo>
                  <a:lnTo>
                    <a:pt x="158" y="84"/>
                  </a:lnTo>
                  <a:lnTo>
                    <a:pt x="162" y="86"/>
                  </a:lnTo>
                  <a:lnTo>
                    <a:pt x="169" y="86"/>
                  </a:lnTo>
                  <a:lnTo>
                    <a:pt x="175" y="87"/>
                  </a:lnTo>
                  <a:lnTo>
                    <a:pt x="181" y="88"/>
                  </a:lnTo>
                  <a:lnTo>
                    <a:pt x="187" y="90"/>
                  </a:lnTo>
                  <a:lnTo>
                    <a:pt x="194" y="90"/>
                  </a:lnTo>
                  <a:lnTo>
                    <a:pt x="199" y="91"/>
                  </a:lnTo>
                  <a:lnTo>
                    <a:pt x="206" y="92"/>
                  </a:lnTo>
                  <a:lnTo>
                    <a:pt x="212" y="92"/>
                  </a:lnTo>
                  <a:lnTo>
                    <a:pt x="217" y="94"/>
                  </a:lnTo>
                  <a:lnTo>
                    <a:pt x="223" y="94"/>
                  </a:lnTo>
                  <a:lnTo>
                    <a:pt x="230" y="95"/>
                  </a:lnTo>
                  <a:lnTo>
                    <a:pt x="234" y="97"/>
                  </a:lnTo>
                  <a:lnTo>
                    <a:pt x="241" y="97"/>
                  </a:lnTo>
                  <a:lnTo>
                    <a:pt x="245" y="98"/>
                  </a:lnTo>
                  <a:lnTo>
                    <a:pt x="250" y="98"/>
                  </a:lnTo>
                  <a:lnTo>
                    <a:pt x="257" y="99"/>
                  </a:lnTo>
                  <a:lnTo>
                    <a:pt x="263" y="101"/>
                  </a:lnTo>
                  <a:lnTo>
                    <a:pt x="267" y="101"/>
                  </a:lnTo>
                  <a:lnTo>
                    <a:pt x="269" y="101"/>
                  </a:lnTo>
                  <a:lnTo>
                    <a:pt x="399" y="150"/>
                  </a:lnTo>
                  <a:lnTo>
                    <a:pt x="399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8" name="Freeform 98">
              <a:extLst>
                <a:ext uri="{FF2B5EF4-FFF2-40B4-BE49-F238E27FC236}">
                  <a16:creationId xmlns:a16="http://schemas.microsoft.com/office/drawing/2014/main" id="{4BD36DC7-37B0-422E-B74C-31DC7FA59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" y="2255"/>
              <a:ext cx="377" cy="817"/>
            </a:xfrm>
            <a:custGeom>
              <a:avLst/>
              <a:gdLst>
                <a:gd name="T0" fmla="*/ 377 w 377"/>
                <a:gd name="T1" fmla="*/ 196 h 817"/>
                <a:gd name="T2" fmla="*/ 349 w 377"/>
                <a:gd name="T3" fmla="*/ 202 h 817"/>
                <a:gd name="T4" fmla="*/ 335 w 377"/>
                <a:gd name="T5" fmla="*/ 814 h 817"/>
                <a:gd name="T6" fmla="*/ 256 w 377"/>
                <a:gd name="T7" fmla="*/ 817 h 817"/>
                <a:gd name="T8" fmla="*/ 75 w 377"/>
                <a:gd name="T9" fmla="*/ 138 h 817"/>
                <a:gd name="T10" fmla="*/ 0 w 377"/>
                <a:gd name="T11" fmla="*/ 5 h 817"/>
                <a:gd name="T12" fmla="*/ 322 w 377"/>
                <a:gd name="T13" fmla="*/ 0 h 817"/>
                <a:gd name="T14" fmla="*/ 377 w 377"/>
                <a:gd name="T15" fmla="*/ 196 h 817"/>
                <a:gd name="T16" fmla="*/ 377 w 377"/>
                <a:gd name="T17" fmla="*/ 196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817">
                  <a:moveTo>
                    <a:pt x="377" y="196"/>
                  </a:moveTo>
                  <a:lnTo>
                    <a:pt x="349" y="202"/>
                  </a:lnTo>
                  <a:lnTo>
                    <a:pt x="335" y="814"/>
                  </a:lnTo>
                  <a:lnTo>
                    <a:pt x="256" y="817"/>
                  </a:lnTo>
                  <a:lnTo>
                    <a:pt x="75" y="138"/>
                  </a:lnTo>
                  <a:lnTo>
                    <a:pt x="0" y="5"/>
                  </a:lnTo>
                  <a:lnTo>
                    <a:pt x="322" y="0"/>
                  </a:lnTo>
                  <a:lnTo>
                    <a:pt x="377" y="196"/>
                  </a:lnTo>
                  <a:lnTo>
                    <a:pt x="377" y="196"/>
                  </a:lnTo>
                  <a:close/>
                </a:path>
              </a:pathLst>
            </a:custGeom>
            <a:solidFill>
              <a:srgbClr val="DEE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9" name="Freeform 99">
              <a:extLst>
                <a:ext uri="{FF2B5EF4-FFF2-40B4-BE49-F238E27FC236}">
                  <a16:creationId xmlns:a16="http://schemas.microsoft.com/office/drawing/2014/main" id="{F12D931E-1CEB-4824-9918-79F5C475F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2936"/>
              <a:ext cx="396" cy="283"/>
            </a:xfrm>
            <a:custGeom>
              <a:avLst/>
              <a:gdLst>
                <a:gd name="T0" fmla="*/ 105 w 396"/>
                <a:gd name="T1" fmla="*/ 0 h 283"/>
                <a:gd name="T2" fmla="*/ 0 w 396"/>
                <a:gd name="T3" fmla="*/ 256 h 283"/>
                <a:gd name="T4" fmla="*/ 4 w 396"/>
                <a:gd name="T5" fmla="*/ 263 h 283"/>
                <a:gd name="T6" fmla="*/ 11 w 396"/>
                <a:gd name="T7" fmla="*/ 265 h 283"/>
                <a:gd name="T8" fmla="*/ 18 w 396"/>
                <a:gd name="T9" fmla="*/ 267 h 283"/>
                <a:gd name="T10" fmla="*/ 24 w 396"/>
                <a:gd name="T11" fmla="*/ 268 h 283"/>
                <a:gd name="T12" fmla="*/ 33 w 396"/>
                <a:gd name="T13" fmla="*/ 268 h 283"/>
                <a:gd name="T14" fmla="*/ 40 w 396"/>
                <a:gd name="T15" fmla="*/ 268 h 283"/>
                <a:gd name="T16" fmla="*/ 50 w 396"/>
                <a:gd name="T17" fmla="*/ 268 h 283"/>
                <a:gd name="T18" fmla="*/ 59 w 396"/>
                <a:gd name="T19" fmla="*/ 270 h 283"/>
                <a:gd name="T20" fmla="*/ 72 w 396"/>
                <a:gd name="T21" fmla="*/ 271 h 283"/>
                <a:gd name="T22" fmla="*/ 83 w 396"/>
                <a:gd name="T23" fmla="*/ 271 h 283"/>
                <a:gd name="T24" fmla="*/ 97 w 396"/>
                <a:gd name="T25" fmla="*/ 272 h 283"/>
                <a:gd name="T26" fmla="*/ 110 w 396"/>
                <a:gd name="T27" fmla="*/ 272 h 283"/>
                <a:gd name="T28" fmla="*/ 125 w 396"/>
                <a:gd name="T29" fmla="*/ 275 h 283"/>
                <a:gd name="T30" fmla="*/ 139 w 396"/>
                <a:gd name="T31" fmla="*/ 275 h 283"/>
                <a:gd name="T32" fmla="*/ 154 w 396"/>
                <a:gd name="T33" fmla="*/ 276 h 283"/>
                <a:gd name="T34" fmla="*/ 171 w 396"/>
                <a:gd name="T35" fmla="*/ 276 h 283"/>
                <a:gd name="T36" fmla="*/ 187 w 396"/>
                <a:gd name="T37" fmla="*/ 279 h 283"/>
                <a:gd name="T38" fmla="*/ 202 w 396"/>
                <a:gd name="T39" fmla="*/ 279 h 283"/>
                <a:gd name="T40" fmla="*/ 218 w 396"/>
                <a:gd name="T41" fmla="*/ 279 h 283"/>
                <a:gd name="T42" fmla="*/ 233 w 396"/>
                <a:gd name="T43" fmla="*/ 281 h 283"/>
                <a:gd name="T44" fmla="*/ 248 w 396"/>
                <a:gd name="T45" fmla="*/ 281 h 283"/>
                <a:gd name="T46" fmla="*/ 262 w 396"/>
                <a:gd name="T47" fmla="*/ 281 h 283"/>
                <a:gd name="T48" fmla="*/ 275 w 396"/>
                <a:gd name="T49" fmla="*/ 282 h 283"/>
                <a:gd name="T50" fmla="*/ 288 w 396"/>
                <a:gd name="T51" fmla="*/ 283 h 283"/>
                <a:gd name="T52" fmla="*/ 302 w 396"/>
                <a:gd name="T53" fmla="*/ 283 h 283"/>
                <a:gd name="T54" fmla="*/ 313 w 396"/>
                <a:gd name="T55" fmla="*/ 283 h 283"/>
                <a:gd name="T56" fmla="*/ 322 w 396"/>
                <a:gd name="T57" fmla="*/ 283 h 283"/>
                <a:gd name="T58" fmla="*/ 339 w 396"/>
                <a:gd name="T59" fmla="*/ 283 h 283"/>
                <a:gd name="T60" fmla="*/ 350 w 396"/>
                <a:gd name="T61" fmla="*/ 282 h 283"/>
                <a:gd name="T62" fmla="*/ 354 w 396"/>
                <a:gd name="T63" fmla="*/ 281 h 283"/>
                <a:gd name="T64" fmla="*/ 354 w 396"/>
                <a:gd name="T65" fmla="*/ 275 h 283"/>
                <a:gd name="T66" fmla="*/ 355 w 396"/>
                <a:gd name="T67" fmla="*/ 267 h 283"/>
                <a:gd name="T68" fmla="*/ 357 w 396"/>
                <a:gd name="T69" fmla="*/ 254 h 283"/>
                <a:gd name="T70" fmla="*/ 359 w 396"/>
                <a:gd name="T71" fmla="*/ 241 h 283"/>
                <a:gd name="T72" fmla="*/ 362 w 396"/>
                <a:gd name="T73" fmla="*/ 224 h 283"/>
                <a:gd name="T74" fmla="*/ 366 w 396"/>
                <a:gd name="T75" fmla="*/ 206 h 283"/>
                <a:gd name="T76" fmla="*/ 368 w 396"/>
                <a:gd name="T77" fmla="*/ 197 h 283"/>
                <a:gd name="T78" fmla="*/ 369 w 396"/>
                <a:gd name="T79" fmla="*/ 187 h 283"/>
                <a:gd name="T80" fmla="*/ 372 w 396"/>
                <a:gd name="T81" fmla="*/ 179 h 283"/>
                <a:gd name="T82" fmla="*/ 374 w 396"/>
                <a:gd name="T83" fmla="*/ 169 h 283"/>
                <a:gd name="T84" fmla="*/ 376 w 396"/>
                <a:gd name="T85" fmla="*/ 159 h 283"/>
                <a:gd name="T86" fmla="*/ 377 w 396"/>
                <a:gd name="T87" fmla="*/ 150 h 283"/>
                <a:gd name="T88" fmla="*/ 381 w 396"/>
                <a:gd name="T89" fmla="*/ 132 h 283"/>
                <a:gd name="T90" fmla="*/ 385 w 396"/>
                <a:gd name="T91" fmla="*/ 114 h 283"/>
                <a:gd name="T92" fmla="*/ 390 w 396"/>
                <a:gd name="T93" fmla="*/ 100 h 283"/>
                <a:gd name="T94" fmla="*/ 391 w 396"/>
                <a:gd name="T95" fmla="*/ 86 h 283"/>
                <a:gd name="T96" fmla="*/ 394 w 396"/>
                <a:gd name="T97" fmla="*/ 77 h 283"/>
                <a:gd name="T98" fmla="*/ 396 w 396"/>
                <a:gd name="T99" fmla="*/ 70 h 283"/>
                <a:gd name="T100" fmla="*/ 275 w 396"/>
                <a:gd name="T101" fmla="*/ 2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6" h="283">
                  <a:moveTo>
                    <a:pt x="275" y="22"/>
                  </a:moveTo>
                  <a:lnTo>
                    <a:pt x="105" y="0"/>
                  </a:lnTo>
                  <a:lnTo>
                    <a:pt x="2" y="252"/>
                  </a:lnTo>
                  <a:lnTo>
                    <a:pt x="0" y="256"/>
                  </a:lnTo>
                  <a:lnTo>
                    <a:pt x="2" y="260"/>
                  </a:lnTo>
                  <a:lnTo>
                    <a:pt x="4" y="263"/>
                  </a:lnTo>
                  <a:lnTo>
                    <a:pt x="9" y="264"/>
                  </a:lnTo>
                  <a:lnTo>
                    <a:pt x="11" y="265"/>
                  </a:lnTo>
                  <a:lnTo>
                    <a:pt x="15" y="267"/>
                  </a:lnTo>
                  <a:lnTo>
                    <a:pt x="18" y="267"/>
                  </a:lnTo>
                  <a:lnTo>
                    <a:pt x="20" y="268"/>
                  </a:lnTo>
                  <a:lnTo>
                    <a:pt x="24" y="268"/>
                  </a:lnTo>
                  <a:lnTo>
                    <a:pt x="28" y="268"/>
                  </a:lnTo>
                  <a:lnTo>
                    <a:pt x="33" y="268"/>
                  </a:lnTo>
                  <a:lnTo>
                    <a:pt x="36" y="268"/>
                  </a:lnTo>
                  <a:lnTo>
                    <a:pt x="40" y="268"/>
                  </a:lnTo>
                  <a:lnTo>
                    <a:pt x="46" y="268"/>
                  </a:lnTo>
                  <a:lnTo>
                    <a:pt x="50" y="268"/>
                  </a:lnTo>
                  <a:lnTo>
                    <a:pt x="54" y="268"/>
                  </a:lnTo>
                  <a:lnTo>
                    <a:pt x="59" y="270"/>
                  </a:lnTo>
                  <a:lnTo>
                    <a:pt x="65" y="271"/>
                  </a:lnTo>
                  <a:lnTo>
                    <a:pt x="72" y="271"/>
                  </a:lnTo>
                  <a:lnTo>
                    <a:pt x="77" y="271"/>
                  </a:lnTo>
                  <a:lnTo>
                    <a:pt x="83" y="271"/>
                  </a:lnTo>
                  <a:lnTo>
                    <a:pt x="90" y="271"/>
                  </a:lnTo>
                  <a:lnTo>
                    <a:pt x="97" y="272"/>
                  </a:lnTo>
                  <a:lnTo>
                    <a:pt x="103" y="272"/>
                  </a:lnTo>
                  <a:lnTo>
                    <a:pt x="110" y="272"/>
                  </a:lnTo>
                  <a:lnTo>
                    <a:pt x="117" y="274"/>
                  </a:lnTo>
                  <a:lnTo>
                    <a:pt x="125" y="275"/>
                  </a:lnTo>
                  <a:lnTo>
                    <a:pt x="132" y="275"/>
                  </a:lnTo>
                  <a:lnTo>
                    <a:pt x="139" y="275"/>
                  </a:lnTo>
                  <a:lnTo>
                    <a:pt x="147" y="275"/>
                  </a:lnTo>
                  <a:lnTo>
                    <a:pt x="154" y="276"/>
                  </a:lnTo>
                  <a:lnTo>
                    <a:pt x="163" y="276"/>
                  </a:lnTo>
                  <a:lnTo>
                    <a:pt x="171" y="276"/>
                  </a:lnTo>
                  <a:lnTo>
                    <a:pt x="179" y="278"/>
                  </a:lnTo>
                  <a:lnTo>
                    <a:pt x="187" y="279"/>
                  </a:lnTo>
                  <a:lnTo>
                    <a:pt x="194" y="279"/>
                  </a:lnTo>
                  <a:lnTo>
                    <a:pt x="202" y="279"/>
                  </a:lnTo>
                  <a:lnTo>
                    <a:pt x="209" y="279"/>
                  </a:lnTo>
                  <a:lnTo>
                    <a:pt x="218" y="279"/>
                  </a:lnTo>
                  <a:lnTo>
                    <a:pt x="225" y="279"/>
                  </a:lnTo>
                  <a:lnTo>
                    <a:pt x="233" y="281"/>
                  </a:lnTo>
                  <a:lnTo>
                    <a:pt x="240" y="281"/>
                  </a:lnTo>
                  <a:lnTo>
                    <a:pt x="248" y="281"/>
                  </a:lnTo>
                  <a:lnTo>
                    <a:pt x="255" y="281"/>
                  </a:lnTo>
                  <a:lnTo>
                    <a:pt x="262" y="281"/>
                  </a:lnTo>
                  <a:lnTo>
                    <a:pt x="269" y="281"/>
                  </a:lnTo>
                  <a:lnTo>
                    <a:pt x="275" y="282"/>
                  </a:lnTo>
                  <a:lnTo>
                    <a:pt x="281" y="282"/>
                  </a:lnTo>
                  <a:lnTo>
                    <a:pt x="288" y="283"/>
                  </a:lnTo>
                  <a:lnTo>
                    <a:pt x="295" y="283"/>
                  </a:lnTo>
                  <a:lnTo>
                    <a:pt x="302" y="283"/>
                  </a:lnTo>
                  <a:lnTo>
                    <a:pt x="306" y="283"/>
                  </a:lnTo>
                  <a:lnTo>
                    <a:pt x="313" y="283"/>
                  </a:lnTo>
                  <a:lnTo>
                    <a:pt x="317" y="283"/>
                  </a:lnTo>
                  <a:lnTo>
                    <a:pt x="322" y="283"/>
                  </a:lnTo>
                  <a:lnTo>
                    <a:pt x="330" y="283"/>
                  </a:lnTo>
                  <a:lnTo>
                    <a:pt x="339" y="283"/>
                  </a:lnTo>
                  <a:lnTo>
                    <a:pt x="346" y="282"/>
                  </a:lnTo>
                  <a:lnTo>
                    <a:pt x="350" y="282"/>
                  </a:lnTo>
                  <a:lnTo>
                    <a:pt x="352" y="281"/>
                  </a:lnTo>
                  <a:lnTo>
                    <a:pt x="354" y="281"/>
                  </a:lnTo>
                  <a:lnTo>
                    <a:pt x="354" y="276"/>
                  </a:lnTo>
                  <a:lnTo>
                    <a:pt x="354" y="275"/>
                  </a:lnTo>
                  <a:lnTo>
                    <a:pt x="354" y="271"/>
                  </a:lnTo>
                  <a:lnTo>
                    <a:pt x="355" y="267"/>
                  </a:lnTo>
                  <a:lnTo>
                    <a:pt x="355" y="260"/>
                  </a:lnTo>
                  <a:lnTo>
                    <a:pt x="357" y="254"/>
                  </a:lnTo>
                  <a:lnTo>
                    <a:pt x="358" y="248"/>
                  </a:lnTo>
                  <a:lnTo>
                    <a:pt x="359" y="241"/>
                  </a:lnTo>
                  <a:lnTo>
                    <a:pt x="361" y="232"/>
                  </a:lnTo>
                  <a:lnTo>
                    <a:pt x="362" y="224"/>
                  </a:lnTo>
                  <a:lnTo>
                    <a:pt x="363" y="214"/>
                  </a:lnTo>
                  <a:lnTo>
                    <a:pt x="366" y="206"/>
                  </a:lnTo>
                  <a:lnTo>
                    <a:pt x="366" y="202"/>
                  </a:lnTo>
                  <a:lnTo>
                    <a:pt x="368" y="197"/>
                  </a:lnTo>
                  <a:lnTo>
                    <a:pt x="368" y="191"/>
                  </a:lnTo>
                  <a:lnTo>
                    <a:pt x="369" y="187"/>
                  </a:lnTo>
                  <a:lnTo>
                    <a:pt x="370" y="183"/>
                  </a:lnTo>
                  <a:lnTo>
                    <a:pt x="372" y="179"/>
                  </a:lnTo>
                  <a:lnTo>
                    <a:pt x="373" y="173"/>
                  </a:lnTo>
                  <a:lnTo>
                    <a:pt x="374" y="169"/>
                  </a:lnTo>
                  <a:lnTo>
                    <a:pt x="374" y="163"/>
                  </a:lnTo>
                  <a:lnTo>
                    <a:pt x="376" y="159"/>
                  </a:lnTo>
                  <a:lnTo>
                    <a:pt x="376" y="154"/>
                  </a:lnTo>
                  <a:lnTo>
                    <a:pt x="377" y="150"/>
                  </a:lnTo>
                  <a:lnTo>
                    <a:pt x="379" y="140"/>
                  </a:lnTo>
                  <a:lnTo>
                    <a:pt x="381" y="132"/>
                  </a:lnTo>
                  <a:lnTo>
                    <a:pt x="383" y="122"/>
                  </a:lnTo>
                  <a:lnTo>
                    <a:pt x="385" y="114"/>
                  </a:lnTo>
                  <a:lnTo>
                    <a:pt x="387" y="107"/>
                  </a:lnTo>
                  <a:lnTo>
                    <a:pt x="390" y="100"/>
                  </a:lnTo>
                  <a:lnTo>
                    <a:pt x="390" y="93"/>
                  </a:lnTo>
                  <a:lnTo>
                    <a:pt x="391" y="86"/>
                  </a:lnTo>
                  <a:lnTo>
                    <a:pt x="392" y="81"/>
                  </a:lnTo>
                  <a:lnTo>
                    <a:pt x="394" y="77"/>
                  </a:lnTo>
                  <a:lnTo>
                    <a:pt x="395" y="71"/>
                  </a:lnTo>
                  <a:lnTo>
                    <a:pt x="396" y="70"/>
                  </a:lnTo>
                  <a:lnTo>
                    <a:pt x="275" y="22"/>
                  </a:lnTo>
                  <a:lnTo>
                    <a:pt x="275" y="22"/>
                  </a:lnTo>
                  <a:close/>
                </a:path>
              </a:pathLst>
            </a:custGeom>
            <a:solidFill>
              <a:srgbClr val="C7E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0" name="Freeform 100">
              <a:extLst>
                <a:ext uri="{FF2B5EF4-FFF2-40B4-BE49-F238E27FC236}">
                  <a16:creationId xmlns:a16="http://schemas.microsoft.com/office/drawing/2014/main" id="{CA0A1D71-61FE-4DAA-8E00-BC85423C3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2992"/>
              <a:ext cx="285" cy="227"/>
            </a:xfrm>
            <a:custGeom>
              <a:avLst/>
              <a:gdLst>
                <a:gd name="T0" fmla="*/ 265 w 285"/>
                <a:gd name="T1" fmla="*/ 18 h 227"/>
                <a:gd name="T2" fmla="*/ 104 w 285"/>
                <a:gd name="T3" fmla="*/ 63 h 227"/>
                <a:gd name="T4" fmla="*/ 100 w 285"/>
                <a:gd name="T5" fmla="*/ 70 h 227"/>
                <a:gd name="T6" fmla="*/ 96 w 285"/>
                <a:gd name="T7" fmla="*/ 81 h 227"/>
                <a:gd name="T8" fmla="*/ 88 w 285"/>
                <a:gd name="T9" fmla="*/ 91 h 227"/>
                <a:gd name="T10" fmla="*/ 80 w 285"/>
                <a:gd name="T11" fmla="*/ 102 h 227"/>
                <a:gd name="T12" fmla="*/ 69 w 285"/>
                <a:gd name="T13" fmla="*/ 113 h 227"/>
                <a:gd name="T14" fmla="*/ 59 w 285"/>
                <a:gd name="T15" fmla="*/ 124 h 227"/>
                <a:gd name="T16" fmla="*/ 47 w 285"/>
                <a:gd name="T17" fmla="*/ 135 h 227"/>
                <a:gd name="T18" fmla="*/ 37 w 285"/>
                <a:gd name="T19" fmla="*/ 146 h 227"/>
                <a:gd name="T20" fmla="*/ 26 w 285"/>
                <a:gd name="T21" fmla="*/ 156 h 227"/>
                <a:gd name="T22" fmla="*/ 18 w 285"/>
                <a:gd name="T23" fmla="*/ 167 h 227"/>
                <a:gd name="T24" fmla="*/ 9 w 285"/>
                <a:gd name="T25" fmla="*/ 175 h 227"/>
                <a:gd name="T26" fmla="*/ 4 w 285"/>
                <a:gd name="T27" fmla="*/ 185 h 227"/>
                <a:gd name="T28" fmla="*/ 0 w 285"/>
                <a:gd name="T29" fmla="*/ 198 h 227"/>
                <a:gd name="T30" fmla="*/ 9 w 285"/>
                <a:gd name="T31" fmla="*/ 207 h 227"/>
                <a:gd name="T32" fmla="*/ 18 w 285"/>
                <a:gd name="T33" fmla="*/ 208 h 227"/>
                <a:gd name="T34" fmla="*/ 30 w 285"/>
                <a:gd name="T35" fmla="*/ 211 h 227"/>
                <a:gd name="T36" fmla="*/ 37 w 285"/>
                <a:gd name="T37" fmla="*/ 211 h 227"/>
                <a:gd name="T38" fmla="*/ 47 w 285"/>
                <a:gd name="T39" fmla="*/ 212 h 227"/>
                <a:gd name="T40" fmla="*/ 55 w 285"/>
                <a:gd name="T41" fmla="*/ 212 h 227"/>
                <a:gd name="T42" fmla="*/ 66 w 285"/>
                <a:gd name="T43" fmla="*/ 214 h 227"/>
                <a:gd name="T44" fmla="*/ 75 w 285"/>
                <a:gd name="T45" fmla="*/ 214 h 227"/>
                <a:gd name="T46" fmla="*/ 86 w 285"/>
                <a:gd name="T47" fmla="*/ 215 h 227"/>
                <a:gd name="T48" fmla="*/ 97 w 285"/>
                <a:gd name="T49" fmla="*/ 215 h 227"/>
                <a:gd name="T50" fmla="*/ 110 w 285"/>
                <a:gd name="T51" fmla="*/ 216 h 227"/>
                <a:gd name="T52" fmla="*/ 121 w 285"/>
                <a:gd name="T53" fmla="*/ 218 h 227"/>
                <a:gd name="T54" fmla="*/ 133 w 285"/>
                <a:gd name="T55" fmla="*/ 219 h 227"/>
                <a:gd name="T56" fmla="*/ 147 w 285"/>
                <a:gd name="T57" fmla="*/ 219 h 227"/>
                <a:gd name="T58" fmla="*/ 159 w 285"/>
                <a:gd name="T59" fmla="*/ 220 h 227"/>
                <a:gd name="T60" fmla="*/ 170 w 285"/>
                <a:gd name="T61" fmla="*/ 220 h 227"/>
                <a:gd name="T62" fmla="*/ 181 w 285"/>
                <a:gd name="T63" fmla="*/ 222 h 227"/>
                <a:gd name="T64" fmla="*/ 194 w 285"/>
                <a:gd name="T65" fmla="*/ 222 h 227"/>
                <a:gd name="T66" fmla="*/ 205 w 285"/>
                <a:gd name="T67" fmla="*/ 223 h 227"/>
                <a:gd name="T68" fmla="*/ 216 w 285"/>
                <a:gd name="T69" fmla="*/ 223 h 227"/>
                <a:gd name="T70" fmla="*/ 227 w 285"/>
                <a:gd name="T71" fmla="*/ 223 h 227"/>
                <a:gd name="T72" fmla="*/ 236 w 285"/>
                <a:gd name="T73" fmla="*/ 225 h 227"/>
                <a:gd name="T74" fmla="*/ 246 w 285"/>
                <a:gd name="T75" fmla="*/ 225 h 227"/>
                <a:gd name="T76" fmla="*/ 261 w 285"/>
                <a:gd name="T77" fmla="*/ 226 h 227"/>
                <a:gd name="T78" fmla="*/ 274 w 285"/>
                <a:gd name="T79" fmla="*/ 227 h 227"/>
                <a:gd name="T80" fmla="*/ 282 w 285"/>
                <a:gd name="T81" fmla="*/ 227 h 227"/>
                <a:gd name="T82" fmla="*/ 285 w 285"/>
                <a:gd name="T83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5" h="227">
                  <a:moveTo>
                    <a:pt x="285" y="227"/>
                  </a:moveTo>
                  <a:lnTo>
                    <a:pt x="265" y="18"/>
                  </a:lnTo>
                  <a:lnTo>
                    <a:pt x="108" y="0"/>
                  </a:lnTo>
                  <a:lnTo>
                    <a:pt x="104" y="63"/>
                  </a:lnTo>
                  <a:lnTo>
                    <a:pt x="103" y="66"/>
                  </a:lnTo>
                  <a:lnTo>
                    <a:pt x="100" y="70"/>
                  </a:lnTo>
                  <a:lnTo>
                    <a:pt x="99" y="76"/>
                  </a:lnTo>
                  <a:lnTo>
                    <a:pt x="96" y="81"/>
                  </a:lnTo>
                  <a:lnTo>
                    <a:pt x="92" y="85"/>
                  </a:lnTo>
                  <a:lnTo>
                    <a:pt x="88" y="91"/>
                  </a:lnTo>
                  <a:lnTo>
                    <a:pt x="84" y="95"/>
                  </a:lnTo>
                  <a:lnTo>
                    <a:pt x="80" y="102"/>
                  </a:lnTo>
                  <a:lnTo>
                    <a:pt x="74" y="106"/>
                  </a:lnTo>
                  <a:lnTo>
                    <a:pt x="69" y="113"/>
                  </a:lnTo>
                  <a:lnTo>
                    <a:pt x="63" y="119"/>
                  </a:lnTo>
                  <a:lnTo>
                    <a:pt x="59" y="124"/>
                  </a:lnTo>
                  <a:lnTo>
                    <a:pt x="52" y="130"/>
                  </a:lnTo>
                  <a:lnTo>
                    <a:pt x="47" y="135"/>
                  </a:lnTo>
                  <a:lnTo>
                    <a:pt x="42" y="141"/>
                  </a:lnTo>
                  <a:lnTo>
                    <a:pt x="37" y="146"/>
                  </a:lnTo>
                  <a:lnTo>
                    <a:pt x="31" y="152"/>
                  </a:lnTo>
                  <a:lnTo>
                    <a:pt x="26" y="156"/>
                  </a:lnTo>
                  <a:lnTo>
                    <a:pt x="22" y="161"/>
                  </a:lnTo>
                  <a:lnTo>
                    <a:pt x="18" y="167"/>
                  </a:lnTo>
                  <a:lnTo>
                    <a:pt x="12" y="171"/>
                  </a:lnTo>
                  <a:lnTo>
                    <a:pt x="9" y="175"/>
                  </a:lnTo>
                  <a:lnTo>
                    <a:pt x="7" y="179"/>
                  </a:lnTo>
                  <a:lnTo>
                    <a:pt x="4" y="185"/>
                  </a:lnTo>
                  <a:lnTo>
                    <a:pt x="0" y="192"/>
                  </a:lnTo>
                  <a:lnTo>
                    <a:pt x="0" y="198"/>
                  </a:lnTo>
                  <a:lnTo>
                    <a:pt x="3" y="203"/>
                  </a:lnTo>
                  <a:lnTo>
                    <a:pt x="9" y="207"/>
                  </a:lnTo>
                  <a:lnTo>
                    <a:pt x="12" y="207"/>
                  </a:lnTo>
                  <a:lnTo>
                    <a:pt x="18" y="208"/>
                  </a:lnTo>
                  <a:lnTo>
                    <a:pt x="22" y="208"/>
                  </a:lnTo>
                  <a:lnTo>
                    <a:pt x="30" y="211"/>
                  </a:lnTo>
                  <a:lnTo>
                    <a:pt x="33" y="211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7" y="212"/>
                  </a:lnTo>
                  <a:lnTo>
                    <a:pt x="51" y="212"/>
                  </a:lnTo>
                  <a:lnTo>
                    <a:pt x="55" y="212"/>
                  </a:lnTo>
                  <a:lnTo>
                    <a:pt x="60" y="212"/>
                  </a:lnTo>
                  <a:lnTo>
                    <a:pt x="66" y="214"/>
                  </a:lnTo>
                  <a:lnTo>
                    <a:pt x="70" y="214"/>
                  </a:lnTo>
                  <a:lnTo>
                    <a:pt x="75" y="214"/>
                  </a:lnTo>
                  <a:lnTo>
                    <a:pt x="80" y="215"/>
                  </a:lnTo>
                  <a:lnTo>
                    <a:pt x="86" y="215"/>
                  </a:lnTo>
                  <a:lnTo>
                    <a:pt x="92" y="215"/>
                  </a:lnTo>
                  <a:lnTo>
                    <a:pt x="97" y="215"/>
                  </a:lnTo>
                  <a:lnTo>
                    <a:pt x="103" y="216"/>
                  </a:lnTo>
                  <a:lnTo>
                    <a:pt x="110" y="216"/>
                  </a:lnTo>
                  <a:lnTo>
                    <a:pt x="115" y="216"/>
                  </a:lnTo>
                  <a:lnTo>
                    <a:pt x="121" y="218"/>
                  </a:lnTo>
                  <a:lnTo>
                    <a:pt x="128" y="218"/>
                  </a:lnTo>
                  <a:lnTo>
                    <a:pt x="133" y="219"/>
                  </a:lnTo>
                  <a:lnTo>
                    <a:pt x="140" y="219"/>
                  </a:lnTo>
                  <a:lnTo>
                    <a:pt x="147" y="219"/>
                  </a:lnTo>
                  <a:lnTo>
                    <a:pt x="152" y="220"/>
                  </a:lnTo>
                  <a:lnTo>
                    <a:pt x="159" y="220"/>
                  </a:lnTo>
                  <a:lnTo>
                    <a:pt x="163" y="220"/>
                  </a:lnTo>
                  <a:lnTo>
                    <a:pt x="170" y="220"/>
                  </a:lnTo>
                  <a:lnTo>
                    <a:pt x="176" y="220"/>
                  </a:lnTo>
                  <a:lnTo>
                    <a:pt x="181" y="222"/>
                  </a:lnTo>
                  <a:lnTo>
                    <a:pt x="187" y="222"/>
                  </a:lnTo>
                  <a:lnTo>
                    <a:pt x="194" y="222"/>
                  </a:lnTo>
                  <a:lnTo>
                    <a:pt x="198" y="222"/>
                  </a:lnTo>
                  <a:lnTo>
                    <a:pt x="205" y="223"/>
                  </a:lnTo>
                  <a:lnTo>
                    <a:pt x="210" y="223"/>
                  </a:lnTo>
                  <a:lnTo>
                    <a:pt x="216" y="223"/>
                  </a:lnTo>
                  <a:lnTo>
                    <a:pt x="221" y="223"/>
                  </a:lnTo>
                  <a:lnTo>
                    <a:pt x="227" y="223"/>
                  </a:lnTo>
                  <a:lnTo>
                    <a:pt x="231" y="223"/>
                  </a:lnTo>
                  <a:lnTo>
                    <a:pt x="236" y="225"/>
                  </a:lnTo>
                  <a:lnTo>
                    <a:pt x="240" y="225"/>
                  </a:lnTo>
                  <a:lnTo>
                    <a:pt x="246" y="225"/>
                  </a:lnTo>
                  <a:lnTo>
                    <a:pt x="253" y="225"/>
                  </a:lnTo>
                  <a:lnTo>
                    <a:pt x="261" y="226"/>
                  </a:lnTo>
                  <a:lnTo>
                    <a:pt x="267" y="226"/>
                  </a:lnTo>
                  <a:lnTo>
                    <a:pt x="274" y="227"/>
                  </a:lnTo>
                  <a:lnTo>
                    <a:pt x="278" y="227"/>
                  </a:lnTo>
                  <a:lnTo>
                    <a:pt x="282" y="227"/>
                  </a:lnTo>
                  <a:lnTo>
                    <a:pt x="283" y="227"/>
                  </a:lnTo>
                  <a:lnTo>
                    <a:pt x="285" y="227"/>
                  </a:lnTo>
                  <a:lnTo>
                    <a:pt x="285" y="227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1" name="Freeform 101">
              <a:extLst>
                <a:ext uri="{FF2B5EF4-FFF2-40B4-BE49-F238E27FC236}">
                  <a16:creationId xmlns:a16="http://schemas.microsoft.com/office/drawing/2014/main" id="{6F88F23C-37A5-4A79-B7DC-A32F78DD5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2795"/>
              <a:ext cx="632" cy="404"/>
            </a:xfrm>
            <a:custGeom>
              <a:avLst/>
              <a:gdLst>
                <a:gd name="T0" fmla="*/ 55 w 632"/>
                <a:gd name="T1" fmla="*/ 41 h 404"/>
                <a:gd name="T2" fmla="*/ 190 w 632"/>
                <a:gd name="T3" fmla="*/ 391 h 404"/>
                <a:gd name="T4" fmla="*/ 202 w 632"/>
                <a:gd name="T5" fmla="*/ 391 h 404"/>
                <a:gd name="T6" fmla="*/ 222 w 632"/>
                <a:gd name="T7" fmla="*/ 391 h 404"/>
                <a:gd name="T8" fmla="*/ 237 w 632"/>
                <a:gd name="T9" fmla="*/ 394 h 404"/>
                <a:gd name="T10" fmla="*/ 253 w 632"/>
                <a:gd name="T11" fmla="*/ 394 h 404"/>
                <a:gd name="T12" fmla="*/ 273 w 632"/>
                <a:gd name="T13" fmla="*/ 395 h 404"/>
                <a:gd name="T14" fmla="*/ 293 w 632"/>
                <a:gd name="T15" fmla="*/ 397 h 404"/>
                <a:gd name="T16" fmla="*/ 314 w 632"/>
                <a:gd name="T17" fmla="*/ 398 h 404"/>
                <a:gd name="T18" fmla="*/ 336 w 632"/>
                <a:gd name="T19" fmla="*/ 400 h 404"/>
                <a:gd name="T20" fmla="*/ 358 w 632"/>
                <a:gd name="T21" fmla="*/ 401 h 404"/>
                <a:gd name="T22" fmla="*/ 379 w 632"/>
                <a:gd name="T23" fmla="*/ 401 h 404"/>
                <a:gd name="T24" fmla="*/ 399 w 632"/>
                <a:gd name="T25" fmla="*/ 402 h 404"/>
                <a:gd name="T26" fmla="*/ 418 w 632"/>
                <a:gd name="T27" fmla="*/ 402 h 404"/>
                <a:gd name="T28" fmla="*/ 436 w 632"/>
                <a:gd name="T29" fmla="*/ 404 h 404"/>
                <a:gd name="T30" fmla="*/ 451 w 632"/>
                <a:gd name="T31" fmla="*/ 404 h 404"/>
                <a:gd name="T32" fmla="*/ 467 w 632"/>
                <a:gd name="T33" fmla="*/ 404 h 404"/>
                <a:gd name="T34" fmla="*/ 487 w 632"/>
                <a:gd name="T35" fmla="*/ 402 h 404"/>
                <a:gd name="T36" fmla="*/ 495 w 632"/>
                <a:gd name="T37" fmla="*/ 401 h 404"/>
                <a:gd name="T38" fmla="*/ 504 w 632"/>
                <a:gd name="T39" fmla="*/ 397 h 404"/>
                <a:gd name="T40" fmla="*/ 516 w 632"/>
                <a:gd name="T41" fmla="*/ 397 h 404"/>
                <a:gd name="T42" fmla="*/ 531 w 632"/>
                <a:gd name="T43" fmla="*/ 393 h 404"/>
                <a:gd name="T44" fmla="*/ 550 w 632"/>
                <a:gd name="T45" fmla="*/ 390 h 404"/>
                <a:gd name="T46" fmla="*/ 568 w 632"/>
                <a:gd name="T47" fmla="*/ 387 h 404"/>
                <a:gd name="T48" fmla="*/ 588 w 632"/>
                <a:gd name="T49" fmla="*/ 383 h 404"/>
                <a:gd name="T50" fmla="*/ 604 w 632"/>
                <a:gd name="T51" fmla="*/ 378 h 404"/>
                <a:gd name="T52" fmla="*/ 625 w 632"/>
                <a:gd name="T53" fmla="*/ 372 h 404"/>
                <a:gd name="T54" fmla="*/ 629 w 632"/>
                <a:gd name="T55" fmla="*/ 360 h 404"/>
                <a:gd name="T56" fmla="*/ 616 w 632"/>
                <a:gd name="T57" fmla="*/ 350 h 404"/>
                <a:gd name="T58" fmla="*/ 603 w 632"/>
                <a:gd name="T59" fmla="*/ 344 h 404"/>
                <a:gd name="T60" fmla="*/ 588 w 632"/>
                <a:gd name="T61" fmla="*/ 343 h 404"/>
                <a:gd name="T62" fmla="*/ 568 w 632"/>
                <a:gd name="T63" fmla="*/ 340 h 404"/>
                <a:gd name="T64" fmla="*/ 552 w 632"/>
                <a:gd name="T65" fmla="*/ 339 h 404"/>
                <a:gd name="T66" fmla="*/ 533 w 632"/>
                <a:gd name="T67" fmla="*/ 339 h 404"/>
                <a:gd name="T68" fmla="*/ 519 w 632"/>
                <a:gd name="T69" fmla="*/ 339 h 404"/>
                <a:gd name="T70" fmla="*/ 500 w 632"/>
                <a:gd name="T71" fmla="*/ 338 h 404"/>
                <a:gd name="T72" fmla="*/ 501 w 632"/>
                <a:gd name="T73" fmla="*/ 324 h 404"/>
                <a:gd name="T74" fmla="*/ 502 w 632"/>
                <a:gd name="T75" fmla="*/ 310 h 404"/>
                <a:gd name="T76" fmla="*/ 506 w 632"/>
                <a:gd name="T77" fmla="*/ 293 h 404"/>
                <a:gd name="T78" fmla="*/ 509 w 632"/>
                <a:gd name="T79" fmla="*/ 278 h 404"/>
                <a:gd name="T80" fmla="*/ 512 w 632"/>
                <a:gd name="T81" fmla="*/ 262 h 404"/>
                <a:gd name="T82" fmla="*/ 516 w 632"/>
                <a:gd name="T83" fmla="*/ 245 h 404"/>
                <a:gd name="T84" fmla="*/ 520 w 632"/>
                <a:gd name="T85" fmla="*/ 229 h 404"/>
                <a:gd name="T86" fmla="*/ 524 w 632"/>
                <a:gd name="T87" fmla="*/ 212 h 404"/>
                <a:gd name="T88" fmla="*/ 527 w 632"/>
                <a:gd name="T89" fmla="*/ 196 h 404"/>
                <a:gd name="T90" fmla="*/ 531 w 632"/>
                <a:gd name="T91" fmla="*/ 179 h 404"/>
                <a:gd name="T92" fmla="*/ 535 w 632"/>
                <a:gd name="T93" fmla="*/ 164 h 404"/>
                <a:gd name="T94" fmla="*/ 539 w 632"/>
                <a:gd name="T95" fmla="*/ 149 h 404"/>
                <a:gd name="T96" fmla="*/ 542 w 632"/>
                <a:gd name="T97" fmla="*/ 134 h 404"/>
                <a:gd name="T98" fmla="*/ 548 w 632"/>
                <a:gd name="T99" fmla="*/ 113 h 404"/>
                <a:gd name="T100" fmla="*/ 553 w 632"/>
                <a:gd name="T101" fmla="*/ 91 h 404"/>
                <a:gd name="T102" fmla="*/ 557 w 632"/>
                <a:gd name="T103" fmla="*/ 77 h 404"/>
                <a:gd name="T104" fmla="*/ 431 w 632"/>
                <a:gd name="T105" fmla="*/ 2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2" h="404">
                  <a:moveTo>
                    <a:pt x="431" y="23"/>
                  </a:moveTo>
                  <a:lnTo>
                    <a:pt x="280" y="0"/>
                  </a:lnTo>
                  <a:lnTo>
                    <a:pt x="55" y="41"/>
                  </a:lnTo>
                  <a:lnTo>
                    <a:pt x="0" y="72"/>
                  </a:lnTo>
                  <a:lnTo>
                    <a:pt x="98" y="263"/>
                  </a:lnTo>
                  <a:lnTo>
                    <a:pt x="190" y="391"/>
                  </a:lnTo>
                  <a:lnTo>
                    <a:pt x="193" y="391"/>
                  </a:lnTo>
                  <a:lnTo>
                    <a:pt x="197" y="391"/>
                  </a:lnTo>
                  <a:lnTo>
                    <a:pt x="202" y="391"/>
                  </a:lnTo>
                  <a:lnTo>
                    <a:pt x="209" y="391"/>
                  </a:lnTo>
                  <a:lnTo>
                    <a:pt x="218" y="391"/>
                  </a:lnTo>
                  <a:lnTo>
                    <a:pt x="222" y="391"/>
                  </a:lnTo>
                  <a:lnTo>
                    <a:pt x="227" y="393"/>
                  </a:lnTo>
                  <a:lnTo>
                    <a:pt x="231" y="393"/>
                  </a:lnTo>
                  <a:lnTo>
                    <a:pt x="237" y="394"/>
                  </a:lnTo>
                  <a:lnTo>
                    <a:pt x="242" y="394"/>
                  </a:lnTo>
                  <a:lnTo>
                    <a:pt x="248" y="394"/>
                  </a:lnTo>
                  <a:lnTo>
                    <a:pt x="253" y="394"/>
                  </a:lnTo>
                  <a:lnTo>
                    <a:pt x="260" y="395"/>
                  </a:lnTo>
                  <a:lnTo>
                    <a:pt x="266" y="395"/>
                  </a:lnTo>
                  <a:lnTo>
                    <a:pt x="273" y="395"/>
                  </a:lnTo>
                  <a:lnTo>
                    <a:pt x="280" y="395"/>
                  </a:lnTo>
                  <a:lnTo>
                    <a:pt x="286" y="397"/>
                  </a:lnTo>
                  <a:lnTo>
                    <a:pt x="293" y="397"/>
                  </a:lnTo>
                  <a:lnTo>
                    <a:pt x="300" y="397"/>
                  </a:lnTo>
                  <a:lnTo>
                    <a:pt x="307" y="397"/>
                  </a:lnTo>
                  <a:lnTo>
                    <a:pt x="314" y="398"/>
                  </a:lnTo>
                  <a:lnTo>
                    <a:pt x="321" y="398"/>
                  </a:lnTo>
                  <a:lnTo>
                    <a:pt x="329" y="400"/>
                  </a:lnTo>
                  <a:lnTo>
                    <a:pt x="336" y="400"/>
                  </a:lnTo>
                  <a:lnTo>
                    <a:pt x="344" y="401"/>
                  </a:lnTo>
                  <a:lnTo>
                    <a:pt x="350" y="401"/>
                  </a:lnTo>
                  <a:lnTo>
                    <a:pt x="358" y="401"/>
                  </a:lnTo>
                  <a:lnTo>
                    <a:pt x="365" y="401"/>
                  </a:lnTo>
                  <a:lnTo>
                    <a:pt x="372" y="401"/>
                  </a:lnTo>
                  <a:lnTo>
                    <a:pt x="379" y="401"/>
                  </a:lnTo>
                  <a:lnTo>
                    <a:pt x="385" y="401"/>
                  </a:lnTo>
                  <a:lnTo>
                    <a:pt x="391" y="401"/>
                  </a:lnTo>
                  <a:lnTo>
                    <a:pt x="399" y="402"/>
                  </a:lnTo>
                  <a:lnTo>
                    <a:pt x="405" y="402"/>
                  </a:lnTo>
                  <a:lnTo>
                    <a:pt x="412" y="402"/>
                  </a:lnTo>
                  <a:lnTo>
                    <a:pt x="418" y="402"/>
                  </a:lnTo>
                  <a:lnTo>
                    <a:pt x="425" y="404"/>
                  </a:lnTo>
                  <a:lnTo>
                    <a:pt x="431" y="404"/>
                  </a:lnTo>
                  <a:lnTo>
                    <a:pt x="436" y="404"/>
                  </a:lnTo>
                  <a:lnTo>
                    <a:pt x="442" y="404"/>
                  </a:lnTo>
                  <a:lnTo>
                    <a:pt x="447" y="404"/>
                  </a:lnTo>
                  <a:lnTo>
                    <a:pt x="451" y="404"/>
                  </a:lnTo>
                  <a:lnTo>
                    <a:pt x="457" y="404"/>
                  </a:lnTo>
                  <a:lnTo>
                    <a:pt x="462" y="404"/>
                  </a:lnTo>
                  <a:lnTo>
                    <a:pt x="467" y="404"/>
                  </a:lnTo>
                  <a:lnTo>
                    <a:pt x="475" y="404"/>
                  </a:lnTo>
                  <a:lnTo>
                    <a:pt x="483" y="404"/>
                  </a:lnTo>
                  <a:lnTo>
                    <a:pt x="487" y="402"/>
                  </a:lnTo>
                  <a:lnTo>
                    <a:pt x="491" y="402"/>
                  </a:lnTo>
                  <a:lnTo>
                    <a:pt x="494" y="401"/>
                  </a:lnTo>
                  <a:lnTo>
                    <a:pt x="495" y="401"/>
                  </a:lnTo>
                  <a:lnTo>
                    <a:pt x="497" y="400"/>
                  </a:lnTo>
                  <a:lnTo>
                    <a:pt x="501" y="398"/>
                  </a:lnTo>
                  <a:lnTo>
                    <a:pt x="504" y="397"/>
                  </a:lnTo>
                  <a:lnTo>
                    <a:pt x="508" y="397"/>
                  </a:lnTo>
                  <a:lnTo>
                    <a:pt x="512" y="397"/>
                  </a:lnTo>
                  <a:lnTo>
                    <a:pt x="516" y="397"/>
                  </a:lnTo>
                  <a:lnTo>
                    <a:pt x="520" y="395"/>
                  </a:lnTo>
                  <a:lnTo>
                    <a:pt x="526" y="394"/>
                  </a:lnTo>
                  <a:lnTo>
                    <a:pt x="531" y="393"/>
                  </a:lnTo>
                  <a:lnTo>
                    <a:pt x="537" y="393"/>
                  </a:lnTo>
                  <a:lnTo>
                    <a:pt x="544" y="391"/>
                  </a:lnTo>
                  <a:lnTo>
                    <a:pt x="550" y="390"/>
                  </a:lnTo>
                  <a:lnTo>
                    <a:pt x="556" y="389"/>
                  </a:lnTo>
                  <a:lnTo>
                    <a:pt x="563" y="389"/>
                  </a:lnTo>
                  <a:lnTo>
                    <a:pt x="568" y="387"/>
                  </a:lnTo>
                  <a:lnTo>
                    <a:pt x="575" y="384"/>
                  </a:lnTo>
                  <a:lnTo>
                    <a:pt x="581" y="383"/>
                  </a:lnTo>
                  <a:lnTo>
                    <a:pt x="588" y="383"/>
                  </a:lnTo>
                  <a:lnTo>
                    <a:pt x="593" y="380"/>
                  </a:lnTo>
                  <a:lnTo>
                    <a:pt x="599" y="380"/>
                  </a:lnTo>
                  <a:lnTo>
                    <a:pt x="604" y="378"/>
                  </a:lnTo>
                  <a:lnTo>
                    <a:pt x="610" y="378"/>
                  </a:lnTo>
                  <a:lnTo>
                    <a:pt x="618" y="375"/>
                  </a:lnTo>
                  <a:lnTo>
                    <a:pt x="625" y="372"/>
                  </a:lnTo>
                  <a:lnTo>
                    <a:pt x="629" y="369"/>
                  </a:lnTo>
                  <a:lnTo>
                    <a:pt x="632" y="366"/>
                  </a:lnTo>
                  <a:lnTo>
                    <a:pt x="629" y="360"/>
                  </a:lnTo>
                  <a:lnTo>
                    <a:pt x="625" y="355"/>
                  </a:lnTo>
                  <a:lnTo>
                    <a:pt x="621" y="353"/>
                  </a:lnTo>
                  <a:lnTo>
                    <a:pt x="616" y="350"/>
                  </a:lnTo>
                  <a:lnTo>
                    <a:pt x="612" y="349"/>
                  </a:lnTo>
                  <a:lnTo>
                    <a:pt x="608" y="347"/>
                  </a:lnTo>
                  <a:lnTo>
                    <a:pt x="603" y="344"/>
                  </a:lnTo>
                  <a:lnTo>
                    <a:pt x="597" y="344"/>
                  </a:lnTo>
                  <a:lnTo>
                    <a:pt x="592" y="343"/>
                  </a:lnTo>
                  <a:lnTo>
                    <a:pt x="588" y="343"/>
                  </a:lnTo>
                  <a:lnTo>
                    <a:pt x="581" y="342"/>
                  </a:lnTo>
                  <a:lnTo>
                    <a:pt x="575" y="340"/>
                  </a:lnTo>
                  <a:lnTo>
                    <a:pt x="568" y="340"/>
                  </a:lnTo>
                  <a:lnTo>
                    <a:pt x="564" y="340"/>
                  </a:lnTo>
                  <a:lnTo>
                    <a:pt x="557" y="340"/>
                  </a:lnTo>
                  <a:lnTo>
                    <a:pt x="552" y="339"/>
                  </a:lnTo>
                  <a:lnTo>
                    <a:pt x="545" y="339"/>
                  </a:lnTo>
                  <a:lnTo>
                    <a:pt x="539" y="339"/>
                  </a:lnTo>
                  <a:lnTo>
                    <a:pt x="533" y="339"/>
                  </a:lnTo>
                  <a:lnTo>
                    <a:pt x="527" y="339"/>
                  </a:lnTo>
                  <a:lnTo>
                    <a:pt x="523" y="339"/>
                  </a:lnTo>
                  <a:lnTo>
                    <a:pt x="519" y="339"/>
                  </a:lnTo>
                  <a:lnTo>
                    <a:pt x="511" y="339"/>
                  </a:lnTo>
                  <a:lnTo>
                    <a:pt x="504" y="339"/>
                  </a:lnTo>
                  <a:lnTo>
                    <a:pt x="500" y="338"/>
                  </a:lnTo>
                  <a:lnTo>
                    <a:pt x="500" y="332"/>
                  </a:lnTo>
                  <a:lnTo>
                    <a:pt x="500" y="328"/>
                  </a:lnTo>
                  <a:lnTo>
                    <a:pt x="501" y="324"/>
                  </a:lnTo>
                  <a:lnTo>
                    <a:pt x="502" y="320"/>
                  </a:lnTo>
                  <a:lnTo>
                    <a:pt x="502" y="314"/>
                  </a:lnTo>
                  <a:lnTo>
                    <a:pt x="502" y="310"/>
                  </a:lnTo>
                  <a:lnTo>
                    <a:pt x="504" y="304"/>
                  </a:lnTo>
                  <a:lnTo>
                    <a:pt x="505" y="299"/>
                  </a:lnTo>
                  <a:lnTo>
                    <a:pt x="506" y="293"/>
                  </a:lnTo>
                  <a:lnTo>
                    <a:pt x="506" y="288"/>
                  </a:lnTo>
                  <a:lnTo>
                    <a:pt x="508" y="284"/>
                  </a:lnTo>
                  <a:lnTo>
                    <a:pt x="509" y="278"/>
                  </a:lnTo>
                  <a:lnTo>
                    <a:pt x="511" y="273"/>
                  </a:lnTo>
                  <a:lnTo>
                    <a:pt x="512" y="267"/>
                  </a:lnTo>
                  <a:lnTo>
                    <a:pt x="512" y="262"/>
                  </a:lnTo>
                  <a:lnTo>
                    <a:pt x="515" y="256"/>
                  </a:lnTo>
                  <a:lnTo>
                    <a:pt x="515" y="251"/>
                  </a:lnTo>
                  <a:lnTo>
                    <a:pt x="516" y="245"/>
                  </a:lnTo>
                  <a:lnTo>
                    <a:pt x="517" y="240"/>
                  </a:lnTo>
                  <a:lnTo>
                    <a:pt x="519" y="234"/>
                  </a:lnTo>
                  <a:lnTo>
                    <a:pt x="520" y="229"/>
                  </a:lnTo>
                  <a:lnTo>
                    <a:pt x="522" y="223"/>
                  </a:lnTo>
                  <a:lnTo>
                    <a:pt x="523" y="218"/>
                  </a:lnTo>
                  <a:lnTo>
                    <a:pt x="524" y="212"/>
                  </a:lnTo>
                  <a:lnTo>
                    <a:pt x="524" y="207"/>
                  </a:lnTo>
                  <a:lnTo>
                    <a:pt x="527" y="200"/>
                  </a:lnTo>
                  <a:lnTo>
                    <a:pt x="527" y="196"/>
                  </a:lnTo>
                  <a:lnTo>
                    <a:pt x="528" y="190"/>
                  </a:lnTo>
                  <a:lnTo>
                    <a:pt x="530" y="185"/>
                  </a:lnTo>
                  <a:lnTo>
                    <a:pt x="531" y="179"/>
                  </a:lnTo>
                  <a:lnTo>
                    <a:pt x="533" y="175"/>
                  </a:lnTo>
                  <a:lnTo>
                    <a:pt x="535" y="169"/>
                  </a:lnTo>
                  <a:lnTo>
                    <a:pt x="535" y="164"/>
                  </a:lnTo>
                  <a:lnTo>
                    <a:pt x="537" y="158"/>
                  </a:lnTo>
                  <a:lnTo>
                    <a:pt x="537" y="154"/>
                  </a:lnTo>
                  <a:lnTo>
                    <a:pt x="539" y="149"/>
                  </a:lnTo>
                  <a:lnTo>
                    <a:pt x="539" y="145"/>
                  </a:lnTo>
                  <a:lnTo>
                    <a:pt x="541" y="139"/>
                  </a:lnTo>
                  <a:lnTo>
                    <a:pt x="542" y="134"/>
                  </a:lnTo>
                  <a:lnTo>
                    <a:pt x="544" y="130"/>
                  </a:lnTo>
                  <a:lnTo>
                    <a:pt x="545" y="121"/>
                  </a:lnTo>
                  <a:lnTo>
                    <a:pt x="548" y="113"/>
                  </a:lnTo>
                  <a:lnTo>
                    <a:pt x="550" y="105"/>
                  </a:lnTo>
                  <a:lnTo>
                    <a:pt x="552" y="98"/>
                  </a:lnTo>
                  <a:lnTo>
                    <a:pt x="553" y="91"/>
                  </a:lnTo>
                  <a:lnTo>
                    <a:pt x="555" y="85"/>
                  </a:lnTo>
                  <a:lnTo>
                    <a:pt x="556" y="81"/>
                  </a:lnTo>
                  <a:lnTo>
                    <a:pt x="557" y="77"/>
                  </a:lnTo>
                  <a:lnTo>
                    <a:pt x="559" y="72"/>
                  </a:lnTo>
                  <a:lnTo>
                    <a:pt x="560" y="70"/>
                  </a:lnTo>
                  <a:lnTo>
                    <a:pt x="431" y="23"/>
                  </a:lnTo>
                  <a:lnTo>
                    <a:pt x="431" y="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2" name="Freeform 102">
              <a:extLst>
                <a:ext uri="{FF2B5EF4-FFF2-40B4-BE49-F238E27FC236}">
                  <a16:creationId xmlns:a16="http://schemas.microsoft.com/office/drawing/2014/main" id="{BB055A25-1392-4976-83FD-1474D66BB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879"/>
              <a:ext cx="275" cy="318"/>
            </a:xfrm>
            <a:custGeom>
              <a:avLst/>
              <a:gdLst>
                <a:gd name="T0" fmla="*/ 268 w 275"/>
                <a:gd name="T1" fmla="*/ 18 h 318"/>
                <a:gd name="T2" fmla="*/ 275 w 275"/>
                <a:gd name="T3" fmla="*/ 318 h 318"/>
                <a:gd name="T4" fmla="*/ 0 w 275"/>
                <a:gd name="T5" fmla="*/ 305 h 318"/>
                <a:gd name="T6" fmla="*/ 47 w 275"/>
                <a:gd name="T7" fmla="*/ 0 h 318"/>
                <a:gd name="T8" fmla="*/ 268 w 275"/>
                <a:gd name="T9" fmla="*/ 18 h 318"/>
                <a:gd name="T10" fmla="*/ 268 w 275"/>
                <a:gd name="T11" fmla="*/ 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318">
                  <a:moveTo>
                    <a:pt x="268" y="18"/>
                  </a:moveTo>
                  <a:lnTo>
                    <a:pt x="275" y="318"/>
                  </a:lnTo>
                  <a:lnTo>
                    <a:pt x="0" y="305"/>
                  </a:lnTo>
                  <a:lnTo>
                    <a:pt x="47" y="0"/>
                  </a:lnTo>
                  <a:lnTo>
                    <a:pt x="268" y="18"/>
                  </a:lnTo>
                  <a:lnTo>
                    <a:pt x="268" y="18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3" name="Freeform 103">
              <a:extLst>
                <a:ext uri="{FF2B5EF4-FFF2-40B4-BE49-F238E27FC236}">
                  <a16:creationId xmlns:a16="http://schemas.microsoft.com/office/drawing/2014/main" id="{B6E15D26-4DAD-4D91-9B3B-813A1D0EC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" y="2666"/>
              <a:ext cx="619" cy="518"/>
            </a:xfrm>
            <a:custGeom>
              <a:avLst/>
              <a:gdLst>
                <a:gd name="T0" fmla="*/ 235 w 619"/>
                <a:gd name="T1" fmla="*/ 0 h 518"/>
                <a:gd name="T2" fmla="*/ 196 w 619"/>
                <a:gd name="T3" fmla="*/ 1 h 518"/>
                <a:gd name="T4" fmla="*/ 158 w 619"/>
                <a:gd name="T5" fmla="*/ 5 h 518"/>
                <a:gd name="T6" fmla="*/ 124 w 619"/>
                <a:gd name="T7" fmla="*/ 11 h 518"/>
                <a:gd name="T8" fmla="*/ 92 w 619"/>
                <a:gd name="T9" fmla="*/ 19 h 518"/>
                <a:gd name="T10" fmla="*/ 65 w 619"/>
                <a:gd name="T11" fmla="*/ 26 h 518"/>
                <a:gd name="T12" fmla="*/ 26 w 619"/>
                <a:gd name="T13" fmla="*/ 39 h 518"/>
                <a:gd name="T14" fmla="*/ 2 w 619"/>
                <a:gd name="T15" fmla="*/ 49 h 518"/>
                <a:gd name="T16" fmla="*/ 145 w 619"/>
                <a:gd name="T17" fmla="*/ 489 h 518"/>
                <a:gd name="T18" fmla="*/ 175 w 619"/>
                <a:gd name="T19" fmla="*/ 493 h 518"/>
                <a:gd name="T20" fmla="*/ 204 w 619"/>
                <a:gd name="T21" fmla="*/ 497 h 518"/>
                <a:gd name="T22" fmla="*/ 238 w 619"/>
                <a:gd name="T23" fmla="*/ 501 h 518"/>
                <a:gd name="T24" fmla="*/ 274 w 619"/>
                <a:gd name="T25" fmla="*/ 507 h 518"/>
                <a:gd name="T26" fmla="*/ 310 w 619"/>
                <a:gd name="T27" fmla="*/ 511 h 518"/>
                <a:gd name="T28" fmla="*/ 343 w 619"/>
                <a:gd name="T29" fmla="*/ 513 h 518"/>
                <a:gd name="T30" fmla="*/ 381 w 619"/>
                <a:gd name="T31" fmla="*/ 518 h 518"/>
                <a:gd name="T32" fmla="*/ 399 w 619"/>
                <a:gd name="T33" fmla="*/ 512 h 518"/>
                <a:gd name="T34" fmla="*/ 396 w 619"/>
                <a:gd name="T35" fmla="*/ 482 h 518"/>
                <a:gd name="T36" fmla="*/ 395 w 619"/>
                <a:gd name="T37" fmla="*/ 438 h 518"/>
                <a:gd name="T38" fmla="*/ 394 w 619"/>
                <a:gd name="T39" fmla="*/ 407 h 518"/>
                <a:gd name="T40" fmla="*/ 394 w 619"/>
                <a:gd name="T41" fmla="*/ 378 h 518"/>
                <a:gd name="T42" fmla="*/ 396 w 619"/>
                <a:gd name="T43" fmla="*/ 351 h 518"/>
                <a:gd name="T44" fmla="*/ 399 w 619"/>
                <a:gd name="T45" fmla="*/ 321 h 518"/>
                <a:gd name="T46" fmla="*/ 409 w 619"/>
                <a:gd name="T47" fmla="*/ 285 h 518"/>
                <a:gd name="T48" fmla="*/ 416 w 619"/>
                <a:gd name="T49" fmla="*/ 315 h 518"/>
                <a:gd name="T50" fmla="*/ 425 w 619"/>
                <a:gd name="T51" fmla="*/ 359 h 518"/>
                <a:gd name="T52" fmla="*/ 436 w 619"/>
                <a:gd name="T53" fmla="*/ 395 h 518"/>
                <a:gd name="T54" fmla="*/ 450 w 619"/>
                <a:gd name="T55" fmla="*/ 433 h 518"/>
                <a:gd name="T56" fmla="*/ 469 w 619"/>
                <a:gd name="T57" fmla="*/ 480 h 518"/>
                <a:gd name="T58" fmla="*/ 490 w 619"/>
                <a:gd name="T59" fmla="*/ 502 h 518"/>
                <a:gd name="T60" fmla="*/ 520 w 619"/>
                <a:gd name="T61" fmla="*/ 505 h 518"/>
                <a:gd name="T62" fmla="*/ 555 w 619"/>
                <a:gd name="T63" fmla="*/ 505 h 518"/>
                <a:gd name="T64" fmla="*/ 588 w 619"/>
                <a:gd name="T65" fmla="*/ 501 h 518"/>
                <a:gd name="T66" fmla="*/ 615 w 619"/>
                <a:gd name="T67" fmla="*/ 494 h 518"/>
                <a:gd name="T68" fmla="*/ 603 w 619"/>
                <a:gd name="T69" fmla="*/ 469 h 518"/>
                <a:gd name="T70" fmla="*/ 566 w 619"/>
                <a:gd name="T71" fmla="*/ 436 h 518"/>
                <a:gd name="T72" fmla="*/ 537 w 619"/>
                <a:gd name="T73" fmla="*/ 417 h 518"/>
                <a:gd name="T74" fmla="*/ 508 w 619"/>
                <a:gd name="T75" fmla="*/ 407 h 518"/>
                <a:gd name="T76" fmla="*/ 509 w 619"/>
                <a:gd name="T77" fmla="*/ 378 h 518"/>
                <a:gd name="T78" fmla="*/ 515 w 619"/>
                <a:gd name="T79" fmla="*/ 341 h 518"/>
                <a:gd name="T80" fmla="*/ 520 w 619"/>
                <a:gd name="T81" fmla="*/ 303 h 518"/>
                <a:gd name="T82" fmla="*/ 520 w 619"/>
                <a:gd name="T83" fmla="*/ 263 h 518"/>
                <a:gd name="T84" fmla="*/ 520 w 619"/>
                <a:gd name="T85" fmla="*/ 223 h 518"/>
                <a:gd name="T86" fmla="*/ 519 w 619"/>
                <a:gd name="T87" fmla="*/ 187 h 518"/>
                <a:gd name="T88" fmla="*/ 516 w 619"/>
                <a:gd name="T89" fmla="*/ 152 h 518"/>
                <a:gd name="T90" fmla="*/ 513 w 619"/>
                <a:gd name="T91" fmla="*/ 125 h 518"/>
                <a:gd name="T92" fmla="*/ 510 w 619"/>
                <a:gd name="T93" fmla="*/ 89 h 518"/>
                <a:gd name="T94" fmla="*/ 488 w 619"/>
                <a:gd name="T95" fmla="*/ 71 h 518"/>
                <a:gd name="T96" fmla="*/ 453 w 619"/>
                <a:gd name="T97" fmla="*/ 50 h 518"/>
                <a:gd name="T98" fmla="*/ 407 w 619"/>
                <a:gd name="T99" fmla="*/ 28 h 518"/>
                <a:gd name="T100" fmla="*/ 376 w 619"/>
                <a:gd name="T101" fmla="*/ 19 h 518"/>
                <a:gd name="T102" fmla="*/ 341 w 619"/>
                <a:gd name="T103" fmla="*/ 9 h 518"/>
                <a:gd name="T104" fmla="*/ 304 w 619"/>
                <a:gd name="T105" fmla="*/ 2 h 518"/>
                <a:gd name="T106" fmla="*/ 271 w 619"/>
                <a:gd name="T107" fmla="*/ 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518">
                  <a:moveTo>
                    <a:pt x="271" y="1"/>
                  </a:moveTo>
                  <a:lnTo>
                    <a:pt x="264" y="0"/>
                  </a:lnTo>
                  <a:lnTo>
                    <a:pt x="257" y="0"/>
                  </a:lnTo>
                  <a:lnTo>
                    <a:pt x="249" y="0"/>
                  </a:lnTo>
                  <a:lnTo>
                    <a:pt x="242" y="0"/>
                  </a:lnTo>
                  <a:lnTo>
                    <a:pt x="235" y="0"/>
                  </a:lnTo>
                  <a:lnTo>
                    <a:pt x="229" y="0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09" y="0"/>
                  </a:lnTo>
                  <a:lnTo>
                    <a:pt x="202" y="0"/>
                  </a:lnTo>
                  <a:lnTo>
                    <a:pt x="196" y="1"/>
                  </a:lnTo>
                  <a:lnTo>
                    <a:pt x="190" y="1"/>
                  </a:lnTo>
                  <a:lnTo>
                    <a:pt x="183" y="1"/>
                  </a:lnTo>
                  <a:lnTo>
                    <a:pt x="178" y="2"/>
                  </a:lnTo>
                  <a:lnTo>
                    <a:pt x="171" y="4"/>
                  </a:lnTo>
                  <a:lnTo>
                    <a:pt x="165" y="5"/>
                  </a:lnTo>
                  <a:lnTo>
                    <a:pt x="158" y="5"/>
                  </a:lnTo>
                  <a:lnTo>
                    <a:pt x="153" y="5"/>
                  </a:lnTo>
                  <a:lnTo>
                    <a:pt x="146" y="6"/>
                  </a:lnTo>
                  <a:lnTo>
                    <a:pt x="141" y="8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4" y="11"/>
                  </a:lnTo>
                  <a:lnTo>
                    <a:pt x="118" y="12"/>
                  </a:lnTo>
                  <a:lnTo>
                    <a:pt x="113" y="13"/>
                  </a:lnTo>
                  <a:lnTo>
                    <a:pt x="107" y="15"/>
                  </a:lnTo>
                  <a:lnTo>
                    <a:pt x="103" y="16"/>
                  </a:lnTo>
                  <a:lnTo>
                    <a:pt x="98" y="17"/>
                  </a:lnTo>
                  <a:lnTo>
                    <a:pt x="92" y="19"/>
                  </a:lnTo>
                  <a:lnTo>
                    <a:pt x="88" y="20"/>
                  </a:lnTo>
                  <a:lnTo>
                    <a:pt x="83" y="20"/>
                  </a:lnTo>
                  <a:lnTo>
                    <a:pt x="79" y="23"/>
                  </a:lnTo>
                  <a:lnTo>
                    <a:pt x="74" y="24"/>
                  </a:lnTo>
                  <a:lnTo>
                    <a:pt x="69" y="24"/>
                  </a:lnTo>
                  <a:lnTo>
                    <a:pt x="65" y="26"/>
                  </a:lnTo>
                  <a:lnTo>
                    <a:pt x="61" y="27"/>
                  </a:lnTo>
                  <a:lnTo>
                    <a:pt x="52" y="30"/>
                  </a:lnTo>
                  <a:lnTo>
                    <a:pt x="46" y="33"/>
                  </a:lnTo>
                  <a:lnTo>
                    <a:pt x="37" y="35"/>
                  </a:lnTo>
                  <a:lnTo>
                    <a:pt x="32" y="37"/>
                  </a:lnTo>
                  <a:lnTo>
                    <a:pt x="26" y="39"/>
                  </a:lnTo>
                  <a:lnTo>
                    <a:pt x="21" y="42"/>
                  </a:lnTo>
                  <a:lnTo>
                    <a:pt x="15" y="44"/>
                  </a:lnTo>
                  <a:lnTo>
                    <a:pt x="11" y="45"/>
                  </a:lnTo>
                  <a:lnTo>
                    <a:pt x="7" y="46"/>
                  </a:lnTo>
                  <a:lnTo>
                    <a:pt x="6" y="48"/>
                  </a:lnTo>
                  <a:lnTo>
                    <a:pt x="2" y="49"/>
                  </a:lnTo>
                  <a:lnTo>
                    <a:pt x="0" y="52"/>
                  </a:lnTo>
                  <a:lnTo>
                    <a:pt x="11" y="208"/>
                  </a:lnTo>
                  <a:lnTo>
                    <a:pt x="80" y="256"/>
                  </a:lnTo>
                  <a:lnTo>
                    <a:pt x="141" y="489"/>
                  </a:lnTo>
                  <a:lnTo>
                    <a:pt x="143" y="489"/>
                  </a:lnTo>
                  <a:lnTo>
                    <a:pt x="145" y="489"/>
                  </a:lnTo>
                  <a:lnTo>
                    <a:pt x="152" y="490"/>
                  </a:lnTo>
                  <a:lnTo>
                    <a:pt x="156" y="490"/>
                  </a:lnTo>
                  <a:lnTo>
                    <a:pt x="163" y="491"/>
                  </a:lnTo>
                  <a:lnTo>
                    <a:pt x="165" y="491"/>
                  </a:lnTo>
                  <a:lnTo>
                    <a:pt x="169" y="493"/>
                  </a:lnTo>
                  <a:lnTo>
                    <a:pt x="175" y="493"/>
                  </a:lnTo>
                  <a:lnTo>
                    <a:pt x="180" y="494"/>
                  </a:lnTo>
                  <a:lnTo>
                    <a:pt x="185" y="494"/>
                  </a:lnTo>
                  <a:lnTo>
                    <a:pt x="189" y="495"/>
                  </a:lnTo>
                  <a:lnTo>
                    <a:pt x="194" y="495"/>
                  </a:lnTo>
                  <a:lnTo>
                    <a:pt x="198" y="497"/>
                  </a:lnTo>
                  <a:lnTo>
                    <a:pt x="204" y="497"/>
                  </a:lnTo>
                  <a:lnTo>
                    <a:pt x="209" y="497"/>
                  </a:lnTo>
                  <a:lnTo>
                    <a:pt x="216" y="498"/>
                  </a:lnTo>
                  <a:lnTo>
                    <a:pt x="222" y="500"/>
                  </a:lnTo>
                  <a:lnTo>
                    <a:pt x="226" y="500"/>
                  </a:lnTo>
                  <a:lnTo>
                    <a:pt x="233" y="501"/>
                  </a:lnTo>
                  <a:lnTo>
                    <a:pt x="238" y="501"/>
                  </a:lnTo>
                  <a:lnTo>
                    <a:pt x="245" y="502"/>
                  </a:lnTo>
                  <a:lnTo>
                    <a:pt x="251" y="504"/>
                  </a:lnTo>
                  <a:lnTo>
                    <a:pt x="257" y="504"/>
                  </a:lnTo>
                  <a:lnTo>
                    <a:pt x="263" y="505"/>
                  </a:lnTo>
                  <a:lnTo>
                    <a:pt x="270" y="507"/>
                  </a:lnTo>
                  <a:lnTo>
                    <a:pt x="274" y="507"/>
                  </a:lnTo>
                  <a:lnTo>
                    <a:pt x="281" y="507"/>
                  </a:lnTo>
                  <a:lnTo>
                    <a:pt x="286" y="508"/>
                  </a:lnTo>
                  <a:lnTo>
                    <a:pt x="293" y="509"/>
                  </a:lnTo>
                  <a:lnTo>
                    <a:pt x="299" y="509"/>
                  </a:lnTo>
                  <a:lnTo>
                    <a:pt x="304" y="511"/>
                  </a:lnTo>
                  <a:lnTo>
                    <a:pt x="310" y="511"/>
                  </a:lnTo>
                  <a:lnTo>
                    <a:pt x="317" y="512"/>
                  </a:lnTo>
                  <a:lnTo>
                    <a:pt x="322" y="512"/>
                  </a:lnTo>
                  <a:lnTo>
                    <a:pt x="328" y="513"/>
                  </a:lnTo>
                  <a:lnTo>
                    <a:pt x="332" y="513"/>
                  </a:lnTo>
                  <a:lnTo>
                    <a:pt x="339" y="513"/>
                  </a:lnTo>
                  <a:lnTo>
                    <a:pt x="343" y="513"/>
                  </a:lnTo>
                  <a:lnTo>
                    <a:pt x="348" y="515"/>
                  </a:lnTo>
                  <a:lnTo>
                    <a:pt x="352" y="516"/>
                  </a:lnTo>
                  <a:lnTo>
                    <a:pt x="358" y="516"/>
                  </a:lnTo>
                  <a:lnTo>
                    <a:pt x="366" y="516"/>
                  </a:lnTo>
                  <a:lnTo>
                    <a:pt x="374" y="518"/>
                  </a:lnTo>
                  <a:lnTo>
                    <a:pt x="381" y="518"/>
                  </a:lnTo>
                  <a:lnTo>
                    <a:pt x="388" y="518"/>
                  </a:lnTo>
                  <a:lnTo>
                    <a:pt x="392" y="518"/>
                  </a:lnTo>
                  <a:lnTo>
                    <a:pt x="396" y="518"/>
                  </a:lnTo>
                  <a:lnTo>
                    <a:pt x="398" y="516"/>
                  </a:lnTo>
                  <a:lnTo>
                    <a:pt x="399" y="516"/>
                  </a:lnTo>
                  <a:lnTo>
                    <a:pt x="399" y="512"/>
                  </a:lnTo>
                  <a:lnTo>
                    <a:pt x="398" y="507"/>
                  </a:lnTo>
                  <a:lnTo>
                    <a:pt x="396" y="502"/>
                  </a:lnTo>
                  <a:lnTo>
                    <a:pt x="396" y="498"/>
                  </a:lnTo>
                  <a:lnTo>
                    <a:pt x="396" y="493"/>
                  </a:lnTo>
                  <a:lnTo>
                    <a:pt x="396" y="489"/>
                  </a:lnTo>
                  <a:lnTo>
                    <a:pt x="396" y="482"/>
                  </a:lnTo>
                  <a:lnTo>
                    <a:pt x="395" y="476"/>
                  </a:lnTo>
                  <a:lnTo>
                    <a:pt x="395" y="468"/>
                  </a:lnTo>
                  <a:lnTo>
                    <a:pt x="395" y="461"/>
                  </a:lnTo>
                  <a:lnTo>
                    <a:pt x="395" y="453"/>
                  </a:lnTo>
                  <a:lnTo>
                    <a:pt x="395" y="446"/>
                  </a:lnTo>
                  <a:lnTo>
                    <a:pt x="395" y="438"/>
                  </a:lnTo>
                  <a:lnTo>
                    <a:pt x="395" y="429"/>
                  </a:lnTo>
                  <a:lnTo>
                    <a:pt x="394" y="425"/>
                  </a:lnTo>
                  <a:lnTo>
                    <a:pt x="394" y="421"/>
                  </a:lnTo>
                  <a:lnTo>
                    <a:pt x="394" y="416"/>
                  </a:lnTo>
                  <a:lnTo>
                    <a:pt x="394" y="411"/>
                  </a:lnTo>
                  <a:lnTo>
                    <a:pt x="394" y="407"/>
                  </a:lnTo>
                  <a:lnTo>
                    <a:pt x="394" y="403"/>
                  </a:lnTo>
                  <a:lnTo>
                    <a:pt x="394" y="398"/>
                  </a:lnTo>
                  <a:lnTo>
                    <a:pt x="394" y="394"/>
                  </a:lnTo>
                  <a:lnTo>
                    <a:pt x="394" y="388"/>
                  </a:lnTo>
                  <a:lnTo>
                    <a:pt x="394" y="384"/>
                  </a:lnTo>
                  <a:lnTo>
                    <a:pt x="394" y="378"/>
                  </a:lnTo>
                  <a:lnTo>
                    <a:pt x="395" y="374"/>
                  </a:lnTo>
                  <a:lnTo>
                    <a:pt x="395" y="369"/>
                  </a:lnTo>
                  <a:lnTo>
                    <a:pt x="395" y="365"/>
                  </a:lnTo>
                  <a:lnTo>
                    <a:pt x="395" y="359"/>
                  </a:lnTo>
                  <a:lnTo>
                    <a:pt x="396" y="355"/>
                  </a:lnTo>
                  <a:lnTo>
                    <a:pt x="396" y="351"/>
                  </a:lnTo>
                  <a:lnTo>
                    <a:pt x="396" y="345"/>
                  </a:lnTo>
                  <a:lnTo>
                    <a:pt x="396" y="340"/>
                  </a:lnTo>
                  <a:lnTo>
                    <a:pt x="398" y="336"/>
                  </a:lnTo>
                  <a:lnTo>
                    <a:pt x="398" y="330"/>
                  </a:lnTo>
                  <a:lnTo>
                    <a:pt x="399" y="326"/>
                  </a:lnTo>
                  <a:lnTo>
                    <a:pt x="399" y="321"/>
                  </a:lnTo>
                  <a:lnTo>
                    <a:pt x="400" y="318"/>
                  </a:lnTo>
                  <a:lnTo>
                    <a:pt x="402" y="308"/>
                  </a:lnTo>
                  <a:lnTo>
                    <a:pt x="403" y="300"/>
                  </a:lnTo>
                  <a:lnTo>
                    <a:pt x="406" y="290"/>
                  </a:lnTo>
                  <a:lnTo>
                    <a:pt x="409" y="283"/>
                  </a:lnTo>
                  <a:lnTo>
                    <a:pt x="409" y="285"/>
                  </a:lnTo>
                  <a:lnTo>
                    <a:pt x="409" y="290"/>
                  </a:lnTo>
                  <a:lnTo>
                    <a:pt x="409" y="293"/>
                  </a:lnTo>
                  <a:lnTo>
                    <a:pt x="411" y="298"/>
                  </a:lnTo>
                  <a:lnTo>
                    <a:pt x="411" y="303"/>
                  </a:lnTo>
                  <a:lnTo>
                    <a:pt x="414" y="310"/>
                  </a:lnTo>
                  <a:lnTo>
                    <a:pt x="416" y="315"/>
                  </a:lnTo>
                  <a:lnTo>
                    <a:pt x="417" y="322"/>
                  </a:lnTo>
                  <a:lnTo>
                    <a:pt x="418" y="329"/>
                  </a:lnTo>
                  <a:lnTo>
                    <a:pt x="421" y="338"/>
                  </a:lnTo>
                  <a:lnTo>
                    <a:pt x="422" y="345"/>
                  </a:lnTo>
                  <a:lnTo>
                    <a:pt x="425" y="355"/>
                  </a:lnTo>
                  <a:lnTo>
                    <a:pt x="425" y="359"/>
                  </a:lnTo>
                  <a:lnTo>
                    <a:pt x="428" y="363"/>
                  </a:lnTo>
                  <a:lnTo>
                    <a:pt x="428" y="367"/>
                  </a:lnTo>
                  <a:lnTo>
                    <a:pt x="431" y="373"/>
                  </a:lnTo>
                  <a:lnTo>
                    <a:pt x="432" y="381"/>
                  </a:lnTo>
                  <a:lnTo>
                    <a:pt x="435" y="391"/>
                  </a:lnTo>
                  <a:lnTo>
                    <a:pt x="436" y="395"/>
                  </a:lnTo>
                  <a:lnTo>
                    <a:pt x="438" y="399"/>
                  </a:lnTo>
                  <a:lnTo>
                    <a:pt x="439" y="403"/>
                  </a:lnTo>
                  <a:lnTo>
                    <a:pt x="440" y="409"/>
                  </a:lnTo>
                  <a:lnTo>
                    <a:pt x="443" y="417"/>
                  </a:lnTo>
                  <a:lnTo>
                    <a:pt x="447" y="425"/>
                  </a:lnTo>
                  <a:lnTo>
                    <a:pt x="450" y="433"/>
                  </a:lnTo>
                  <a:lnTo>
                    <a:pt x="453" y="443"/>
                  </a:lnTo>
                  <a:lnTo>
                    <a:pt x="455" y="451"/>
                  </a:lnTo>
                  <a:lnTo>
                    <a:pt x="460" y="460"/>
                  </a:lnTo>
                  <a:lnTo>
                    <a:pt x="462" y="467"/>
                  </a:lnTo>
                  <a:lnTo>
                    <a:pt x="465" y="473"/>
                  </a:lnTo>
                  <a:lnTo>
                    <a:pt x="469" y="480"/>
                  </a:lnTo>
                  <a:lnTo>
                    <a:pt x="472" y="486"/>
                  </a:lnTo>
                  <a:lnTo>
                    <a:pt x="476" y="491"/>
                  </a:lnTo>
                  <a:lnTo>
                    <a:pt x="480" y="497"/>
                  </a:lnTo>
                  <a:lnTo>
                    <a:pt x="482" y="500"/>
                  </a:lnTo>
                  <a:lnTo>
                    <a:pt x="488" y="502"/>
                  </a:lnTo>
                  <a:lnTo>
                    <a:pt x="490" y="502"/>
                  </a:lnTo>
                  <a:lnTo>
                    <a:pt x="494" y="504"/>
                  </a:lnTo>
                  <a:lnTo>
                    <a:pt x="499" y="504"/>
                  </a:lnTo>
                  <a:lnTo>
                    <a:pt x="505" y="505"/>
                  </a:lnTo>
                  <a:lnTo>
                    <a:pt x="509" y="505"/>
                  </a:lnTo>
                  <a:lnTo>
                    <a:pt x="513" y="505"/>
                  </a:lnTo>
                  <a:lnTo>
                    <a:pt x="520" y="505"/>
                  </a:lnTo>
                  <a:lnTo>
                    <a:pt x="526" y="507"/>
                  </a:lnTo>
                  <a:lnTo>
                    <a:pt x="530" y="507"/>
                  </a:lnTo>
                  <a:lnTo>
                    <a:pt x="537" y="507"/>
                  </a:lnTo>
                  <a:lnTo>
                    <a:pt x="542" y="507"/>
                  </a:lnTo>
                  <a:lnTo>
                    <a:pt x="549" y="507"/>
                  </a:lnTo>
                  <a:lnTo>
                    <a:pt x="555" y="505"/>
                  </a:lnTo>
                  <a:lnTo>
                    <a:pt x="561" y="505"/>
                  </a:lnTo>
                  <a:lnTo>
                    <a:pt x="566" y="504"/>
                  </a:lnTo>
                  <a:lnTo>
                    <a:pt x="572" y="504"/>
                  </a:lnTo>
                  <a:lnTo>
                    <a:pt x="578" y="504"/>
                  </a:lnTo>
                  <a:lnTo>
                    <a:pt x="583" y="502"/>
                  </a:lnTo>
                  <a:lnTo>
                    <a:pt x="588" y="501"/>
                  </a:lnTo>
                  <a:lnTo>
                    <a:pt x="594" y="501"/>
                  </a:lnTo>
                  <a:lnTo>
                    <a:pt x="599" y="500"/>
                  </a:lnTo>
                  <a:lnTo>
                    <a:pt x="603" y="498"/>
                  </a:lnTo>
                  <a:lnTo>
                    <a:pt x="607" y="497"/>
                  </a:lnTo>
                  <a:lnTo>
                    <a:pt x="611" y="497"/>
                  </a:lnTo>
                  <a:lnTo>
                    <a:pt x="615" y="494"/>
                  </a:lnTo>
                  <a:lnTo>
                    <a:pt x="619" y="493"/>
                  </a:lnTo>
                  <a:lnTo>
                    <a:pt x="619" y="489"/>
                  </a:lnTo>
                  <a:lnTo>
                    <a:pt x="618" y="486"/>
                  </a:lnTo>
                  <a:lnTo>
                    <a:pt x="614" y="480"/>
                  </a:lnTo>
                  <a:lnTo>
                    <a:pt x="610" y="476"/>
                  </a:lnTo>
                  <a:lnTo>
                    <a:pt x="603" y="469"/>
                  </a:lnTo>
                  <a:lnTo>
                    <a:pt x="596" y="462"/>
                  </a:lnTo>
                  <a:lnTo>
                    <a:pt x="588" y="456"/>
                  </a:lnTo>
                  <a:lnTo>
                    <a:pt x="581" y="449"/>
                  </a:lnTo>
                  <a:lnTo>
                    <a:pt x="575" y="445"/>
                  </a:lnTo>
                  <a:lnTo>
                    <a:pt x="571" y="440"/>
                  </a:lnTo>
                  <a:lnTo>
                    <a:pt x="566" y="436"/>
                  </a:lnTo>
                  <a:lnTo>
                    <a:pt x="561" y="433"/>
                  </a:lnTo>
                  <a:lnTo>
                    <a:pt x="556" y="429"/>
                  </a:lnTo>
                  <a:lnTo>
                    <a:pt x="550" y="425"/>
                  </a:lnTo>
                  <a:lnTo>
                    <a:pt x="546" y="424"/>
                  </a:lnTo>
                  <a:lnTo>
                    <a:pt x="542" y="421"/>
                  </a:lnTo>
                  <a:lnTo>
                    <a:pt x="537" y="417"/>
                  </a:lnTo>
                  <a:lnTo>
                    <a:pt x="532" y="416"/>
                  </a:lnTo>
                  <a:lnTo>
                    <a:pt x="527" y="413"/>
                  </a:lnTo>
                  <a:lnTo>
                    <a:pt x="521" y="411"/>
                  </a:lnTo>
                  <a:lnTo>
                    <a:pt x="517" y="409"/>
                  </a:lnTo>
                  <a:lnTo>
                    <a:pt x="512" y="409"/>
                  </a:lnTo>
                  <a:lnTo>
                    <a:pt x="508" y="407"/>
                  </a:lnTo>
                  <a:lnTo>
                    <a:pt x="504" y="407"/>
                  </a:lnTo>
                  <a:lnTo>
                    <a:pt x="505" y="402"/>
                  </a:lnTo>
                  <a:lnTo>
                    <a:pt x="506" y="396"/>
                  </a:lnTo>
                  <a:lnTo>
                    <a:pt x="506" y="391"/>
                  </a:lnTo>
                  <a:lnTo>
                    <a:pt x="509" y="385"/>
                  </a:lnTo>
                  <a:lnTo>
                    <a:pt x="509" y="378"/>
                  </a:lnTo>
                  <a:lnTo>
                    <a:pt x="512" y="373"/>
                  </a:lnTo>
                  <a:lnTo>
                    <a:pt x="512" y="367"/>
                  </a:lnTo>
                  <a:lnTo>
                    <a:pt x="513" y="360"/>
                  </a:lnTo>
                  <a:lnTo>
                    <a:pt x="513" y="355"/>
                  </a:lnTo>
                  <a:lnTo>
                    <a:pt x="515" y="348"/>
                  </a:lnTo>
                  <a:lnTo>
                    <a:pt x="515" y="341"/>
                  </a:lnTo>
                  <a:lnTo>
                    <a:pt x="516" y="336"/>
                  </a:lnTo>
                  <a:lnTo>
                    <a:pt x="517" y="329"/>
                  </a:lnTo>
                  <a:lnTo>
                    <a:pt x="517" y="323"/>
                  </a:lnTo>
                  <a:lnTo>
                    <a:pt x="519" y="316"/>
                  </a:lnTo>
                  <a:lnTo>
                    <a:pt x="520" y="311"/>
                  </a:lnTo>
                  <a:lnTo>
                    <a:pt x="520" y="303"/>
                  </a:lnTo>
                  <a:lnTo>
                    <a:pt x="520" y="296"/>
                  </a:lnTo>
                  <a:lnTo>
                    <a:pt x="520" y="290"/>
                  </a:lnTo>
                  <a:lnTo>
                    <a:pt x="520" y="283"/>
                  </a:lnTo>
                  <a:lnTo>
                    <a:pt x="520" y="275"/>
                  </a:lnTo>
                  <a:lnTo>
                    <a:pt x="520" y="270"/>
                  </a:lnTo>
                  <a:lnTo>
                    <a:pt x="520" y="263"/>
                  </a:lnTo>
                  <a:lnTo>
                    <a:pt x="520" y="256"/>
                  </a:lnTo>
                  <a:lnTo>
                    <a:pt x="520" y="249"/>
                  </a:lnTo>
                  <a:lnTo>
                    <a:pt x="520" y="243"/>
                  </a:lnTo>
                  <a:lnTo>
                    <a:pt x="520" y="235"/>
                  </a:lnTo>
                  <a:lnTo>
                    <a:pt x="520" y="230"/>
                  </a:lnTo>
                  <a:lnTo>
                    <a:pt x="520" y="223"/>
                  </a:lnTo>
                  <a:lnTo>
                    <a:pt x="520" y="217"/>
                  </a:lnTo>
                  <a:lnTo>
                    <a:pt x="520" y="210"/>
                  </a:lnTo>
                  <a:lnTo>
                    <a:pt x="520" y="206"/>
                  </a:lnTo>
                  <a:lnTo>
                    <a:pt x="520" y="199"/>
                  </a:lnTo>
                  <a:lnTo>
                    <a:pt x="519" y="194"/>
                  </a:lnTo>
                  <a:lnTo>
                    <a:pt x="519" y="187"/>
                  </a:lnTo>
                  <a:lnTo>
                    <a:pt x="519" y="181"/>
                  </a:lnTo>
                  <a:lnTo>
                    <a:pt x="517" y="174"/>
                  </a:lnTo>
                  <a:lnTo>
                    <a:pt x="517" y="169"/>
                  </a:lnTo>
                  <a:lnTo>
                    <a:pt x="517" y="163"/>
                  </a:lnTo>
                  <a:lnTo>
                    <a:pt x="517" y="158"/>
                  </a:lnTo>
                  <a:lnTo>
                    <a:pt x="516" y="152"/>
                  </a:lnTo>
                  <a:lnTo>
                    <a:pt x="515" y="148"/>
                  </a:lnTo>
                  <a:lnTo>
                    <a:pt x="515" y="143"/>
                  </a:lnTo>
                  <a:lnTo>
                    <a:pt x="515" y="139"/>
                  </a:lnTo>
                  <a:lnTo>
                    <a:pt x="515" y="133"/>
                  </a:lnTo>
                  <a:lnTo>
                    <a:pt x="513" y="129"/>
                  </a:lnTo>
                  <a:lnTo>
                    <a:pt x="513" y="125"/>
                  </a:lnTo>
                  <a:lnTo>
                    <a:pt x="513" y="122"/>
                  </a:lnTo>
                  <a:lnTo>
                    <a:pt x="513" y="114"/>
                  </a:lnTo>
                  <a:lnTo>
                    <a:pt x="512" y="107"/>
                  </a:lnTo>
                  <a:lnTo>
                    <a:pt x="512" y="100"/>
                  </a:lnTo>
                  <a:lnTo>
                    <a:pt x="512" y="96"/>
                  </a:lnTo>
                  <a:lnTo>
                    <a:pt x="510" y="89"/>
                  </a:lnTo>
                  <a:lnTo>
                    <a:pt x="510" y="88"/>
                  </a:lnTo>
                  <a:lnTo>
                    <a:pt x="509" y="86"/>
                  </a:lnTo>
                  <a:lnTo>
                    <a:pt x="505" y="84"/>
                  </a:lnTo>
                  <a:lnTo>
                    <a:pt x="501" y="79"/>
                  </a:lnTo>
                  <a:lnTo>
                    <a:pt x="494" y="74"/>
                  </a:lnTo>
                  <a:lnTo>
                    <a:pt x="488" y="71"/>
                  </a:lnTo>
                  <a:lnTo>
                    <a:pt x="484" y="68"/>
                  </a:lnTo>
                  <a:lnTo>
                    <a:pt x="479" y="64"/>
                  </a:lnTo>
                  <a:lnTo>
                    <a:pt x="473" y="62"/>
                  </a:lnTo>
                  <a:lnTo>
                    <a:pt x="468" y="57"/>
                  </a:lnTo>
                  <a:lnTo>
                    <a:pt x="461" y="53"/>
                  </a:lnTo>
                  <a:lnTo>
                    <a:pt x="453" y="50"/>
                  </a:lnTo>
                  <a:lnTo>
                    <a:pt x="447" y="48"/>
                  </a:lnTo>
                  <a:lnTo>
                    <a:pt x="438" y="42"/>
                  </a:lnTo>
                  <a:lnTo>
                    <a:pt x="429" y="39"/>
                  </a:lnTo>
                  <a:lnTo>
                    <a:pt x="420" y="34"/>
                  </a:lnTo>
                  <a:lnTo>
                    <a:pt x="411" y="30"/>
                  </a:lnTo>
                  <a:lnTo>
                    <a:pt x="407" y="28"/>
                  </a:lnTo>
                  <a:lnTo>
                    <a:pt x="402" y="27"/>
                  </a:lnTo>
                  <a:lnTo>
                    <a:pt x="396" y="24"/>
                  </a:lnTo>
                  <a:lnTo>
                    <a:pt x="392" y="23"/>
                  </a:lnTo>
                  <a:lnTo>
                    <a:pt x="387" y="22"/>
                  </a:lnTo>
                  <a:lnTo>
                    <a:pt x="381" y="20"/>
                  </a:lnTo>
                  <a:lnTo>
                    <a:pt x="376" y="19"/>
                  </a:lnTo>
                  <a:lnTo>
                    <a:pt x="372" y="17"/>
                  </a:lnTo>
                  <a:lnTo>
                    <a:pt x="365" y="15"/>
                  </a:lnTo>
                  <a:lnTo>
                    <a:pt x="359" y="13"/>
                  </a:lnTo>
                  <a:lnTo>
                    <a:pt x="352" y="12"/>
                  </a:lnTo>
                  <a:lnTo>
                    <a:pt x="348" y="11"/>
                  </a:lnTo>
                  <a:lnTo>
                    <a:pt x="341" y="9"/>
                  </a:lnTo>
                  <a:lnTo>
                    <a:pt x="336" y="8"/>
                  </a:lnTo>
                  <a:lnTo>
                    <a:pt x="330" y="6"/>
                  </a:lnTo>
                  <a:lnTo>
                    <a:pt x="323" y="6"/>
                  </a:lnTo>
                  <a:lnTo>
                    <a:pt x="318" y="5"/>
                  </a:lnTo>
                  <a:lnTo>
                    <a:pt x="311" y="4"/>
                  </a:lnTo>
                  <a:lnTo>
                    <a:pt x="304" y="2"/>
                  </a:lnTo>
                  <a:lnTo>
                    <a:pt x="299" y="2"/>
                  </a:lnTo>
                  <a:lnTo>
                    <a:pt x="290" y="1"/>
                  </a:lnTo>
                  <a:lnTo>
                    <a:pt x="285" y="1"/>
                  </a:lnTo>
                  <a:lnTo>
                    <a:pt x="278" y="1"/>
                  </a:lnTo>
                  <a:lnTo>
                    <a:pt x="271" y="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4" name="Freeform 104">
              <a:extLst>
                <a:ext uri="{FF2B5EF4-FFF2-40B4-BE49-F238E27FC236}">
                  <a16:creationId xmlns:a16="http://schemas.microsoft.com/office/drawing/2014/main" id="{6C6B9012-3324-416A-9A69-324D39481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" y="1541"/>
              <a:ext cx="1016" cy="757"/>
            </a:xfrm>
            <a:custGeom>
              <a:avLst/>
              <a:gdLst>
                <a:gd name="T0" fmla="*/ 1016 w 1016"/>
                <a:gd name="T1" fmla="*/ 15 h 757"/>
                <a:gd name="T2" fmla="*/ 1004 w 1016"/>
                <a:gd name="T3" fmla="*/ 692 h 757"/>
                <a:gd name="T4" fmla="*/ 979 w 1016"/>
                <a:gd name="T5" fmla="*/ 699 h 757"/>
                <a:gd name="T6" fmla="*/ 983 w 1016"/>
                <a:gd name="T7" fmla="*/ 744 h 757"/>
                <a:gd name="T8" fmla="*/ 4 w 1016"/>
                <a:gd name="T9" fmla="*/ 757 h 757"/>
                <a:gd name="T10" fmla="*/ 0 w 1016"/>
                <a:gd name="T11" fmla="*/ 0 h 757"/>
                <a:gd name="T12" fmla="*/ 1016 w 1016"/>
                <a:gd name="T13" fmla="*/ 15 h 757"/>
                <a:gd name="T14" fmla="*/ 1016 w 1016"/>
                <a:gd name="T15" fmla="*/ 15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6" h="757">
                  <a:moveTo>
                    <a:pt x="1016" y="15"/>
                  </a:moveTo>
                  <a:lnTo>
                    <a:pt x="1004" y="692"/>
                  </a:lnTo>
                  <a:lnTo>
                    <a:pt x="979" y="699"/>
                  </a:lnTo>
                  <a:lnTo>
                    <a:pt x="983" y="744"/>
                  </a:lnTo>
                  <a:lnTo>
                    <a:pt x="4" y="757"/>
                  </a:lnTo>
                  <a:lnTo>
                    <a:pt x="0" y="0"/>
                  </a:lnTo>
                  <a:lnTo>
                    <a:pt x="1016" y="15"/>
                  </a:lnTo>
                  <a:lnTo>
                    <a:pt x="1016" y="15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5" name="Freeform 105">
              <a:extLst>
                <a:ext uri="{FF2B5EF4-FFF2-40B4-BE49-F238E27FC236}">
                  <a16:creationId xmlns:a16="http://schemas.microsoft.com/office/drawing/2014/main" id="{16192599-0FE1-4DDB-91A2-7A5C79E70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2240"/>
              <a:ext cx="354" cy="19"/>
            </a:xfrm>
            <a:custGeom>
              <a:avLst/>
              <a:gdLst>
                <a:gd name="T0" fmla="*/ 17 w 354"/>
                <a:gd name="T1" fmla="*/ 0 h 19"/>
                <a:gd name="T2" fmla="*/ 32 w 354"/>
                <a:gd name="T3" fmla="*/ 0 h 19"/>
                <a:gd name="T4" fmla="*/ 45 w 354"/>
                <a:gd name="T5" fmla="*/ 1 h 19"/>
                <a:gd name="T6" fmla="*/ 61 w 354"/>
                <a:gd name="T7" fmla="*/ 1 h 19"/>
                <a:gd name="T8" fmla="*/ 77 w 354"/>
                <a:gd name="T9" fmla="*/ 1 h 19"/>
                <a:gd name="T10" fmla="*/ 94 w 354"/>
                <a:gd name="T11" fmla="*/ 3 h 19"/>
                <a:gd name="T12" fmla="*/ 110 w 354"/>
                <a:gd name="T13" fmla="*/ 3 h 19"/>
                <a:gd name="T14" fmla="*/ 127 w 354"/>
                <a:gd name="T15" fmla="*/ 3 h 19"/>
                <a:gd name="T16" fmla="*/ 143 w 354"/>
                <a:gd name="T17" fmla="*/ 3 h 19"/>
                <a:gd name="T18" fmla="*/ 160 w 354"/>
                <a:gd name="T19" fmla="*/ 4 h 19"/>
                <a:gd name="T20" fmla="*/ 177 w 354"/>
                <a:gd name="T21" fmla="*/ 5 h 19"/>
                <a:gd name="T22" fmla="*/ 194 w 354"/>
                <a:gd name="T23" fmla="*/ 5 h 19"/>
                <a:gd name="T24" fmla="*/ 210 w 354"/>
                <a:gd name="T25" fmla="*/ 5 h 19"/>
                <a:gd name="T26" fmla="*/ 227 w 354"/>
                <a:gd name="T27" fmla="*/ 5 h 19"/>
                <a:gd name="T28" fmla="*/ 244 w 354"/>
                <a:gd name="T29" fmla="*/ 7 h 19"/>
                <a:gd name="T30" fmla="*/ 260 w 354"/>
                <a:gd name="T31" fmla="*/ 7 h 19"/>
                <a:gd name="T32" fmla="*/ 277 w 354"/>
                <a:gd name="T33" fmla="*/ 7 h 19"/>
                <a:gd name="T34" fmla="*/ 293 w 354"/>
                <a:gd name="T35" fmla="*/ 7 h 19"/>
                <a:gd name="T36" fmla="*/ 310 w 354"/>
                <a:gd name="T37" fmla="*/ 8 h 19"/>
                <a:gd name="T38" fmla="*/ 325 w 354"/>
                <a:gd name="T39" fmla="*/ 8 h 19"/>
                <a:gd name="T40" fmla="*/ 341 w 354"/>
                <a:gd name="T41" fmla="*/ 9 h 19"/>
                <a:gd name="T42" fmla="*/ 352 w 354"/>
                <a:gd name="T43" fmla="*/ 11 h 19"/>
                <a:gd name="T44" fmla="*/ 348 w 354"/>
                <a:gd name="T45" fmla="*/ 19 h 19"/>
                <a:gd name="T46" fmla="*/ 330 w 354"/>
                <a:gd name="T47" fmla="*/ 18 h 19"/>
                <a:gd name="T48" fmla="*/ 314 w 354"/>
                <a:gd name="T49" fmla="*/ 18 h 19"/>
                <a:gd name="T50" fmla="*/ 297 w 354"/>
                <a:gd name="T51" fmla="*/ 18 h 19"/>
                <a:gd name="T52" fmla="*/ 282 w 354"/>
                <a:gd name="T53" fmla="*/ 18 h 19"/>
                <a:gd name="T54" fmla="*/ 266 w 354"/>
                <a:gd name="T55" fmla="*/ 18 h 19"/>
                <a:gd name="T56" fmla="*/ 249 w 354"/>
                <a:gd name="T57" fmla="*/ 16 h 19"/>
                <a:gd name="T58" fmla="*/ 233 w 354"/>
                <a:gd name="T59" fmla="*/ 16 h 19"/>
                <a:gd name="T60" fmla="*/ 216 w 354"/>
                <a:gd name="T61" fmla="*/ 16 h 19"/>
                <a:gd name="T62" fmla="*/ 199 w 354"/>
                <a:gd name="T63" fmla="*/ 16 h 19"/>
                <a:gd name="T64" fmla="*/ 183 w 354"/>
                <a:gd name="T65" fmla="*/ 16 h 19"/>
                <a:gd name="T66" fmla="*/ 168 w 354"/>
                <a:gd name="T67" fmla="*/ 15 h 19"/>
                <a:gd name="T68" fmla="*/ 151 w 354"/>
                <a:gd name="T69" fmla="*/ 15 h 19"/>
                <a:gd name="T70" fmla="*/ 135 w 354"/>
                <a:gd name="T71" fmla="*/ 15 h 19"/>
                <a:gd name="T72" fmla="*/ 118 w 354"/>
                <a:gd name="T73" fmla="*/ 15 h 19"/>
                <a:gd name="T74" fmla="*/ 102 w 354"/>
                <a:gd name="T75" fmla="*/ 15 h 19"/>
                <a:gd name="T76" fmla="*/ 87 w 354"/>
                <a:gd name="T77" fmla="*/ 15 h 19"/>
                <a:gd name="T78" fmla="*/ 69 w 354"/>
                <a:gd name="T79" fmla="*/ 14 h 19"/>
                <a:gd name="T80" fmla="*/ 54 w 354"/>
                <a:gd name="T81" fmla="*/ 14 h 19"/>
                <a:gd name="T82" fmla="*/ 37 w 354"/>
                <a:gd name="T83" fmla="*/ 14 h 19"/>
                <a:gd name="T84" fmla="*/ 21 w 354"/>
                <a:gd name="T85" fmla="*/ 14 h 19"/>
                <a:gd name="T86" fmla="*/ 4 w 354"/>
                <a:gd name="T87" fmla="*/ 14 h 19"/>
                <a:gd name="T88" fmla="*/ 3 w 354"/>
                <a:gd name="T89" fmla="*/ 7 h 19"/>
                <a:gd name="T90" fmla="*/ 6 w 354"/>
                <a:gd name="T9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4" h="19">
                  <a:moveTo>
                    <a:pt x="6" y="0"/>
                  </a:moveTo>
                  <a:lnTo>
                    <a:pt x="11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51" y="1"/>
                  </a:lnTo>
                  <a:lnTo>
                    <a:pt x="56" y="1"/>
                  </a:lnTo>
                  <a:lnTo>
                    <a:pt x="61" y="1"/>
                  </a:lnTo>
                  <a:lnTo>
                    <a:pt x="66" y="1"/>
                  </a:lnTo>
                  <a:lnTo>
                    <a:pt x="72" y="1"/>
                  </a:lnTo>
                  <a:lnTo>
                    <a:pt x="77" y="1"/>
                  </a:lnTo>
                  <a:lnTo>
                    <a:pt x="84" y="1"/>
                  </a:lnTo>
                  <a:lnTo>
                    <a:pt x="89" y="3"/>
                  </a:lnTo>
                  <a:lnTo>
                    <a:pt x="94" y="3"/>
                  </a:lnTo>
                  <a:lnTo>
                    <a:pt x="99" y="3"/>
                  </a:lnTo>
                  <a:lnTo>
                    <a:pt x="105" y="3"/>
                  </a:lnTo>
                  <a:lnTo>
                    <a:pt x="110" y="3"/>
                  </a:lnTo>
                  <a:lnTo>
                    <a:pt x="116" y="3"/>
                  </a:lnTo>
                  <a:lnTo>
                    <a:pt x="121" y="3"/>
                  </a:lnTo>
                  <a:lnTo>
                    <a:pt x="127" y="3"/>
                  </a:lnTo>
                  <a:lnTo>
                    <a:pt x="133" y="3"/>
                  </a:lnTo>
                  <a:lnTo>
                    <a:pt x="138" y="3"/>
                  </a:lnTo>
                  <a:lnTo>
                    <a:pt x="143" y="3"/>
                  </a:lnTo>
                  <a:lnTo>
                    <a:pt x="150" y="3"/>
                  </a:lnTo>
                  <a:lnTo>
                    <a:pt x="155" y="4"/>
                  </a:lnTo>
                  <a:lnTo>
                    <a:pt x="160" y="4"/>
                  </a:lnTo>
                  <a:lnTo>
                    <a:pt x="166" y="4"/>
                  </a:lnTo>
                  <a:lnTo>
                    <a:pt x="172" y="4"/>
                  </a:lnTo>
                  <a:lnTo>
                    <a:pt x="177" y="5"/>
                  </a:lnTo>
                  <a:lnTo>
                    <a:pt x="183" y="5"/>
                  </a:lnTo>
                  <a:lnTo>
                    <a:pt x="188" y="5"/>
                  </a:lnTo>
                  <a:lnTo>
                    <a:pt x="194" y="5"/>
                  </a:lnTo>
                  <a:lnTo>
                    <a:pt x="199" y="5"/>
                  </a:lnTo>
                  <a:lnTo>
                    <a:pt x="204" y="5"/>
                  </a:lnTo>
                  <a:lnTo>
                    <a:pt x="210" y="5"/>
                  </a:lnTo>
                  <a:lnTo>
                    <a:pt x="216" y="5"/>
                  </a:lnTo>
                  <a:lnTo>
                    <a:pt x="222" y="5"/>
                  </a:lnTo>
                  <a:lnTo>
                    <a:pt x="227" y="5"/>
                  </a:lnTo>
                  <a:lnTo>
                    <a:pt x="233" y="5"/>
                  </a:lnTo>
                  <a:lnTo>
                    <a:pt x="238" y="5"/>
                  </a:lnTo>
                  <a:lnTo>
                    <a:pt x="244" y="7"/>
                  </a:lnTo>
                  <a:lnTo>
                    <a:pt x="249" y="7"/>
                  </a:lnTo>
                  <a:lnTo>
                    <a:pt x="255" y="7"/>
                  </a:lnTo>
                  <a:lnTo>
                    <a:pt x="260" y="7"/>
                  </a:lnTo>
                  <a:lnTo>
                    <a:pt x="267" y="7"/>
                  </a:lnTo>
                  <a:lnTo>
                    <a:pt x="271" y="7"/>
                  </a:lnTo>
                  <a:lnTo>
                    <a:pt x="277" y="7"/>
                  </a:lnTo>
                  <a:lnTo>
                    <a:pt x="282" y="7"/>
                  </a:lnTo>
                  <a:lnTo>
                    <a:pt x="288" y="7"/>
                  </a:lnTo>
                  <a:lnTo>
                    <a:pt x="293" y="7"/>
                  </a:lnTo>
                  <a:lnTo>
                    <a:pt x="299" y="7"/>
                  </a:lnTo>
                  <a:lnTo>
                    <a:pt x="304" y="7"/>
                  </a:lnTo>
                  <a:lnTo>
                    <a:pt x="310" y="8"/>
                  </a:lnTo>
                  <a:lnTo>
                    <a:pt x="314" y="8"/>
                  </a:lnTo>
                  <a:lnTo>
                    <a:pt x="319" y="8"/>
                  </a:lnTo>
                  <a:lnTo>
                    <a:pt x="325" y="8"/>
                  </a:lnTo>
                  <a:lnTo>
                    <a:pt x="330" y="9"/>
                  </a:lnTo>
                  <a:lnTo>
                    <a:pt x="336" y="9"/>
                  </a:lnTo>
                  <a:lnTo>
                    <a:pt x="341" y="9"/>
                  </a:lnTo>
                  <a:lnTo>
                    <a:pt x="345" y="9"/>
                  </a:lnTo>
                  <a:lnTo>
                    <a:pt x="352" y="9"/>
                  </a:lnTo>
                  <a:lnTo>
                    <a:pt x="352" y="11"/>
                  </a:lnTo>
                  <a:lnTo>
                    <a:pt x="354" y="15"/>
                  </a:lnTo>
                  <a:lnTo>
                    <a:pt x="354" y="18"/>
                  </a:lnTo>
                  <a:lnTo>
                    <a:pt x="348" y="19"/>
                  </a:lnTo>
                  <a:lnTo>
                    <a:pt x="343" y="18"/>
                  </a:lnTo>
                  <a:lnTo>
                    <a:pt x="337" y="18"/>
                  </a:lnTo>
                  <a:lnTo>
                    <a:pt x="330" y="18"/>
                  </a:lnTo>
                  <a:lnTo>
                    <a:pt x="326" y="18"/>
                  </a:lnTo>
                  <a:lnTo>
                    <a:pt x="321" y="18"/>
                  </a:lnTo>
                  <a:lnTo>
                    <a:pt x="314" y="18"/>
                  </a:lnTo>
                  <a:lnTo>
                    <a:pt x="308" y="18"/>
                  </a:lnTo>
                  <a:lnTo>
                    <a:pt x="304" y="18"/>
                  </a:lnTo>
                  <a:lnTo>
                    <a:pt x="297" y="18"/>
                  </a:lnTo>
                  <a:lnTo>
                    <a:pt x="292" y="18"/>
                  </a:lnTo>
                  <a:lnTo>
                    <a:pt x="288" y="18"/>
                  </a:lnTo>
                  <a:lnTo>
                    <a:pt x="282" y="18"/>
                  </a:lnTo>
                  <a:lnTo>
                    <a:pt x="277" y="18"/>
                  </a:lnTo>
                  <a:lnTo>
                    <a:pt x="271" y="18"/>
                  </a:lnTo>
                  <a:lnTo>
                    <a:pt x="266" y="18"/>
                  </a:lnTo>
                  <a:lnTo>
                    <a:pt x="260" y="18"/>
                  </a:lnTo>
                  <a:lnTo>
                    <a:pt x="255" y="16"/>
                  </a:lnTo>
                  <a:lnTo>
                    <a:pt x="249" y="16"/>
                  </a:lnTo>
                  <a:lnTo>
                    <a:pt x="244" y="16"/>
                  </a:lnTo>
                  <a:lnTo>
                    <a:pt x="238" y="16"/>
                  </a:lnTo>
                  <a:lnTo>
                    <a:pt x="233" y="16"/>
                  </a:lnTo>
                  <a:lnTo>
                    <a:pt x="227" y="16"/>
                  </a:lnTo>
                  <a:lnTo>
                    <a:pt x="222" y="16"/>
                  </a:lnTo>
                  <a:lnTo>
                    <a:pt x="216" y="16"/>
                  </a:lnTo>
                  <a:lnTo>
                    <a:pt x="210" y="16"/>
                  </a:lnTo>
                  <a:lnTo>
                    <a:pt x="205" y="16"/>
                  </a:lnTo>
                  <a:lnTo>
                    <a:pt x="199" y="16"/>
                  </a:lnTo>
                  <a:lnTo>
                    <a:pt x="195" y="16"/>
                  </a:lnTo>
                  <a:lnTo>
                    <a:pt x="190" y="16"/>
                  </a:lnTo>
                  <a:lnTo>
                    <a:pt x="183" y="16"/>
                  </a:lnTo>
                  <a:lnTo>
                    <a:pt x="179" y="16"/>
                  </a:lnTo>
                  <a:lnTo>
                    <a:pt x="173" y="16"/>
                  </a:lnTo>
                  <a:lnTo>
                    <a:pt x="168" y="15"/>
                  </a:lnTo>
                  <a:lnTo>
                    <a:pt x="162" y="15"/>
                  </a:lnTo>
                  <a:lnTo>
                    <a:pt x="155" y="15"/>
                  </a:lnTo>
                  <a:lnTo>
                    <a:pt x="151" y="15"/>
                  </a:lnTo>
                  <a:lnTo>
                    <a:pt x="146" y="15"/>
                  </a:lnTo>
                  <a:lnTo>
                    <a:pt x="140" y="15"/>
                  </a:lnTo>
                  <a:lnTo>
                    <a:pt x="135" y="15"/>
                  </a:lnTo>
                  <a:lnTo>
                    <a:pt x="129" y="15"/>
                  </a:lnTo>
                  <a:lnTo>
                    <a:pt x="124" y="15"/>
                  </a:lnTo>
                  <a:lnTo>
                    <a:pt x="118" y="15"/>
                  </a:lnTo>
                  <a:lnTo>
                    <a:pt x="113" y="15"/>
                  </a:lnTo>
                  <a:lnTo>
                    <a:pt x="109" y="15"/>
                  </a:lnTo>
                  <a:lnTo>
                    <a:pt x="102" y="15"/>
                  </a:lnTo>
                  <a:lnTo>
                    <a:pt x="96" y="15"/>
                  </a:lnTo>
                  <a:lnTo>
                    <a:pt x="92" y="15"/>
                  </a:lnTo>
                  <a:lnTo>
                    <a:pt x="87" y="15"/>
                  </a:lnTo>
                  <a:lnTo>
                    <a:pt x="81" y="14"/>
                  </a:lnTo>
                  <a:lnTo>
                    <a:pt x="74" y="14"/>
                  </a:lnTo>
                  <a:lnTo>
                    <a:pt x="69" y="14"/>
                  </a:lnTo>
                  <a:lnTo>
                    <a:pt x="65" y="14"/>
                  </a:lnTo>
                  <a:lnTo>
                    <a:pt x="58" y="14"/>
                  </a:lnTo>
                  <a:lnTo>
                    <a:pt x="54" y="14"/>
                  </a:lnTo>
                  <a:lnTo>
                    <a:pt x="48" y="14"/>
                  </a:lnTo>
                  <a:lnTo>
                    <a:pt x="43" y="14"/>
                  </a:lnTo>
                  <a:lnTo>
                    <a:pt x="37" y="14"/>
                  </a:lnTo>
                  <a:lnTo>
                    <a:pt x="32" y="14"/>
                  </a:lnTo>
                  <a:lnTo>
                    <a:pt x="26" y="14"/>
                  </a:lnTo>
                  <a:lnTo>
                    <a:pt x="21" y="14"/>
                  </a:lnTo>
                  <a:lnTo>
                    <a:pt x="15" y="14"/>
                  </a:lnTo>
                  <a:lnTo>
                    <a:pt x="10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6" name="Freeform 106">
              <a:extLst>
                <a:ext uri="{FF2B5EF4-FFF2-40B4-BE49-F238E27FC236}">
                  <a16:creationId xmlns:a16="http://schemas.microsoft.com/office/drawing/2014/main" id="{27E3FC44-351B-4387-B571-ADF2CC330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2249"/>
              <a:ext cx="56" cy="220"/>
            </a:xfrm>
            <a:custGeom>
              <a:avLst/>
              <a:gdLst>
                <a:gd name="T0" fmla="*/ 10 w 56"/>
                <a:gd name="T1" fmla="*/ 0 h 220"/>
                <a:gd name="T2" fmla="*/ 56 w 56"/>
                <a:gd name="T3" fmla="*/ 220 h 220"/>
                <a:gd name="T4" fmla="*/ 48 w 56"/>
                <a:gd name="T5" fmla="*/ 220 h 220"/>
                <a:gd name="T6" fmla="*/ 0 w 56"/>
                <a:gd name="T7" fmla="*/ 2 h 220"/>
                <a:gd name="T8" fmla="*/ 10 w 56"/>
                <a:gd name="T9" fmla="*/ 0 h 220"/>
                <a:gd name="T10" fmla="*/ 10 w 56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20">
                  <a:moveTo>
                    <a:pt x="10" y="0"/>
                  </a:moveTo>
                  <a:lnTo>
                    <a:pt x="56" y="220"/>
                  </a:lnTo>
                  <a:lnTo>
                    <a:pt x="48" y="220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7" name="Freeform 107">
              <a:extLst>
                <a:ext uri="{FF2B5EF4-FFF2-40B4-BE49-F238E27FC236}">
                  <a16:creationId xmlns:a16="http://schemas.microsoft.com/office/drawing/2014/main" id="{33E23220-3CC8-483E-94D8-4D86169BF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2463"/>
              <a:ext cx="26" cy="610"/>
            </a:xfrm>
            <a:custGeom>
              <a:avLst/>
              <a:gdLst>
                <a:gd name="T0" fmla="*/ 15 w 26"/>
                <a:gd name="T1" fmla="*/ 22 h 610"/>
                <a:gd name="T2" fmla="*/ 15 w 26"/>
                <a:gd name="T3" fmla="*/ 50 h 610"/>
                <a:gd name="T4" fmla="*/ 15 w 26"/>
                <a:gd name="T5" fmla="*/ 77 h 610"/>
                <a:gd name="T6" fmla="*/ 14 w 26"/>
                <a:gd name="T7" fmla="*/ 102 h 610"/>
                <a:gd name="T8" fmla="*/ 14 w 26"/>
                <a:gd name="T9" fmla="*/ 127 h 610"/>
                <a:gd name="T10" fmla="*/ 14 w 26"/>
                <a:gd name="T11" fmla="*/ 152 h 610"/>
                <a:gd name="T12" fmla="*/ 12 w 26"/>
                <a:gd name="T13" fmla="*/ 175 h 610"/>
                <a:gd name="T14" fmla="*/ 11 w 26"/>
                <a:gd name="T15" fmla="*/ 198 h 610"/>
                <a:gd name="T16" fmla="*/ 11 w 26"/>
                <a:gd name="T17" fmla="*/ 222 h 610"/>
                <a:gd name="T18" fmla="*/ 10 w 26"/>
                <a:gd name="T19" fmla="*/ 247 h 610"/>
                <a:gd name="T20" fmla="*/ 10 w 26"/>
                <a:gd name="T21" fmla="*/ 271 h 610"/>
                <a:gd name="T22" fmla="*/ 7 w 26"/>
                <a:gd name="T23" fmla="*/ 295 h 610"/>
                <a:gd name="T24" fmla="*/ 5 w 26"/>
                <a:gd name="T25" fmla="*/ 320 h 610"/>
                <a:gd name="T26" fmla="*/ 4 w 26"/>
                <a:gd name="T27" fmla="*/ 346 h 610"/>
                <a:gd name="T28" fmla="*/ 3 w 26"/>
                <a:gd name="T29" fmla="*/ 375 h 610"/>
                <a:gd name="T30" fmla="*/ 3 w 26"/>
                <a:gd name="T31" fmla="*/ 404 h 610"/>
                <a:gd name="T32" fmla="*/ 1 w 26"/>
                <a:gd name="T33" fmla="*/ 434 h 610"/>
                <a:gd name="T34" fmla="*/ 0 w 26"/>
                <a:gd name="T35" fmla="*/ 467 h 610"/>
                <a:gd name="T36" fmla="*/ 0 w 26"/>
                <a:gd name="T37" fmla="*/ 503 h 610"/>
                <a:gd name="T38" fmla="*/ 0 w 26"/>
                <a:gd name="T39" fmla="*/ 539 h 610"/>
                <a:gd name="T40" fmla="*/ 0 w 26"/>
                <a:gd name="T41" fmla="*/ 580 h 610"/>
                <a:gd name="T42" fmla="*/ 11 w 26"/>
                <a:gd name="T43" fmla="*/ 610 h 610"/>
                <a:gd name="T44" fmla="*/ 11 w 26"/>
                <a:gd name="T45" fmla="*/ 577 h 610"/>
                <a:gd name="T46" fmla="*/ 11 w 26"/>
                <a:gd name="T47" fmla="*/ 547 h 610"/>
                <a:gd name="T48" fmla="*/ 11 w 26"/>
                <a:gd name="T49" fmla="*/ 518 h 610"/>
                <a:gd name="T50" fmla="*/ 12 w 26"/>
                <a:gd name="T51" fmla="*/ 488 h 610"/>
                <a:gd name="T52" fmla="*/ 12 w 26"/>
                <a:gd name="T53" fmla="*/ 459 h 610"/>
                <a:gd name="T54" fmla="*/ 14 w 26"/>
                <a:gd name="T55" fmla="*/ 431 h 610"/>
                <a:gd name="T56" fmla="*/ 14 w 26"/>
                <a:gd name="T57" fmla="*/ 402 h 610"/>
                <a:gd name="T58" fmla="*/ 15 w 26"/>
                <a:gd name="T59" fmla="*/ 376 h 610"/>
                <a:gd name="T60" fmla="*/ 15 w 26"/>
                <a:gd name="T61" fmla="*/ 349 h 610"/>
                <a:gd name="T62" fmla="*/ 18 w 26"/>
                <a:gd name="T63" fmla="*/ 322 h 610"/>
                <a:gd name="T64" fmla="*/ 18 w 26"/>
                <a:gd name="T65" fmla="*/ 295 h 610"/>
                <a:gd name="T66" fmla="*/ 19 w 26"/>
                <a:gd name="T67" fmla="*/ 269 h 610"/>
                <a:gd name="T68" fmla="*/ 19 w 26"/>
                <a:gd name="T69" fmla="*/ 241 h 610"/>
                <a:gd name="T70" fmla="*/ 21 w 26"/>
                <a:gd name="T71" fmla="*/ 214 h 610"/>
                <a:gd name="T72" fmla="*/ 22 w 26"/>
                <a:gd name="T73" fmla="*/ 186 h 610"/>
                <a:gd name="T74" fmla="*/ 23 w 26"/>
                <a:gd name="T75" fmla="*/ 158 h 610"/>
                <a:gd name="T76" fmla="*/ 23 w 26"/>
                <a:gd name="T77" fmla="*/ 129 h 610"/>
                <a:gd name="T78" fmla="*/ 23 w 26"/>
                <a:gd name="T79" fmla="*/ 101 h 610"/>
                <a:gd name="T80" fmla="*/ 23 w 26"/>
                <a:gd name="T81" fmla="*/ 70 h 610"/>
                <a:gd name="T82" fmla="*/ 25 w 26"/>
                <a:gd name="T83" fmla="*/ 41 h 610"/>
                <a:gd name="T84" fmla="*/ 25 w 26"/>
                <a:gd name="T85" fmla="*/ 10 h 610"/>
                <a:gd name="T86" fmla="*/ 15 w 26"/>
                <a:gd name="T87" fmla="*/ 3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610">
                  <a:moveTo>
                    <a:pt x="15" y="3"/>
                  </a:moveTo>
                  <a:lnTo>
                    <a:pt x="15" y="12"/>
                  </a:lnTo>
                  <a:lnTo>
                    <a:pt x="15" y="22"/>
                  </a:lnTo>
                  <a:lnTo>
                    <a:pt x="15" y="30"/>
                  </a:lnTo>
                  <a:lnTo>
                    <a:pt x="15" y="41"/>
                  </a:lnTo>
                  <a:lnTo>
                    <a:pt x="15" y="50"/>
                  </a:lnTo>
                  <a:lnTo>
                    <a:pt x="15" y="58"/>
                  </a:lnTo>
                  <a:lnTo>
                    <a:pt x="15" y="67"/>
                  </a:lnTo>
                  <a:lnTo>
                    <a:pt x="15" y="77"/>
                  </a:lnTo>
                  <a:lnTo>
                    <a:pt x="14" y="85"/>
                  </a:lnTo>
                  <a:lnTo>
                    <a:pt x="14" y="94"/>
                  </a:lnTo>
                  <a:lnTo>
                    <a:pt x="14" y="102"/>
                  </a:lnTo>
                  <a:lnTo>
                    <a:pt x="14" y="110"/>
                  </a:lnTo>
                  <a:lnTo>
                    <a:pt x="14" y="118"/>
                  </a:lnTo>
                  <a:lnTo>
                    <a:pt x="14" y="127"/>
                  </a:lnTo>
                  <a:lnTo>
                    <a:pt x="14" y="135"/>
                  </a:lnTo>
                  <a:lnTo>
                    <a:pt x="14" y="143"/>
                  </a:lnTo>
                  <a:lnTo>
                    <a:pt x="14" y="152"/>
                  </a:lnTo>
                  <a:lnTo>
                    <a:pt x="14" y="160"/>
                  </a:lnTo>
                  <a:lnTo>
                    <a:pt x="12" y="167"/>
                  </a:lnTo>
                  <a:lnTo>
                    <a:pt x="12" y="175"/>
                  </a:lnTo>
                  <a:lnTo>
                    <a:pt x="11" y="183"/>
                  </a:lnTo>
                  <a:lnTo>
                    <a:pt x="11" y="191"/>
                  </a:lnTo>
                  <a:lnTo>
                    <a:pt x="11" y="198"/>
                  </a:lnTo>
                  <a:lnTo>
                    <a:pt x="11" y="207"/>
                  </a:lnTo>
                  <a:lnTo>
                    <a:pt x="11" y="215"/>
                  </a:lnTo>
                  <a:lnTo>
                    <a:pt x="11" y="222"/>
                  </a:lnTo>
                  <a:lnTo>
                    <a:pt x="10" y="230"/>
                  </a:lnTo>
                  <a:lnTo>
                    <a:pt x="10" y="238"/>
                  </a:lnTo>
                  <a:lnTo>
                    <a:pt x="10" y="247"/>
                  </a:lnTo>
                  <a:lnTo>
                    <a:pt x="10" y="255"/>
                  </a:lnTo>
                  <a:lnTo>
                    <a:pt x="10" y="263"/>
                  </a:lnTo>
                  <a:lnTo>
                    <a:pt x="10" y="271"/>
                  </a:lnTo>
                  <a:lnTo>
                    <a:pt x="8" y="278"/>
                  </a:lnTo>
                  <a:lnTo>
                    <a:pt x="7" y="287"/>
                  </a:lnTo>
                  <a:lnTo>
                    <a:pt x="7" y="295"/>
                  </a:lnTo>
                  <a:lnTo>
                    <a:pt x="7" y="303"/>
                  </a:lnTo>
                  <a:lnTo>
                    <a:pt x="5" y="311"/>
                  </a:lnTo>
                  <a:lnTo>
                    <a:pt x="5" y="320"/>
                  </a:lnTo>
                  <a:lnTo>
                    <a:pt x="5" y="328"/>
                  </a:lnTo>
                  <a:lnTo>
                    <a:pt x="5" y="338"/>
                  </a:lnTo>
                  <a:lnTo>
                    <a:pt x="4" y="346"/>
                  </a:lnTo>
                  <a:lnTo>
                    <a:pt x="4" y="355"/>
                  </a:lnTo>
                  <a:lnTo>
                    <a:pt x="3" y="365"/>
                  </a:lnTo>
                  <a:lnTo>
                    <a:pt x="3" y="375"/>
                  </a:lnTo>
                  <a:lnTo>
                    <a:pt x="3" y="384"/>
                  </a:lnTo>
                  <a:lnTo>
                    <a:pt x="3" y="394"/>
                  </a:lnTo>
                  <a:lnTo>
                    <a:pt x="3" y="404"/>
                  </a:lnTo>
                  <a:lnTo>
                    <a:pt x="3" y="415"/>
                  </a:lnTo>
                  <a:lnTo>
                    <a:pt x="1" y="424"/>
                  </a:lnTo>
                  <a:lnTo>
                    <a:pt x="1" y="434"/>
                  </a:lnTo>
                  <a:lnTo>
                    <a:pt x="1" y="445"/>
                  </a:lnTo>
                  <a:lnTo>
                    <a:pt x="1" y="456"/>
                  </a:lnTo>
                  <a:lnTo>
                    <a:pt x="0" y="467"/>
                  </a:lnTo>
                  <a:lnTo>
                    <a:pt x="0" y="478"/>
                  </a:lnTo>
                  <a:lnTo>
                    <a:pt x="0" y="490"/>
                  </a:lnTo>
                  <a:lnTo>
                    <a:pt x="0" y="503"/>
                  </a:lnTo>
                  <a:lnTo>
                    <a:pt x="0" y="514"/>
                  </a:lnTo>
                  <a:lnTo>
                    <a:pt x="0" y="526"/>
                  </a:lnTo>
                  <a:lnTo>
                    <a:pt x="0" y="539"/>
                  </a:lnTo>
                  <a:lnTo>
                    <a:pt x="0" y="554"/>
                  </a:lnTo>
                  <a:lnTo>
                    <a:pt x="0" y="566"/>
                  </a:lnTo>
                  <a:lnTo>
                    <a:pt x="0" y="580"/>
                  </a:lnTo>
                  <a:lnTo>
                    <a:pt x="0" y="594"/>
                  </a:lnTo>
                  <a:lnTo>
                    <a:pt x="0" y="609"/>
                  </a:lnTo>
                  <a:lnTo>
                    <a:pt x="11" y="610"/>
                  </a:lnTo>
                  <a:lnTo>
                    <a:pt x="11" y="599"/>
                  </a:lnTo>
                  <a:lnTo>
                    <a:pt x="11" y="588"/>
                  </a:lnTo>
                  <a:lnTo>
                    <a:pt x="11" y="577"/>
                  </a:lnTo>
                  <a:lnTo>
                    <a:pt x="11" y="568"/>
                  </a:lnTo>
                  <a:lnTo>
                    <a:pt x="11" y="558"/>
                  </a:lnTo>
                  <a:lnTo>
                    <a:pt x="11" y="547"/>
                  </a:lnTo>
                  <a:lnTo>
                    <a:pt x="11" y="537"/>
                  </a:lnTo>
                  <a:lnTo>
                    <a:pt x="11" y="528"/>
                  </a:lnTo>
                  <a:lnTo>
                    <a:pt x="11" y="518"/>
                  </a:lnTo>
                  <a:lnTo>
                    <a:pt x="11" y="507"/>
                  </a:lnTo>
                  <a:lnTo>
                    <a:pt x="11" y="497"/>
                  </a:lnTo>
                  <a:lnTo>
                    <a:pt x="12" y="488"/>
                  </a:lnTo>
                  <a:lnTo>
                    <a:pt x="12" y="478"/>
                  </a:lnTo>
                  <a:lnTo>
                    <a:pt x="12" y="468"/>
                  </a:lnTo>
                  <a:lnTo>
                    <a:pt x="12" y="459"/>
                  </a:lnTo>
                  <a:lnTo>
                    <a:pt x="14" y="451"/>
                  </a:lnTo>
                  <a:lnTo>
                    <a:pt x="14" y="441"/>
                  </a:lnTo>
                  <a:lnTo>
                    <a:pt x="14" y="431"/>
                  </a:lnTo>
                  <a:lnTo>
                    <a:pt x="14" y="422"/>
                  </a:lnTo>
                  <a:lnTo>
                    <a:pt x="14" y="413"/>
                  </a:lnTo>
                  <a:lnTo>
                    <a:pt x="14" y="402"/>
                  </a:lnTo>
                  <a:lnTo>
                    <a:pt x="15" y="394"/>
                  </a:lnTo>
                  <a:lnTo>
                    <a:pt x="15" y="384"/>
                  </a:lnTo>
                  <a:lnTo>
                    <a:pt x="15" y="376"/>
                  </a:lnTo>
                  <a:lnTo>
                    <a:pt x="15" y="366"/>
                  </a:lnTo>
                  <a:lnTo>
                    <a:pt x="15" y="358"/>
                  </a:lnTo>
                  <a:lnTo>
                    <a:pt x="15" y="349"/>
                  </a:lnTo>
                  <a:lnTo>
                    <a:pt x="16" y="340"/>
                  </a:lnTo>
                  <a:lnTo>
                    <a:pt x="16" y="331"/>
                  </a:lnTo>
                  <a:lnTo>
                    <a:pt x="18" y="322"/>
                  </a:lnTo>
                  <a:lnTo>
                    <a:pt x="18" y="313"/>
                  </a:lnTo>
                  <a:lnTo>
                    <a:pt x="18" y="304"/>
                  </a:lnTo>
                  <a:lnTo>
                    <a:pt x="18" y="295"/>
                  </a:lnTo>
                  <a:lnTo>
                    <a:pt x="18" y="287"/>
                  </a:lnTo>
                  <a:lnTo>
                    <a:pt x="18" y="277"/>
                  </a:lnTo>
                  <a:lnTo>
                    <a:pt x="19" y="269"/>
                  </a:lnTo>
                  <a:lnTo>
                    <a:pt x="19" y="259"/>
                  </a:lnTo>
                  <a:lnTo>
                    <a:pt x="19" y="251"/>
                  </a:lnTo>
                  <a:lnTo>
                    <a:pt x="19" y="241"/>
                  </a:lnTo>
                  <a:lnTo>
                    <a:pt x="21" y="233"/>
                  </a:lnTo>
                  <a:lnTo>
                    <a:pt x="21" y="223"/>
                  </a:lnTo>
                  <a:lnTo>
                    <a:pt x="21" y="214"/>
                  </a:lnTo>
                  <a:lnTo>
                    <a:pt x="21" y="204"/>
                  </a:lnTo>
                  <a:lnTo>
                    <a:pt x="22" y="196"/>
                  </a:lnTo>
                  <a:lnTo>
                    <a:pt x="22" y="186"/>
                  </a:lnTo>
                  <a:lnTo>
                    <a:pt x="22" y="178"/>
                  </a:lnTo>
                  <a:lnTo>
                    <a:pt x="22" y="168"/>
                  </a:lnTo>
                  <a:lnTo>
                    <a:pt x="23" y="158"/>
                  </a:lnTo>
                  <a:lnTo>
                    <a:pt x="23" y="149"/>
                  </a:lnTo>
                  <a:lnTo>
                    <a:pt x="23" y="139"/>
                  </a:lnTo>
                  <a:lnTo>
                    <a:pt x="23" y="129"/>
                  </a:lnTo>
                  <a:lnTo>
                    <a:pt x="23" y="121"/>
                  </a:lnTo>
                  <a:lnTo>
                    <a:pt x="23" y="110"/>
                  </a:lnTo>
                  <a:lnTo>
                    <a:pt x="23" y="101"/>
                  </a:lnTo>
                  <a:lnTo>
                    <a:pt x="23" y="91"/>
                  </a:lnTo>
                  <a:lnTo>
                    <a:pt x="23" y="81"/>
                  </a:lnTo>
                  <a:lnTo>
                    <a:pt x="23" y="70"/>
                  </a:lnTo>
                  <a:lnTo>
                    <a:pt x="23" y="61"/>
                  </a:lnTo>
                  <a:lnTo>
                    <a:pt x="23" y="51"/>
                  </a:lnTo>
                  <a:lnTo>
                    <a:pt x="25" y="41"/>
                  </a:lnTo>
                  <a:lnTo>
                    <a:pt x="25" y="30"/>
                  </a:lnTo>
                  <a:lnTo>
                    <a:pt x="25" y="21"/>
                  </a:lnTo>
                  <a:lnTo>
                    <a:pt x="25" y="10"/>
                  </a:lnTo>
                  <a:lnTo>
                    <a:pt x="26" y="0"/>
                  </a:lnTo>
                  <a:lnTo>
                    <a:pt x="15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id="{F540E87F-D693-4834-A9AE-49AE721C2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2927"/>
              <a:ext cx="325" cy="309"/>
            </a:xfrm>
            <a:custGeom>
              <a:avLst/>
              <a:gdLst>
                <a:gd name="T0" fmla="*/ 319 w 325"/>
                <a:gd name="T1" fmla="*/ 86 h 309"/>
                <a:gd name="T2" fmla="*/ 311 w 325"/>
                <a:gd name="T3" fmla="*/ 102 h 309"/>
                <a:gd name="T4" fmla="*/ 304 w 325"/>
                <a:gd name="T5" fmla="*/ 123 h 309"/>
                <a:gd name="T6" fmla="*/ 295 w 325"/>
                <a:gd name="T7" fmla="*/ 146 h 309"/>
                <a:gd name="T8" fmla="*/ 289 w 325"/>
                <a:gd name="T9" fmla="*/ 164 h 309"/>
                <a:gd name="T10" fmla="*/ 284 w 325"/>
                <a:gd name="T11" fmla="*/ 182 h 309"/>
                <a:gd name="T12" fmla="*/ 277 w 325"/>
                <a:gd name="T13" fmla="*/ 200 h 309"/>
                <a:gd name="T14" fmla="*/ 271 w 325"/>
                <a:gd name="T15" fmla="*/ 219 h 309"/>
                <a:gd name="T16" fmla="*/ 267 w 325"/>
                <a:gd name="T17" fmla="*/ 237 h 309"/>
                <a:gd name="T18" fmla="*/ 262 w 325"/>
                <a:gd name="T19" fmla="*/ 255 h 309"/>
                <a:gd name="T20" fmla="*/ 256 w 325"/>
                <a:gd name="T21" fmla="*/ 280 h 309"/>
                <a:gd name="T22" fmla="*/ 253 w 325"/>
                <a:gd name="T23" fmla="*/ 302 h 309"/>
                <a:gd name="T24" fmla="*/ 242 w 325"/>
                <a:gd name="T25" fmla="*/ 302 h 309"/>
                <a:gd name="T26" fmla="*/ 244 w 325"/>
                <a:gd name="T27" fmla="*/ 288 h 309"/>
                <a:gd name="T28" fmla="*/ 246 w 325"/>
                <a:gd name="T29" fmla="*/ 273 h 309"/>
                <a:gd name="T30" fmla="*/ 252 w 325"/>
                <a:gd name="T31" fmla="*/ 252 h 309"/>
                <a:gd name="T32" fmla="*/ 259 w 325"/>
                <a:gd name="T33" fmla="*/ 225 h 309"/>
                <a:gd name="T34" fmla="*/ 267 w 325"/>
                <a:gd name="T35" fmla="*/ 200 h 309"/>
                <a:gd name="T36" fmla="*/ 273 w 325"/>
                <a:gd name="T37" fmla="*/ 178 h 309"/>
                <a:gd name="T38" fmla="*/ 279 w 325"/>
                <a:gd name="T39" fmla="*/ 156 h 309"/>
                <a:gd name="T40" fmla="*/ 285 w 325"/>
                <a:gd name="T41" fmla="*/ 135 h 309"/>
                <a:gd name="T42" fmla="*/ 292 w 325"/>
                <a:gd name="T43" fmla="*/ 119 h 309"/>
                <a:gd name="T44" fmla="*/ 297 w 325"/>
                <a:gd name="T45" fmla="*/ 102 h 309"/>
                <a:gd name="T46" fmla="*/ 304 w 325"/>
                <a:gd name="T47" fmla="*/ 82 h 309"/>
                <a:gd name="T48" fmla="*/ 285 w 325"/>
                <a:gd name="T49" fmla="*/ 75 h 309"/>
                <a:gd name="T50" fmla="*/ 263 w 325"/>
                <a:gd name="T51" fmla="*/ 66 h 309"/>
                <a:gd name="T52" fmla="*/ 242 w 325"/>
                <a:gd name="T53" fmla="*/ 58 h 309"/>
                <a:gd name="T54" fmla="*/ 227 w 325"/>
                <a:gd name="T55" fmla="*/ 55 h 309"/>
                <a:gd name="T56" fmla="*/ 212 w 325"/>
                <a:gd name="T57" fmla="*/ 50 h 309"/>
                <a:gd name="T58" fmla="*/ 198 w 325"/>
                <a:gd name="T59" fmla="*/ 47 h 309"/>
                <a:gd name="T60" fmla="*/ 183 w 325"/>
                <a:gd name="T61" fmla="*/ 43 h 309"/>
                <a:gd name="T62" fmla="*/ 168 w 325"/>
                <a:gd name="T63" fmla="*/ 39 h 309"/>
                <a:gd name="T64" fmla="*/ 152 w 325"/>
                <a:gd name="T65" fmla="*/ 35 h 309"/>
                <a:gd name="T66" fmla="*/ 135 w 325"/>
                <a:gd name="T67" fmla="*/ 32 h 309"/>
                <a:gd name="T68" fmla="*/ 119 w 325"/>
                <a:gd name="T69" fmla="*/ 28 h 309"/>
                <a:gd name="T70" fmla="*/ 102 w 325"/>
                <a:gd name="T71" fmla="*/ 25 h 309"/>
                <a:gd name="T72" fmla="*/ 87 w 325"/>
                <a:gd name="T73" fmla="*/ 22 h 309"/>
                <a:gd name="T74" fmla="*/ 70 w 325"/>
                <a:gd name="T75" fmla="*/ 20 h 309"/>
                <a:gd name="T76" fmla="*/ 55 w 325"/>
                <a:gd name="T77" fmla="*/ 18 h 309"/>
                <a:gd name="T78" fmla="*/ 40 w 325"/>
                <a:gd name="T79" fmla="*/ 17 h 309"/>
                <a:gd name="T80" fmla="*/ 25 w 325"/>
                <a:gd name="T81" fmla="*/ 15 h 309"/>
                <a:gd name="T82" fmla="*/ 4 w 325"/>
                <a:gd name="T83" fmla="*/ 15 h 309"/>
                <a:gd name="T84" fmla="*/ 10 w 325"/>
                <a:gd name="T85" fmla="*/ 0 h 309"/>
                <a:gd name="T86" fmla="*/ 25 w 325"/>
                <a:gd name="T87" fmla="*/ 0 h 309"/>
                <a:gd name="T88" fmla="*/ 40 w 325"/>
                <a:gd name="T89" fmla="*/ 2 h 309"/>
                <a:gd name="T90" fmla="*/ 57 w 325"/>
                <a:gd name="T91" fmla="*/ 3 h 309"/>
                <a:gd name="T92" fmla="*/ 73 w 325"/>
                <a:gd name="T93" fmla="*/ 6 h 309"/>
                <a:gd name="T94" fmla="*/ 90 w 325"/>
                <a:gd name="T95" fmla="*/ 9 h 309"/>
                <a:gd name="T96" fmla="*/ 106 w 325"/>
                <a:gd name="T97" fmla="*/ 11 h 309"/>
                <a:gd name="T98" fmla="*/ 123 w 325"/>
                <a:gd name="T99" fmla="*/ 14 h 309"/>
                <a:gd name="T100" fmla="*/ 141 w 325"/>
                <a:gd name="T101" fmla="*/ 18 h 309"/>
                <a:gd name="T102" fmla="*/ 158 w 325"/>
                <a:gd name="T103" fmla="*/ 22 h 309"/>
                <a:gd name="T104" fmla="*/ 176 w 325"/>
                <a:gd name="T105" fmla="*/ 26 h 309"/>
                <a:gd name="T106" fmla="*/ 191 w 325"/>
                <a:gd name="T107" fmla="*/ 31 h 309"/>
                <a:gd name="T108" fmla="*/ 208 w 325"/>
                <a:gd name="T109" fmla="*/ 35 h 309"/>
                <a:gd name="T110" fmla="*/ 224 w 325"/>
                <a:gd name="T111" fmla="*/ 39 h 309"/>
                <a:gd name="T112" fmla="*/ 240 w 325"/>
                <a:gd name="T113" fmla="*/ 44 h 309"/>
                <a:gd name="T114" fmla="*/ 255 w 325"/>
                <a:gd name="T115" fmla="*/ 49 h 309"/>
                <a:gd name="T116" fmla="*/ 270 w 325"/>
                <a:gd name="T117" fmla="*/ 54 h 309"/>
                <a:gd name="T118" fmla="*/ 288 w 325"/>
                <a:gd name="T119" fmla="*/ 60 h 309"/>
                <a:gd name="T120" fmla="*/ 311 w 325"/>
                <a:gd name="T121" fmla="*/ 68 h 309"/>
                <a:gd name="T122" fmla="*/ 325 w 325"/>
                <a:gd name="T123" fmla="*/ 7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5" h="309">
                  <a:moveTo>
                    <a:pt x="325" y="73"/>
                  </a:moveTo>
                  <a:lnTo>
                    <a:pt x="322" y="79"/>
                  </a:lnTo>
                  <a:lnTo>
                    <a:pt x="319" y="86"/>
                  </a:lnTo>
                  <a:lnTo>
                    <a:pt x="317" y="90"/>
                  </a:lnTo>
                  <a:lnTo>
                    <a:pt x="314" y="95"/>
                  </a:lnTo>
                  <a:lnTo>
                    <a:pt x="311" y="102"/>
                  </a:lnTo>
                  <a:lnTo>
                    <a:pt x="310" y="109"/>
                  </a:lnTo>
                  <a:lnTo>
                    <a:pt x="306" y="115"/>
                  </a:lnTo>
                  <a:lnTo>
                    <a:pt x="304" y="123"/>
                  </a:lnTo>
                  <a:lnTo>
                    <a:pt x="300" y="130"/>
                  </a:lnTo>
                  <a:lnTo>
                    <a:pt x="297" y="139"/>
                  </a:lnTo>
                  <a:lnTo>
                    <a:pt x="295" y="146"/>
                  </a:lnTo>
                  <a:lnTo>
                    <a:pt x="292" y="156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8" y="168"/>
                  </a:lnTo>
                  <a:lnTo>
                    <a:pt x="286" y="174"/>
                  </a:lnTo>
                  <a:lnTo>
                    <a:pt x="284" y="182"/>
                  </a:lnTo>
                  <a:lnTo>
                    <a:pt x="279" y="192"/>
                  </a:lnTo>
                  <a:lnTo>
                    <a:pt x="278" y="196"/>
                  </a:lnTo>
                  <a:lnTo>
                    <a:pt x="277" y="200"/>
                  </a:lnTo>
                  <a:lnTo>
                    <a:pt x="275" y="206"/>
                  </a:lnTo>
                  <a:lnTo>
                    <a:pt x="274" y="211"/>
                  </a:lnTo>
                  <a:lnTo>
                    <a:pt x="271" y="219"/>
                  </a:lnTo>
                  <a:lnTo>
                    <a:pt x="268" y="228"/>
                  </a:lnTo>
                  <a:lnTo>
                    <a:pt x="267" y="232"/>
                  </a:lnTo>
                  <a:lnTo>
                    <a:pt x="267" y="237"/>
                  </a:lnTo>
                  <a:lnTo>
                    <a:pt x="264" y="243"/>
                  </a:lnTo>
                  <a:lnTo>
                    <a:pt x="264" y="247"/>
                  </a:lnTo>
                  <a:lnTo>
                    <a:pt x="262" y="255"/>
                  </a:lnTo>
                  <a:lnTo>
                    <a:pt x="259" y="263"/>
                  </a:lnTo>
                  <a:lnTo>
                    <a:pt x="257" y="272"/>
                  </a:lnTo>
                  <a:lnTo>
                    <a:pt x="256" y="280"/>
                  </a:lnTo>
                  <a:lnTo>
                    <a:pt x="255" y="288"/>
                  </a:lnTo>
                  <a:lnTo>
                    <a:pt x="255" y="295"/>
                  </a:lnTo>
                  <a:lnTo>
                    <a:pt x="253" y="302"/>
                  </a:lnTo>
                  <a:lnTo>
                    <a:pt x="253" y="309"/>
                  </a:lnTo>
                  <a:lnTo>
                    <a:pt x="242" y="308"/>
                  </a:lnTo>
                  <a:lnTo>
                    <a:pt x="242" y="302"/>
                  </a:lnTo>
                  <a:lnTo>
                    <a:pt x="242" y="298"/>
                  </a:lnTo>
                  <a:lnTo>
                    <a:pt x="244" y="292"/>
                  </a:lnTo>
                  <a:lnTo>
                    <a:pt x="244" y="288"/>
                  </a:lnTo>
                  <a:lnTo>
                    <a:pt x="245" y="283"/>
                  </a:lnTo>
                  <a:lnTo>
                    <a:pt x="246" y="279"/>
                  </a:lnTo>
                  <a:lnTo>
                    <a:pt x="246" y="273"/>
                  </a:lnTo>
                  <a:lnTo>
                    <a:pt x="248" y="269"/>
                  </a:lnTo>
                  <a:lnTo>
                    <a:pt x="251" y="261"/>
                  </a:lnTo>
                  <a:lnTo>
                    <a:pt x="252" y="252"/>
                  </a:lnTo>
                  <a:lnTo>
                    <a:pt x="255" y="243"/>
                  </a:lnTo>
                  <a:lnTo>
                    <a:pt x="257" y="234"/>
                  </a:lnTo>
                  <a:lnTo>
                    <a:pt x="259" y="225"/>
                  </a:lnTo>
                  <a:lnTo>
                    <a:pt x="262" y="217"/>
                  </a:lnTo>
                  <a:lnTo>
                    <a:pt x="264" y="208"/>
                  </a:lnTo>
                  <a:lnTo>
                    <a:pt x="267" y="200"/>
                  </a:lnTo>
                  <a:lnTo>
                    <a:pt x="268" y="192"/>
                  </a:lnTo>
                  <a:lnTo>
                    <a:pt x="271" y="185"/>
                  </a:lnTo>
                  <a:lnTo>
                    <a:pt x="273" y="178"/>
                  </a:lnTo>
                  <a:lnTo>
                    <a:pt x="275" y="171"/>
                  </a:lnTo>
                  <a:lnTo>
                    <a:pt x="277" y="163"/>
                  </a:lnTo>
                  <a:lnTo>
                    <a:pt x="279" y="156"/>
                  </a:lnTo>
                  <a:lnTo>
                    <a:pt x="281" y="148"/>
                  </a:lnTo>
                  <a:lnTo>
                    <a:pt x="284" y="142"/>
                  </a:lnTo>
                  <a:lnTo>
                    <a:pt x="285" y="135"/>
                  </a:lnTo>
                  <a:lnTo>
                    <a:pt x="288" y="130"/>
                  </a:lnTo>
                  <a:lnTo>
                    <a:pt x="289" y="123"/>
                  </a:lnTo>
                  <a:lnTo>
                    <a:pt x="292" y="119"/>
                  </a:lnTo>
                  <a:lnTo>
                    <a:pt x="293" y="112"/>
                  </a:lnTo>
                  <a:lnTo>
                    <a:pt x="296" y="106"/>
                  </a:lnTo>
                  <a:lnTo>
                    <a:pt x="297" y="102"/>
                  </a:lnTo>
                  <a:lnTo>
                    <a:pt x="300" y="98"/>
                  </a:lnTo>
                  <a:lnTo>
                    <a:pt x="303" y="88"/>
                  </a:lnTo>
                  <a:lnTo>
                    <a:pt x="304" y="82"/>
                  </a:lnTo>
                  <a:lnTo>
                    <a:pt x="297" y="79"/>
                  </a:lnTo>
                  <a:lnTo>
                    <a:pt x="292" y="77"/>
                  </a:lnTo>
                  <a:lnTo>
                    <a:pt x="285" y="75"/>
                  </a:lnTo>
                  <a:lnTo>
                    <a:pt x="279" y="72"/>
                  </a:lnTo>
                  <a:lnTo>
                    <a:pt x="271" y="68"/>
                  </a:lnTo>
                  <a:lnTo>
                    <a:pt x="263" y="66"/>
                  </a:lnTo>
                  <a:lnTo>
                    <a:pt x="255" y="64"/>
                  </a:lnTo>
                  <a:lnTo>
                    <a:pt x="246" y="61"/>
                  </a:lnTo>
                  <a:lnTo>
                    <a:pt x="242" y="58"/>
                  </a:lnTo>
                  <a:lnTo>
                    <a:pt x="237" y="58"/>
                  </a:lnTo>
                  <a:lnTo>
                    <a:pt x="231" y="57"/>
                  </a:lnTo>
                  <a:lnTo>
                    <a:pt x="227" y="55"/>
                  </a:lnTo>
                  <a:lnTo>
                    <a:pt x="223" y="53"/>
                  </a:lnTo>
                  <a:lnTo>
                    <a:pt x="218" y="51"/>
                  </a:lnTo>
                  <a:lnTo>
                    <a:pt x="212" y="50"/>
                  </a:lnTo>
                  <a:lnTo>
                    <a:pt x="208" y="50"/>
                  </a:lnTo>
                  <a:lnTo>
                    <a:pt x="202" y="47"/>
                  </a:lnTo>
                  <a:lnTo>
                    <a:pt x="198" y="47"/>
                  </a:lnTo>
                  <a:lnTo>
                    <a:pt x="193" y="46"/>
                  </a:lnTo>
                  <a:lnTo>
                    <a:pt x="187" y="44"/>
                  </a:lnTo>
                  <a:lnTo>
                    <a:pt x="183" y="43"/>
                  </a:lnTo>
                  <a:lnTo>
                    <a:pt x="178" y="42"/>
                  </a:lnTo>
                  <a:lnTo>
                    <a:pt x="174" y="40"/>
                  </a:lnTo>
                  <a:lnTo>
                    <a:pt x="168" y="39"/>
                  </a:lnTo>
                  <a:lnTo>
                    <a:pt x="163" y="37"/>
                  </a:lnTo>
                  <a:lnTo>
                    <a:pt x="157" y="37"/>
                  </a:lnTo>
                  <a:lnTo>
                    <a:pt x="152" y="35"/>
                  </a:lnTo>
                  <a:lnTo>
                    <a:pt x="146" y="35"/>
                  </a:lnTo>
                  <a:lnTo>
                    <a:pt x="141" y="33"/>
                  </a:lnTo>
                  <a:lnTo>
                    <a:pt x="135" y="32"/>
                  </a:lnTo>
                  <a:lnTo>
                    <a:pt x="130" y="31"/>
                  </a:lnTo>
                  <a:lnTo>
                    <a:pt x="125" y="29"/>
                  </a:lnTo>
                  <a:lnTo>
                    <a:pt x="119" y="28"/>
                  </a:lnTo>
                  <a:lnTo>
                    <a:pt x="113" y="26"/>
                  </a:lnTo>
                  <a:lnTo>
                    <a:pt x="108" y="25"/>
                  </a:lnTo>
                  <a:lnTo>
                    <a:pt x="102" y="25"/>
                  </a:lnTo>
                  <a:lnTo>
                    <a:pt x="96" y="24"/>
                  </a:lnTo>
                  <a:lnTo>
                    <a:pt x="92" y="22"/>
                  </a:lnTo>
                  <a:lnTo>
                    <a:pt x="87" y="22"/>
                  </a:lnTo>
                  <a:lnTo>
                    <a:pt x="81" y="22"/>
                  </a:lnTo>
                  <a:lnTo>
                    <a:pt x="76" y="21"/>
                  </a:lnTo>
                  <a:lnTo>
                    <a:pt x="70" y="20"/>
                  </a:lnTo>
                  <a:lnTo>
                    <a:pt x="65" y="18"/>
                  </a:lnTo>
                  <a:lnTo>
                    <a:pt x="61" y="18"/>
                  </a:lnTo>
                  <a:lnTo>
                    <a:pt x="55" y="18"/>
                  </a:lnTo>
                  <a:lnTo>
                    <a:pt x="50" y="17"/>
                  </a:lnTo>
                  <a:lnTo>
                    <a:pt x="46" y="17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21" y="15"/>
                  </a:lnTo>
                  <a:lnTo>
                    <a:pt x="13" y="15"/>
                  </a:lnTo>
                  <a:lnTo>
                    <a:pt x="4" y="15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62" y="3"/>
                  </a:lnTo>
                  <a:lnTo>
                    <a:pt x="68" y="4"/>
                  </a:lnTo>
                  <a:lnTo>
                    <a:pt x="73" y="6"/>
                  </a:lnTo>
                  <a:lnTo>
                    <a:pt x="79" y="6"/>
                  </a:lnTo>
                  <a:lnTo>
                    <a:pt x="84" y="9"/>
                  </a:lnTo>
                  <a:lnTo>
                    <a:pt x="90" y="9"/>
                  </a:lnTo>
                  <a:lnTo>
                    <a:pt x="95" y="10"/>
                  </a:lnTo>
                  <a:lnTo>
                    <a:pt x="101" y="10"/>
                  </a:lnTo>
                  <a:lnTo>
                    <a:pt x="106" y="11"/>
                  </a:lnTo>
                  <a:lnTo>
                    <a:pt x="112" y="13"/>
                  </a:lnTo>
                  <a:lnTo>
                    <a:pt x="117" y="14"/>
                  </a:lnTo>
                  <a:lnTo>
                    <a:pt x="123" y="14"/>
                  </a:lnTo>
                  <a:lnTo>
                    <a:pt x="130" y="17"/>
                  </a:lnTo>
                  <a:lnTo>
                    <a:pt x="135" y="17"/>
                  </a:lnTo>
                  <a:lnTo>
                    <a:pt x="141" y="18"/>
                  </a:lnTo>
                  <a:lnTo>
                    <a:pt x="146" y="20"/>
                  </a:lnTo>
                  <a:lnTo>
                    <a:pt x="152" y="21"/>
                  </a:lnTo>
                  <a:lnTo>
                    <a:pt x="158" y="22"/>
                  </a:lnTo>
                  <a:lnTo>
                    <a:pt x="164" y="24"/>
                  </a:lnTo>
                  <a:lnTo>
                    <a:pt x="169" y="25"/>
                  </a:lnTo>
                  <a:lnTo>
                    <a:pt x="176" y="26"/>
                  </a:lnTo>
                  <a:lnTo>
                    <a:pt x="182" y="28"/>
                  </a:lnTo>
                  <a:lnTo>
                    <a:pt x="187" y="29"/>
                  </a:lnTo>
                  <a:lnTo>
                    <a:pt x="191" y="31"/>
                  </a:lnTo>
                  <a:lnTo>
                    <a:pt x="198" y="32"/>
                  </a:lnTo>
                  <a:lnTo>
                    <a:pt x="202" y="33"/>
                  </a:lnTo>
                  <a:lnTo>
                    <a:pt x="208" y="35"/>
                  </a:lnTo>
                  <a:lnTo>
                    <a:pt x="213" y="36"/>
                  </a:lnTo>
                  <a:lnTo>
                    <a:pt x="219" y="39"/>
                  </a:lnTo>
                  <a:lnTo>
                    <a:pt x="224" y="39"/>
                  </a:lnTo>
                  <a:lnTo>
                    <a:pt x="230" y="42"/>
                  </a:lnTo>
                  <a:lnTo>
                    <a:pt x="234" y="43"/>
                  </a:lnTo>
                  <a:lnTo>
                    <a:pt x="240" y="44"/>
                  </a:lnTo>
                  <a:lnTo>
                    <a:pt x="245" y="46"/>
                  </a:lnTo>
                  <a:lnTo>
                    <a:pt x="251" y="47"/>
                  </a:lnTo>
                  <a:lnTo>
                    <a:pt x="255" y="49"/>
                  </a:lnTo>
                  <a:lnTo>
                    <a:pt x="260" y="51"/>
                  </a:lnTo>
                  <a:lnTo>
                    <a:pt x="264" y="51"/>
                  </a:lnTo>
                  <a:lnTo>
                    <a:pt x="270" y="54"/>
                  </a:lnTo>
                  <a:lnTo>
                    <a:pt x="274" y="54"/>
                  </a:lnTo>
                  <a:lnTo>
                    <a:pt x="279" y="57"/>
                  </a:lnTo>
                  <a:lnTo>
                    <a:pt x="288" y="60"/>
                  </a:lnTo>
                  <a:lnTo>
                    <a:pt x="296" y="62"/>
                  </a:lnTo>
                  <a:lnTo>
                    <a:pt x="304" y="65"/>
                  </a:lnTo>
                  <a:lnTo>
                    <a:pt x="311" y="68"/>
                  </a:lnTo>
                  <a:lnTo>
                    <a:pt x="318" y="71"/>
                  </a:lnTo>
                  <a:lnTo>
                    <a:pt x="325" y="73"/>
                  </a:lnTo>
                  <a:lnTo>
                    <a:pt x="325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id="{28A1540C-3863-4CA0-A7FD-449206FBC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464"/>
              <a:ext cx="101" cy="203"/>
            </a:xfrm>
            <a:custGeom>
              <a:avLst/>
              <a:gdLst>
                <a:gd name="T0" fmla="*/ 62 w 101"/>
                <a:gd name="T1" fmla="*/ 0 h 203"/>
                <a:gd name="T2" fmla="*/ 0 w 101"/>
                <a:gd name="T3" fmla="*/ 64 h 203"/>
                <a:gd name="T4" fmla="*/ 11 w 101"/>
                <a:gd name="T5" fmla="*/ 86 h 203"/>
                <a:gd name="T6" fmla="*/ 0 w 101"/>
                <a:gd name="T7" fmla="*/ 197 h 203"/>
                <a:gd name="T8" fmla="*/ 35 w 101"/>
                <a:gd name="T9" fmla="*/ 203 h 203"/>
                <a:gd name="T10" fmla="*/ 101 w 101"/>
                <a:gd name="T11" fmla="*/ 24 h 203"/>
                <a:gd name="T12" fmla="*/ 62 w 101"/>
                <a:gd name="T13" fmla="*/ 0 h 203"/>
                <a:gd name="T14" fmla="*/ 62 w 101"/>
                <a:gd name="T1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03">
                  <a:moveTo>
                    <a:pt x="62" y="0"/>
                  </a:moveTo>
                  <a:lnTo>
                    <a:pt x="0" y="64"/>
                  </a:lnTo>
                  <a:lnTo>
                    <a:pt x="11" y="86"/>
                  </a:lnTo>
                  <a:lnTo>
                    <a:pt x="0" y="197"/>
                  </a:lnTo>
                  <a:lnTo>
                    <a:pt x="35" y="203"/>
                  </a:lnTo>
                  <a:lnTo>
                    <a:pt x="101" y="24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id="{4C74AB02-43C5-462C-BFFF-D1FE5ED44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2427"/>
              <a:ext cx="103" cy="241"/>
            </a:xfrm>
            <a:custGeom>
              <a:avLst/>
              <a:gdLst>
                <a:gd name="T0" fmla="*/ 34 w 103"/>
                <a:gd name="T1" fmla="*/ 3 h 241"/>
                <a:gd name="T2" fmla="*/ 45 w 103"/>
                <a:gd name="T3" fmla="*/ 10 h 241"/>
                <a:gd name="T4" fmla="*/ 58 w 103"/>
                <a:gd name="T5" fmla="*/ 18 h 241"/>
                <a:gd name="T6" fmla="*/ 70 w 103"/>
                <a:gd name="T7" fmla="*/ 25 h 241"/>
                <a:gd name="T8" fmla="*/ 81 w 103"/>
                <a:gd name="T9" fmla="*/ 32 h 241"/>
                <a:gd name="T10" fmla="*/ 91 w 103"/>
                <a:gd name="T11" fmla="*/ 37 h 241"/>
                <a:gd name="T12" fmla="*/ 102 w 103"/>
                <a:gd name="T13" fmla="*/ 46 h 241"/>
                <a:gd name="T14" fmla="*/ 99 w 103"/>
                <a:gd name="T15" fmla="*/ 57 h 241"/>
                <a:gd name="T16" fmla="*/ 89 w 103"/>
                <a:gd name="T17" fmla="*/ 72 h 241"/>
                <a:gd name="T18" fmla="*/ 82 w 103"/>
                <a:gd name="T19" fmla="*/ 84 h 241"/>
                <a:gd name="T20" fmla="*/ 77 w 103"/>
                <a:gd name="T21" fmla="*/ 94 h 241"/>
                <a:gd name="T22" fmla="*/ 73 w 103"/>
                <a:gd name="T23" fmla="*/ 102 h 241"/>
                <a:gd name="T24" fmla="*/ 67 w 103"/>
                <a:gd name="T25" fmla="*/ 113 h 241"/>
                <a:gd name="T26" fmla="*/ 62 w 103"/>
                <a:gd name="T27" fmla="*/ 123 h 241"/>
                <a:gd name="T28" fmla="*/ 58 w 103"/>
                <a:gd name="T29" fmla="*/ 134 h 241"/>
                <a:gd name="T30" fmla="*/ 52 w 103"/>
                <a:gd name="T31" fmla="*/ 148 h 241"/>
                <a:gd name="T32" fmla="*/ 45 w 103"/>
                <a:gd name="T33" fmla="*/ 161 h 241"/>
                <a:gd name="T34" fmla="*/ 38 w 103"/>
                <a:gd name="T35" fmla="*/ 177 h 241"/>
                <a:gd name="T36" fmla="*/ 32 w 103"/>
                <a:gd name="T37" fmla="*/ 192 h 241"/>
                <a:gd name="T38" fmla="*/ 26 w 103"/>
                <a:gd name="T39" fmla="*/ 205 h 241"/>
                <a:gd name="T40" fmla="*/ 23 w 103"/>
                <a:gd name="T41" fmla="*/ 215 h 241"/>
                <a:gd name="T42" fmla="*/ 19 w 103"/>
                <a:gd name="T43" fmla="*/ 226 h 241"/>
                <a:gd name="T44" fmla="*/ 16 w 103"/>
                <a:gd name="T45" fmla="*/ 236 h 241"/>
                <a:gd name="T46" fmla="*/ 0 w 103"/>
                <a:gd name="T47" fmla="*/ 240 h 241"/>
                <a:gd name="T48" fmla="*/ 3 w 103"/>
                <a:gd name="T49" fmla="*/ 230 h 241"/>
                <a:gd name="T50" fmla="*/ 7 w 103"/>
                <a:gd name="T51" fmla="*/ 222 h 241"/>
                <a:gd name="T52" fmla="*/ 14 w 103"/>
                <a:gd name="T53" fmla="*/ 207 h 241"/>
                <a:gd name="T54" fmla="*/ 19 w 103"/>
                <a:gd name="T55" fmla="*/ 194 h 241"/>
                <a:gd name="T56" fmla="*/ 25 w 103"/>
                <a:gd name="T57" fmla="*/ 183 h 241"/>
                <a:gd name="T58" fmla="*/ 27 w 103"/>
                <a:gd name="T59" fmla="*/ 175 h 241"/>
                <a:gd name="T60" fmla="*/ 32 w 103"/>
                <a:gd name="T61" fmla="*/ 170 h 241"/>
                <a:gd name="T62" fmla="*/ 34 w 103"/>
                <a:gd name="T63" fmla="*/ 161 h 241"/>
                <a:gd name="T64" fmla="*/ 38 w 103"/>
                <a:gd name="T65" fmla="*/ 152 h 241"/>
                <a:gd name="T66" fmla="*/ 41 w 103"/>
                <a:gd name="T67" fmla="*/ 146 h 241"/>
                <a:gd name="T68" fmla="*/ 45 w 103"/>
                <a:gd name="T69" fmla="*/ 139 h 241"/>
                <a:gd name="T70" fmla="*/ 34 w 103"/>
                <a:gd name="T71" fmla="*/ 134 h 241"/>
                <a:gd name="T72" fmla="*/ 26 w 103"/>
                <a:gd name="T73" fmla="*/ 127 h 241"/>
                <a:gd name="T74" fmla="*/ 16 w 103"/>
                <a:gd name="T75" fmla="*/ 113 h 241"/>
                <a:gd name="T76" fmla="*/ 10 w 103"/>
                <a:gd name="T77" fmla="*/ 97 h 241"/>
                <a:gd name="T78" fmla="*/ 10 w 103"/>
                <a:gd name="T79" fmla="*/ 81 h 241"/>
                <a:gd name="T80" fmla="*/ 11 w 103"/>
                <a:gd name="T81" fmla="*/ 65 h 241"/>
                <a:gd name="T82" fmla="*/ 15 w 103"/>
                <a:gd name="T83" fmla="*/ 48 h 241"/>
                <a:gd name="T84" fmla="*/ 21 w 103"/>
                <a:gd name="T85" fmla="*/ 32 h 241"/>
                <a:gd name="T86" fmla="*/ 25 w 103"/>
                <a:gd name="T87" fmla="*/ 17 h 241"/>
                <a:gd name="T88" fmla="*/ 30 w 103"/>
                <a:gd name="T8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3" h="241">
                  <a:moveTo>
                    <a:pt x="30" y="0"/>
                  </a:moveTo>
                  <a:lnTo>
                    <a:pt x="34" y="3"/>
                  </a:lnTo>
                  <a:lnTo>
                    <a:pt x="40" y="7"/>
                  </a:lnTo>
                  <a:lnTo>
                    <a:pt x="45" y="10"/>
                  </a:lnTo>
                  <a:lnTo>
                    <a:pt x="52" y="14"/>
                  </a:lnTo>
                  <a:lnTo>
                    <a:pt x="58" y="18"/>
                  </a:lnTo>
                  <a:lnTo>
                    <a:pt x="65" y="22"/>
                  </a:lnTo>
                  <a:lnTo>
                    <a:pt x="70" y="25"/>
                  </a:lnTo>
                  <a:lnTo>
                    <a:pt x="77" y="29"/>
                  </a:lnTo>
                  <a:lnTo>
                    <a:pt x="81" y="32"/>
                  </a:lnTo>
                  <a:lnTo>
                    <a:pt x="87" y="36"/>
                  </a:lnTo>
                  <a:lnTo>
                    <a:pt x="91" y="37"/>
                  </a:lnTo>
                  <a:lnTo>
                    <a:pt x="95" y="42"/>
                  </a:lnTo>
                  <a:lnTo>
                    <a:pt x="102" y="46"/>
                  </a:lnTo>
                  <a:lnTo>
                    <a:pt x="103" y="50"/>
                  </a:lnTo>
                  <a:lnTo>
                    <a:pt x="99" y="57"/>
                  </a:lnTo>
                  <a:lnTo>
                    <a:pt x="93" y="65"/>
                  </a:lnTo>
                  <a:lnTo>
                    <a:pt x="89" y="72"/>
                  </a:lnTo>
                  <a:lnTo>
                    <a:pt x="85" y="81"/>
                  </a:lnTo>
                  <a:lnTo>
                    <a:pt x="82" y="84"/>
                  </a:lnTo>
                  <a:lnTo>
                    <a:pt x="80" y="88"/>
                  </a:lnTo>
                  <a:lnTo>
                    <a:pt x="77" y="94"/>
                  </a:lnTo>
                  <a:lnTo>
                    <a:pt x="74" y="98"/>
                  </a:lnTo>
                  <a:lnTo>
                    <a:pt x="73" y="102"/>
                  </a:lnTo>
                  <a:lnTo>
                    <a:pt x="70" y="108"/>
                  </a:lnTo>
                  <a:lnTo>
                    <a:pt x="67" y="113"/>
                  </a:lnTo>
                  <a:lnTo>
                    <a:pt x="66" y="119"/>
                  </a:lnTo>
                  <a:lnTo>
                    <a:pt x="62" y="123"/>
                  </a:lnTo>
                  <a:lnTo>
                    <a:pt x="60" y="128"/>
                  </a:lnTo>
                  <a:lnTo>
                    <a:pt x="58" y="134"/>
                  </a:lnTo>
                  <a:lnTo>
                    <a:pt x="55" y="141"/>
                  </a:lnTo>
                  <a:lnTo>
                    <a:pt x="52" y="148"/>
                  </a:lnTo>
                  <a:lnTo>
                    <a:pt x="48" y="154"/>
                  </a:lnTo>
                  <a:lnTo>
                    <a:pt x="45" y="161"/>
                  </a:lnTo>
                  <a:lnTo>
                    <a:pt x="43" y="170"/>
                  </a:lnTo>
                  <a:lnTo>
                    <a:pt x="38" y="177"/>
                  </a:lnTo>
                  <a:lnTo>
                    <a:pt x="36" y="183"/>
                  </a:lnTo>
                  <a:lnTo>
                    <a:pt x="32" y="192"/>
                  </a:lnTo>
                  <a:lnTo>
                    <a:pt x="29" y="201"/>
                  </a:lnTo>
                  <a:lnTo>
                    <a:pt x="26" y="205"/>
                  </a:lnTo>
                  <a:lnTo>
                    <a:pt x="25" y="211"/>
                  </a:lnTo>
                  <a:lnTo>
                    <a:pt x="23" y="215"/>
                  </a:lnTo>
                  <a:lnTo>
                    <a:pt x="22" y="221"/>
                  </a:lnTo>
                  <a:lnTo>
                    <a:pt x="19" y="226"/>
                  </a:lnTo>
                  <a:lnTo>
                    <a:pt x="18" y="230"/>
                  </a:lnTo>
                  <a:lnTo>
                    <a:pt x="16" y="236"/>
                  </a:lnTo>
                  <a:lnTo>
                    <a:pt x="15" y="241"/>
                  </a:lnTo>
                  <a:lnTo>
                    <a:pt x="0" y="240"/>
                  </a:lnTo>
                  <a:lnTo>
                    <a:pt x="1" y="234"/>
                  </a:lnTo>
                  <a:lnTo>
                    <a:pt x="3" y="230"/>
                  </a:lnTo>
                  <a:lnTo>
                    <a:pt x="4" y="225"/>
                  </a:lnTo>
                  <a:lnTo>
                    <a:pt x="7" y="222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16" y="199"/>
                  </a:lnTo>
                  <a:lnTo>
                    <a:pt x="19" y="194"/>
                  </a:lnTo>
                  <a:lnTo>
                    <a:pt x="22" y="188"/>
                  </a:lnTo>
                  <a:lnTo>
                    <a:pt x="25" y="183"/>
                  </a:lnTo>
                  <a:lnTo>
                    <a:pt x="26" y="179"/>
                  </a:lnTo>
                  <a:lnTo>
                    <a:pt x="27" y="175"/>
                  </a:lnTo>
                  <a:lnTo>
                    <a:pt x="29" y="171"/>
                  </a:lnTo>
                  <a:lnTo>
                    <a:pt x="32" y="170"/>
                  </a:lnTo>
                  <a:lnTo>
                    <a:pt x="33" y="163"/>
                  </a:lnTo>
                  <a:lnTo>
                    <a:pt x="34" y="161"/>
                  </a:lnTo>
                  <a:lnTo>
                    <a:pt x="37" y="154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41" y="146"/>
                  </a:lnTo>
                  <a:lnTo>
                    <a:pt x="43" y="143"/>
                  </a:lnTo>
                  <a:lnTo>
                    <a:pt x="45" y="139"/>
                  </a:lnTo>
                  <a:lnTo>
                    <a:pt x="40" y="135"/>
                  </a:lnTo>
                  <a:lnTo>
                    <a:pt x="34" y="134"/>
                  </a:lnTo>
                  <a:lnTo>
                    <a:pt x="30" y="130"/>
                  </a:lnTo>
                  <a:lnTo>
                    <a:pt x="26" y="127"/>
                  </a:lnTo>
                  <a:lnTo>
                    <a:pt x="21" y="119"/>
                  </a:lnTo>
                  <a:lnTo>
                    <a:pt x="16" y="113"/>
                  </a:lnTo>
                  <a:lnTo>
                    <a:pt x="12" y="105"/>
                  </a:lnTo>
                  <a:lnTo>
                    <a:pt x="10" y="97"/>
                  </a:lnTo>
                  <a:lnTo>
                    <a:pt x="8" y="88"/>
                  </a:lnTo>
                  <a:lnTo>
                    <a:pt x="10" y="81"/>
                  </a:lnTo>
                  <a:lnTo>
                    <a:pt x="10" y="72"/>
                  </a:lnTo>
                  <a:lnTo>
                    <a:pt x="11" y="65"/>
                  </a:lnTo>
                  <a:lnTo>
                    <a:pt x="12" y="55"/>
                  </a:lnTo>
                  <a:lnTo>
                    <a:pt x="15" y="48"/>
                  </a:lnTo>
                  <a:lnTo>
                    <a:pt x="18" y="40"/>
                  </a:lnTo>
                  <a:lnTo>
                    <a:pt x="21" y="32"/>
                  </a:lnTo>
                  <a:lnTo>
                    <a:pt x="22" y="24"/>
                  </a:lnTo>
                  <a:lnTo>
                    <a:pt x="25" y="1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id="{FB490202-90A1-4704-955C-A0526D1B0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2429"/>
              <a:ext cx="62" cy="232"/>
            </a:xfrm>
            <a:custGeom>
              <a:avLst/>
              <a:gdLst>
                <a:gd name="T0" fmla="*/ 16 w 62"/>
                <a:gd name="T1" fmla="*/ 107 h 232"/>
                <a:gd name="T2" fmla="*/ 62 w 62"/>
                <a:gd name="T3" fmla="*/ 12 h 232"/>
                <a:gd name="T4" fmla="*/ 62 w 62"/>
                <a:gd name="T5" fmla="*/ 8 h 232"/>
                <a:gd name="T6" fmla="*/ 61 w 62"/>
                <a:gd name="T7" fmla="*/ 2 h 232"/>
                <a:gd name="T8" fmla="*/ 57 w 62"/>
                <a:gd name="T9" fmla="*/ 0 h 232"/>
                <a:gd name="T10" fmla="*/ 54 w 62"/>
                <a:gd name="T11" fmla="*/ 1 h 232"/>
                <a:gd name="T12" fmla="*/ 6 w 62"/>
                <a:gd name="T13" fmla="*/ 113 h 232"/>
                <a:gd name="T14" fmla="*/ 13 w 62"/>
                <a:gd name="T15" fmla="*/ 129 h 232"/>
                <a:gd name="T16" fmla="*/ 0 w 62"/>
                <a:gd name="T17" fmla="*/ 227 h 232"/>
                <a:gd name="T18" fmla="*/ 13 w 62"/>
                <a:gd name="T19" fmla="*/ 232 h 232"/>
                <a:gd name="T20" fmla="*/ 21 w 62"/>
                <a:gd name="T21" fmla="*/ 133 h 232"/>
                <a:gd name="T22" fmla="*/ 21 w 62"/>
                <a:gd name="T23" fmla="*/ 128 h 232"/>
                <a:gd name="T24" fmla="*/ 21 w 62"/>
                <a:gd name="T25" fmla="*/ 124 h 232"/>
                <a:gd name="T26" fmla="*/ 20 w 62"/>
                <a:gd name="T27" fmla="*/ 119 h 232"/>
                <a:gd name="T28" fmla="*/ 20 w 62"/>
                <a:gd name="T29" fmla="*/ 115 h 232"/>
                <a:gd name="T30" fmla="*/ 17 w 62"/>
                <a:gd name="T31" fmla="*/ 108 h 232"/>
                <a:gd name="T32" fmla="*/ 16 w 62"/>
                <a:gd name="T33" fmla="*/ 107 h 232"/>
                <a:gd name="T34" fmla="*/ 16 w 62"/>
                <a:gd name="T35" fmla="*/ 10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232">
                  <a:moveTo>
                    <a:pt x="16" y="107"/>
                  </a:moveTo>
                  <a:lnTo>
                    <a:pt x="62" y="12"/>
                  </a:lnTo>
                  <a:lnTo>
                    <a:pt x="62" y="8"/>
                  </a:lnTo>
                  <a:lnTo>
                    <a:pt x="61" y="2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6" y="113"/>
                  </a:lnTo>
                  <a:lnTo>
                    <a:pt x="13" y="129"/>
                  </a:lnTo>
                  <a:lnTo>
                    <a:pt x="0" y="227"/>
                  </a:lnTo>
                  <a:lnTo>
                    <a:pt x="13" y="232"/>
                  </a:lnTo>
                  <a:lnTo>
                    <a:pt x="21" y="133"/>
                  </a:lnTo>
                  <a:lnTo>
                    <a:pt x="21" y="128"/>
                  </a:lnTo>
                  <a:lnTo>
                    <a:pt x="21" y="124"/>
                  </a:lnTo>
                  <a:lnTo>
                    <a:pt x="20" y="119"/>
                  </a:lnTo>
                  <a:lnTo>
                    <a:pt x="20" y="115"/>
                  </a:lnTo>
                  <a:lnTo>
                    <a:pt x="17" y="108"/>
                  </a:lnTo>
                  <a:lnTo>
                    <a:pt x="16" y="107"/>
                  </a:lnTo>
                  <a:lnTo>
                    <a:pt x="16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id="{8A6A1AEF-6CC5-4095-BBF7-4DA08F249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294"/>
              <a:ext cx="230" cy="783"/>
            </a:xfrm>
            <a:custGeom>
              <a:avLst/>
              <a:gdLst>
                <a:gd name="T0" fmla="*/ 0 w 230"/>
                <a:gd name="T1" fmla="*/ 0 h 783"/>
                <a:gd name="T2" fmla="*/ 230 w 230"/>
                <a:gd name="T3" fmla="*/ 4 h 783"/>
                <a:gd name="T4" fmla="*/ 219 w 230"/>
                <a:gd name="T5" fmla="*/ 783 h 783"/>
                <a:gd name="T6" fmla="*/ 0 w 230"/>
                <a:gd name="T7" fmla="*/ 777 h 783"/>
                <a:gd name="T8" fmla="*/ 0 w 230"/>
                <a:gd name="T9" fmla="*/ 0 h 783"/>
                <a:gd name="T10" fmla="*/ 0 w 230"/>
                <a:gd name="T11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783">
                  <a:moveTo>
                    <a:pt x="0" y="0"/>
                  </a:moveTo>
                  <a:lnTo>
                    <a:pt x="230" y="4"/>
                  </a:lnTo>
                  <a:lnTo>
                    <a:pt x="219" y="783"/>
                  </a:lnTo>
                  <a:lnTo>
                    <a:pt x="0" y="7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3" name="Freeform 113">
              <a:extLst>
                <a:ext uri="{FF2B5EF4-FFF2-40B4-BE49-F238E27FC236}">
                  <a16:creationId xmlns:a16="http://schemas.microsoft.com/office/drawing/2014/main" id="{1162C630-CB2A-4E95-A130-ADE65015A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2105"/>
              <a:ext cx="44" cy="88"/>
            </a:xfrm>
            <a:custGeom>
              <a:avLst/>
              <a:gdLst>
                <a:gd name="T0" fmla="*/ 25 w 44"/>
                <a:gd name="T1" fmla="*/ 0 h 88"/>
                <a:gd name="T2" fmla="*/ 0 w 44"/>
                <a:gd name="T3" fmla="*/ 30 h 88"/>
                <a:gd name="T4" fmla="*/ 7 w 44"/>
                <a:gd name="T5" fmla="*/ 40 h 88"/>
                <a:gd name="T6" fmla="*/ 7 w 44"/>
                <a:gd name="T7" fmla="*/ 88 h 88"/>
                <a:gd name="T8" fmla="*/ 23 w 44"/>
                <a:gd name="T9" fmla="*/ 88 h 88"/>
                <a:gd name="T10" fmla="*/ 44 w 44"/>
                <a:gd name="T11" fmla="*/ 23 h 88"/>
                <a:gd name="T12" fmla="*/ 25 w 44"/>
                <a:gd name="T13" fmla="*/ 0 h 88"/>
                <a:gd name="T14" fmla="*/ 25 w 44"/>
                <a:gd name="T1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8">
                  <a:moveTo>
                    <a:pt x="25" y="0"/>
                  </a:moveTo>
                  <a:lnTo>
                    <a:pt x="0" y="30"/>
                  </a:lnTo>
                  <a:lnTo>
                    <a:pt x="7" y="40"/>
                  </a:lnTo>
                  <a:lnTo>
                    <a:pt x="7" y="88"/>
                  </a:lnTo>
                  <a:lnTo>
                    <a:pt x="23" y="88"/>
                  </a:lnTo>
                  <a:lnTo>
                    <a:pt x="44" y="23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4" name="Freeform 114">
              <a:extLst>
                <a:ext uri="{FF2B5EF4-FFF2-40B4-BE49-F238E27FC236}">
                  <a16:creationId xmlns:a16="http://schemas.microsoft.com/office/drawing/2014/main" id="{F9978CBA-24BD-4E1F-B935-0E4B5E3A7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2459"/>
              <a:ext cx="243" cy="620"/>
            </a:xfrm>
            <a:custGeom>
              <a:avLst/>
              <a:gdLst>
                <a:gd name="T0" fmla="*/ 45 w 243"/>
                <a:gd name="T1" fmla="*/ 7 h 620"/>
                <a:gd name="T2" fmla="*/ 65 w 243"/>
                <a:gd name="T3" fmla="*/ 1 h 620"/>
                <a:gd name="T4" fmla="*/ 89 w 243"/>
                <a:gd name="T5" fmla="*/ 0 h 620"/>
                <a:gd name="T6" fmla="*/ 114 w 243"/>
                <a:gd name="T7" fmla="*/ 0 h 620"/>
                <a:gd name="T8" fmla="*/ 140 w 243"/>
                <a:gd name="T9" fmla="*/ 1 h 620"/>
                <a:gd name="T10" fmla="*/ 162 w 243"/>
                <a:gd name="T11" fmla="*/ 5 h 620"/>
                <a:gd name="T12" fmla="*/ 181 w 243"/>
                <a:gd name="T13" fmla="*/ 307 h 620"/>
                <a:gd name="T14" fmla="*/ 186 w 243"/>
                <a:gd name="T15" fmla="*/ 321 h 620"/>
                <a:gd name="T16" fmla="*/ 191 w 243"/>
                <a:gd name="T17" fmla="*/ 339 h 620"/>
                <a:gd name="T18" fmla="*/ 195 w 243"/>
                <a:gd name="T19" fmla="*/ 355 h 620"/>
                <a:gd name="T20" fmla="*/ 199 w 243"/>
                <a:gd name="T21" fmla="*/ 373 h 620"/>
                <a:gd name="T22" fmla="*/ 205 w 243"/>
                <a:gd name="T23" fmla="*/ 393 h 620"/>
                <a:gd name="T24" fmla="*/ 208 w 243"/>
                <a:gd name="T25" fmla="*/ 410 h 620"/>
                <a:gd name="T26" fmla="*/ 213 w 243"/>
                <a:gd name="T27" fmla="*/ 428 h 620"/>
                <a:gd name="T28" fmla="*/ 216 w 243"/>
                <a:gd name="T29" fmla="*/ 446 h 620"/>
                <a:gd name="T30" fmla="*/ 220 w 243"/>
                <a:gd name="T31" fmla="*/ 466 h 620"/>
                <a:gd name="T32" fmla="*/ 224 w 243"/>
                <a:gd name="T33" fmla="*/ 485 h 620"/>
                <a:gd name="T34" fmla="*/ 225 w 243"/>
                <a:gd name="T35" fmla="*/ 501 h 620"/>
                <a:gd name="T36" fmla="*/ 230 w 243"/>
                <a:gd name="T37" fmla="*/ 518 h 620"/>
                <a:gd name="T38" fmla="*/ 231 w 243"/>
                <a:gd name="T39" fmla="*/ 534 h 620"/>
                <a:gd name="T40" fmla="*/ 234 w 243"/>
                <a:gd name="T41" fmla="*/ 550 h 620"/>
                <a:gd name="T42" fmla="*/ 235 w 243"/>
                <a:gd name="T43" fmla="*/ 563 h 620"/>
                <a:gd name="T44" fmla="*/ 239 w 243"/>
                <a:gd name="T45" fmla="*/ 584 h 620"/>
                <a:gd name="T46" fmla="*/ 242 w 243"/>
                <a:gd name="T47" fmla="*/ 603 h 620"/>
                <a:gd name="T48" fmla="*/ 243 w 243"/>
                <a:gd name="T49" fmla="*/ 617 h 620"/>
                <a:gd name="T50" fmla="*/ 227 w 243"/>
                <a:gd name="T51" fmla="*/ 618 h 620"/>
                <a:gd name="T52" fmla="*/ 209 w 243"/>
                <a:gd name="T53" fmla="*/ 617 h 620"/>
                <a:gd name="T54" fmla="*/ 197 w 243"/>
                <a:gd name="T55" fmla="*/ 614 h 620"/>
                <a:gd name="T56" fmla="*/ 227 w 243"/>
                <a:gd name="T57" fmla="*/ 601 h 620"/>
                <a:gd name="T58" fmla="*/ 219 w 243"/>
                <a:gd name="T59" fmla="*/ 584 h 620"/>
                <a:gd name="T60" fmla="*/ 208 w 243"/>
                <a:gd name="T61" fmla="*/ 563 h 620"/>
                <a:gd name="T62" fmla="*/ 195 w 243"/>
                <a:gd name="T63" fmla="*/ 539 h 620"/>
                <a:gd name="T64" fmla="*/ 188 w 243"/>
                <a:gd name="T65" fmla="*/ 523 h 620"/>
                <a:gd name="T66" fmla="*/ 181 w 243"/>
                <a:gd name="T67" fmla="*/ 508 h 620"/>
                <a:gd name="T68" fmla="*/ 175 w 243"/>
                <a:gd name="T69" fmla="*/ 493 h 620"/>
                <a:gd name="T70" fmla="*/ 166 w 243"/>
                <a:gd name="T71" fmla="*/ 477 h 620"/>
                <a:gd name="T72" fmla="*/ 159 w 243"/>
                <a:gd name="T73" fmla="*/ 459 h 620"/>
                <a:gd name="T74" fmla="*/ 153 w 243"/>
                <a:gd name="T75" fmla="*/ 443 h 620"/>
                <a:gd name="T76" fmla="*/ 144 w 243"/>
                <a:gd name="T77" fmla="*/ 428 h 620"/>
                <a:gd name="T78" fmla="*/ 139 w 243"/>
                <a:gd name="T79" fmla="*/ 413 h 620"/>
                <a:gd name="T80" fmla="*/ 132 w 243"/>
                <a:gd name="T81" fmla="*/ 397 h 620"/>
                <a:gd name="T82" fmla="*/ 124 w 243"/>
                <a:gd name="T83" fmla="*/ 375 h 620"/>
                <a:gd name="T84" fmla="*/ 114 w 243"/>
                <a:gd name="T85" fmla="*/ 350 h 620"/>
                <a:gd name="T86" fmla="*/ 109 w 243"/>
                <a:gd name="T87" fmla="*/ 332 h 620"/>
                <a:gd name="T88" fmla="*/ 103 w 243"/>
                <a:gd name="T89" fmla="*/ 315 h 620"/>
                <a:gd name="T90" fmla="*/ 100 w 243"/>
                <a:gd name="T91" fmla="*/ 299 h 620"/>
                <a:gd name="T92" fmla="*/ 95 w 243"/>
                <a:gd name="T93" fmla="*/ 284 h 620"/>
                <a:gd name="T94" fmla="*/ 92 w 243"/>
                <a:gd name="T95" fmla="*/ 269 h 620"/>
                <a:gd name="T96" fmla="*/ 88 w 243"/>
                <a:gd name="T97" fmla="*/ 255 h 620"/>
                <a:gd name="T98" fmla="*/ 84 w 243"/>
                <a:gd name="T99" fmla="*/ 241 h 620"/>
                <a:gd name="T100" fmla="*/ 77 w 243"/>
                <a:gd name="T101" fmla="*/ 216 h 620"/>
                <a:gd name="T102" fmla="*/ 73 w 243"/>
                <a:gd name="T103" fmla="*/ 195 h 620"/>
                <a:gd name="T104" fmla="*/ 69 w 243"/>
                <a:gd name="T105" fmla="*/ 178 h 620"/>
                <a:gd name="T106" fmla="*/ 65 w 243"/>
                <a:gd name="T107" fmla="*/ 162 h 620"/>
                <a:gd name="T108" fmla="*/ 63 w 243"/>
                <a:gd name="T109" fmla="*/ 149 h 620"/>
                <a:gd name="T110" fmla="*/ 0 w 243"/>
                <a:gd name="T111" fmla="*/ 288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3" h="620">
                  <a:moveTo>
                    <a:pt x="10" y="74"/>
                  </a:moveTo>
                  <a:lnTo>
                    <a:pt x="43" y="10"/>
                  </a:lnTo>
                  <a:lnTo>
                    <a:pt x="45" y="7"/>
                  </a:lnTo>
                  <a:lnTo>
                    <a:pt x="52" y="4"/>
                  </a:lnTo>
                  <a:lnTo>
                    <a:pt x="58" y="3"/>
                  </a:lnTo>
                  <a:lnTo>
                    <a:pt x="65" y="1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8" y="0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24" y="0"/>
                  </a:lnTo>
                  <a:lnTo>
                    <a:pt x="132" y="1"/>
                  </a:lnTo>
                  <a:lnTo>
                    <a:pt x="140" y="1"/>
                  </a:lnTo>
                  <a:lnTo>
                    <a:pt x="148" y="3"/>
                  </a:lnTo>
                  <a:lnTo>
                    <a:pt x="155" y="4"/>
                  </a:lnTo>
                  <a:lnTo>
                    <a:pt x="162" y="5"/>
                  </a:lnTo>
                  <a:lnTo>
                    <a:pt x="179" y="296"/>
                  </a:lnTo>
                  <a:lnTo>
                    <a:pt x="179" y="302"/>
                  </a:lnTo>
                  <a:lnTo>
                    <a:pt x="181" y="307"/>
                  </a:lnTo>
                  <a:lnTo>
                    <a:pt x="183" y="311"/>
                  </a:lnTo>
                  <a:lnTo>
                    <a:pt x="184" y="317"/>
                  </a:lnTo>
                  <a:lnTo>
                    <a:pt x="186" y="321"/>
                  </a:lnTo>
                  <a:lnTo>
                    <a:pt x="187" y="328"/>
                  </a:lnTo>
                  <a:lnTo>
                    <a:pt x="188" y="333"/>
                  </a:lnTo>
                  <a:lnTo>
                    <a:pt x="191" y="339"/>
                  </a:lnTo>
                  <a:lnTo>
                    <a:pt x="191" y="344"/>
                  </a:lnTo>
                  <a:lnTo>
                    <a:pt x="194" y="350"/>
                  </a:lnTo>
                  <a:lnTo>
                    <a:pt x="195" y="355"/>
                  </a:lnTo>
                  <a:lnTo>
                    <a:pt x="197" y="361"/>
                  </a:lnTo>
                  <a:lnTo>
                    <a:pt x="198" y="368"/>
                  </a:lnTo>
                  <a:lnTo>
                    <a:pt x="199" y="373"/>
                  </a:lnTo>
                  <a:lnTo>
                    <a:pt x="201" y="380"/>
                  </a:lnTo>
                  <a:lnTo>
                    <a:pt x="203" y="386"/>
                  </a:lnTo>
                  <a:lnTo>
                    <a:pt x="205" y="393"/>
                  </a:lnTo>
                  <a:lnTo>
                    <a:pt x="206" y="398"/>
                  </a:lnTo>
                  <a:lnTo>
                    <a:pt x="206" y="404"/>
                  </a:lnTo>
                  <a:lnTo>
                    <a:pt x="208" y="410"/>
                  </a:lnTo>
                  <a:lnTo>
                    <a:pt x="209" y="416"/>
                  </a:lnTo>
                  <a:lnTo>
                    <a:pt x="210" y="423"/>
                  </a:lnTo>
                  <a:lnTo>
                    <a:pt x="213" y="428"/>
                  </a:lnTo>
                  <a:lnTo>
                    <a:pt x="214" y="435"/>
                  </a:lnTo>
                  <a:lnTo>
                    <a:pt x="214" y="441"/>
                  </a:lnTo>
                  <a:lnTo>
                    <a:pt x="216" y="446"/>
                  </a:lnTo>
                  <a:lnTo>
                    <a:pt x="217" y="453"/>
                  </a:lnTo>
                  <a:lnTo>
                    <a:pt x="219" y="459"/>
                  </a:lnTo>
                  <a:lnTo>
                    <a:pt x="220" y="466"/>
                  </a:lnTo>
                  <a:lnTo>
                    <a:pt x="221" y="471"/>
                  </a:lnTo>
                  <a:lnTo>
                    <a:pt x="223" y="478"/>
                  </a:lnTo>
                  <a:lnTo>
                    <a:pt x="224" y="485"/>
                  </a:lnTo>
                  <a:lnTo>
                    <a:pt x="224" y="489"/>
                  </a:lnTo>
                  <a:lnTo>
                    <a:pt x="225" y="494"/>
                  </a:lnTo>
                  <a:lnTo>
                    <a:pt x="225" y="501"/>
                  </a:lnTo>
                  <a:lnTo>
                    <a:pt x="227" y="507"/>
                  </a:lnTo>
                  <a:lnTo>
                    <a:pt x="228" y="511"/>
                  </a:lnTo>
                  <a:lnTo>
                    <a:pt x="230" y="518"/>
                  </a:lnTo>
                  <a:lnTo>
                    <a:pt x="230" y="523"/>
                  </a:lnTo>
                  <a:lnTo>
                    <a:pt x="231" y="529"/>
                  </a:lnTo>
                  <a:lnTo>
                    <a:pt x="231" y="534"/>
                  </a:lnTo>
                  <a:lnTo>
                    <a:pt x="232" y="539"/>
                  </a:lnTo>
                  <a:lnTo>
                    <a:pt x="234" y="544"/>
                  </a:lnTo>
                  <a:lnTo>
                    <a:pt x="234" y="550"/>
                  </a:lnTo>
                  <a:lnTo>
                    <a:pt x="234" y="554"/>
                  </a:lnTo>
                  <a:lnTo>
                    <a:pt x="235" y="558"/>
                  </a:lnTo>
                  <a:lnTo>
                    <a:pt x="235" y="563"/>
                  </a:lnTo>
                  <a:lnTo>
                    <a:pt x="238" y="567"/>
                  </a:lnTo>
                  <a:lnTo>
                    <a:pt x="238" y="576"/>
                  </a:lnTo>
                  <a:lnTo>
                    <a:pt x="239" y="584"/>
                  </a:lnTo>
                  <a:lnTo>
                    <a:pt x="239" y="591"/>
                  </a:lnTo>
                  <a:lnTo>
                    <a:pt x="242" y="598"/>
                  </a:lnTo>
                  <a:lnTo>
                    <a:pt x="242" y="603"/>
                  </a:lnTo>
                  <a:lnTo>
                    <a:pt x="242" y="609"/>
                  </a:lnTo>
                  <a:lnTo>
                    <a:pt x="242" y="613"/>
                  </a:lnTo>
                  <a:lnTo>
                    <a:pt x="243" y="617"/>
                  </a:lnTo>
                  <a:lnTo>
                    <a:pt x="241" y="618"/>
                  </a:lnTo>
                  <a:lnTo>
                    <a:pt x="235" y="620"/>
                  </a:lnTo>
                  <a:lnTo>
                    <a:pt x="227" y="618"/>
                  </a:lnTo>
                  <a:lnTo>
                    <a:pt x="219" y="618"/>
                  </a:lnTo>
                  <a:lnTo>
                    <a:pt x="214" y="617"/>
                  </a:lnTo>
                  <a:lnTo>
                    <a:pt x="209" y="617"/>
                  </a:lnTo>
                  <a:lnTo>
                    <a:pt x="205" y="616"/>
                  </a:lnTo>
                  <a:lnTo>
                    <a:pt x="202" y="616"/>
                  </a:lnTo>
                  <a:lnTo>
                    <a:pt x="197" y="614"/>
                  </a:lnTo>
                  <a:lnTo>
                    <a:pt x="195" y="614"/>
                  </a:lnTo>
                  <a:lnTo>
                    <a:pt x="228" y="603"/>
                  </a:lnTo>
                  <a:lnTo>
                    <a:pt x="227" y="601"/>
                  </a:lnTo>
                  <a:lnTo>
                    <a:pt x="223" y="594"/>
                  </a:lnTo>
                  <a:lnTo>
                    <a:pt x="221" y="590"/>
                  </a:lnTo>
                  <a:lnTo>
                    <a:pt x="219" y="584"/>
                  </a:lnTo>
                  <a:lnTo>
                    <a:pt x="214" y="577"/>
                  </a:lnTo>
                  <a:lnTo>
                    <a:pt x="213" y="572"/>
                  </a:lnTo>
                  <a:lnTo>
                    <a:pt x="208" y="563"/>
                  </a:lnTo>
                  <a:lnTo>
                    <a:pt x="205" y="555"/>
                  </a:lnTo>
                  <a:lnTo>
                    <a:pt x="199" y="547"/>
                  </a:lnTo>
                  <a:lnTo>
                    <a:pt x="195" y="539"/>
                  </a:lnTo>
                  <a:lnTo>
                    <a:pt x="194" y="533"/>
                  </a:lnTo>
                  <a:lnTo>
                    <a:pt x="191" y="528"/>
                  </a:lnTo>
                  <a:lnTo>
                    <a:pt x="188" y="523"/>
                  </a:lnTo>
                  <a:lnTo>
                    <a:pt x="187" y="518"/>
                  </a:lnTo>
                  <a:lnTo>
                    <a:pt x="184" y="514"/>
                  </a:lnTo>
                  <a:lnTo>
                    <a:pt x="181" y="508"/>
                  </a:lnTo>
                  <a:lnTo>
                    <a:pt x="179" y="503"/>
                  </a:lnTo>
                  <a:lnTo>
                    <a:pt x="177" y="499"/>
                  </a:lnTo>
                  <a:lnTo>
                    <a:pt x="175" y="493"/>
                  </a:lnTo>
                  <a:lnTo>
                    <a:pt x="172" y="486"/>
                  </a:lnTo>
                  <a:lnTo>
                    <a:pt x="169" y="481"/>
                  </a:lnTo>
                  <a:lnTo>
                    <a:pt x="166" y="477"/>
                  </a:lnTo>
                  <a:lnTo>
                    <a:pt x="165" y="470"/>
                  </a:lnTo>
                  <a:lnTo>
                    <a:pt x="162" y="466"/>
                  </a:lnTo>
                  <a:lnTo>
                    <a:pt x="159" y="459"/>
                  </a:lnTo>
                  <a:lnTo>
                    <a:pt x="157" y="455"/>
                  </a:lnTo>
                  <a:lnTo>
                    <a:pt x="154" y="449"/>
                  </a:lnTo>
                  <a:lnTo>
                    <a:pt x="153" y="443"/>
                  </a:lnTo>
                  <a:lnTo>
                    <a:pt x="150" y="438"/>
                  </a:lnTo>
                  <a:lnTo>
                    <a:pt x="147" y="432"/>
                  </a:lnTo>
                  <a:lnTo>
                    <a:pt x="144" y="428"/>
                  </a:lnTo>
                  <a:lnTo>
                    <a:pt x="143" y="423"/>
                  </a:lnTo>
                  <a:lnTo>
                    <a:pt x="140" y="417"/>
                  </a:lnTo>
                  <a:lnTo>
                    <a:pt x="139" y="413"/>
                  </a:lnTo>
                  <a:lnTo>
                    <a:pt x="136" y="406"/>
                  </a:lnTo>
                  <a:lnTo>
                    <a:pt x="133" y="402"/>
                  </a:lnTo>
                  <a:lnTo>
                    <a:pt x="132" y="397"/>
                  </a:lnTo>
                  <a:lnTo>
                    <a:pt x="129" y="393"/>
                  </a:lnTo>
                  <a:lnTo>
                    <a:pt x="125" y="383"/>
                  </a:lnTo>
                  <a:lnTo>
                    <a:pt x="124" y="375"/>
                  </a:lnTo>
                  <a:lnTo>
                    <a:pt x="118" y="365"/>
                  </a:lnTo>
                  <a:lnTo>
                    <a:pt x="117" y="358"/>
                  </a:lnTo>
                  <a:lnTo>
                    <a:pt x="114" y="350"/>
                  </a:lnTo>
                  <a:lnTo>
                    <a:pt x="113" y="344"/>
                  </a:lnTo>
                  <a:lnTo>
                    <a:pt x="110" y="337"/>
                  </a:lnTo>
                  <a:lnTo>
                    <a:pt x="109" y="332"/>
                  </a:lnTo>
                  <a:lnTo>
                    <a:pt x="107" y="326"/>
                  </a:lnTo>
                  <a:lnTo>
                    <a:pt x="106" y="321"/>
                  </a:lnTo>
                  <a:lnTo>
                    <a:pt x="103" y="315"/>
                  </a:lnTo>
                  <a:lnTo>
                    <a:pt x="102" y="308"/>
                  </a:lnTo>
                  <a:lnTo>
                    <a:pt x="100" y="304"/>
                  </a:lnTo>
                  <a:lnTo>
                    <a:pt x="100" y="299"/>
                  </a:lnTo>
                  <a:lnTo>
                    <a:pt x="98" y="293"/>
                  </a:lnTo>
                  <a:lnTo>
                    <a:pt x="96" y="288"/>
                  </a:lnTo>
                  <a:lnTo>
                    <a:pt x="95" y="284"/>
                  </a:lnTo>
                  <a:lnTo>
                    <a:pt x="93" y="278"/>
                  </a:lnTo>
                  <a:lnTo>
                    <a:pt x="92" y="273"/>
                  </a:lnTo>
                  <a:lnTo>
                    <a:pt x="92" y="269"/>
                  </a:lnTo>
                  <a:lnTo>
                    <a:pt x="89" y="263"/>
                  </a:lnTo>
                  <a:lnTo>
                    <a:pt x="89" y="259"/>
                  </a:lnTo>
                  <a:lnTo>
                    <a:pt x="88" y="255"/>
                  </a:lnTo>
                  <a:lnTo>
                    <a:pt x="87" y="249"/>
                  </a:lnTo>
                  <a:lnTo>
                    <a:pt x="85" y="245"/>
                  </a:lnTo>
                  <a:lnTo>
                    <a:pt x="84" y="241"/>
                  </a:lnTo>
                  <a:lnTo>
                    <a:pt x="81" y="231"/>
                  </a:lnTo>
                  <a:lnTo>
                    <a:pt x="80" y="224"/>
                  </a:lnTo>
                  <a:lnTo>
                    <a:pt x="77" y="216"/>
                  </a:lnTo>
                  <a:lnTo>
                    <a:pt x="76" y="209"/>
                  </a:lnTo>
                  <a:lnTo>
                    <a:pt x="74" y="202"/>
                  </a:lnTo>
                  <a:lnTo>
                    <a:pt x="73" y="195"/>
                  </a:lnTo>
                  <a:lnTo>
                    <a:pt x="71" y="189"/>
                  </a:lnTo>
                  <a:lnTo>
                    <a:pt x="70" y="183"/>
                  </a:lnTo>
                  <a:lnTo>
                    <a:pt x="69" y="178"/>
                  </a:lnTo>
                  <a:lnTo>
                    <a:pt x="67" y="172"/>
                  </a:lnTo>
                  <a:lnTo>
                    <a:pt x="66" y="167"/>
                  </a:lnTo>
                  <a:lnTo>
                    <a:pt x="65" y="162"/>
                  </a:lnTo>
                  <a:lnTo>
                    <a:pt x="65" y="158"/>
                  </a:lnTo>
                  <a:lnTo>
                    <a:pt x="65" y="156"/>
                  </a:lnTo>
                  <a:lnTo>
                    <a:pt x="63" y="149"/>
                  </a:lnTo>
                  <a:lnTo>
                    <a:pt x="62" y="145"/>
                  </a:lnTo>
                  <a:lnTo>
                    <a:pt x="62" y="142"/>
                  </a:lnTo>
                  <a:lnTo>
                    <a:pt x="0" y="288"/>
                  </a:lnTo>
                  <a:lnTo>
                    <a:pt x="10" y="74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5" name="Freeform 115">
              <a:extLst>
                <a:ext uri="{FF2B5EF4-FFF2-40B4-BE49-F238E27FC236}">
                  <a16:creationId xmlns:a16="http://schemas.microsoft.com/office/drawing/2014/main" id="{A5857926-2EF0-42C7-8585-CFCBAD502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090"/>
              <a:ext cx="37" cy="107"/>
            </a:xfrm>
            <a:custGeom>
              <a:avLst/>
              <a:gdLst>
                <a:gd name="T0" fmla="*/ 0 w 37"/>
                <a:gd name="T1" fmla="*/ 0 h 107"/>
                <a:gd name="T2" fmla="*/ 4 w 37"/>
                <a:gd name="T3" fmla="*/ 2 h 107"/>
                <a:gd name="T4" fmla="*/ 10 w 37"/>
                <a:gd name="T5" fmla="*/ 5 h 107"/>
                <a:gd name="T6" fmla="*/ 15 w 37"/>
                <a:gd name="T7" fmla="*/ 9 h 107"/>
                <a:gd name="T8" fmla="*/ 22 w 37"/>
                <a:gd name="T9" fmla="*/ 13 h 107"/>
                <a:gd name="T10" fmla="*/ 28 w 37"/>
                <a:gd name="T11" fmla="*/ 18 h 107"/>
                <a:gd name="T12" fmla="*/ 32 w 37"/>
                <a:gd name="T13" fmla="*/ 22 h 107"/>
                <a:gd name="T14" fmla="*/ 36 w 37"/>
                <a:gd name="T15" fmla="*/ 23 h 107"/>
                <a:gd name="T16" fmla="*/ 37 w 37"/>
                <a:gd name="T17" fmla="*/ 27 h 107"/>
                <a:gd name="T18" fmla="*/ 35 w 37"/>
                <a:gd name="T19" fmla="*/ 34 h 107"/>
                <a:gd name="T20" fmla="*/ 32 w 37"/>
                <a:gd name="T21" fmla="*/ 41 h 107"/>
                <a:gd name="T22" fmla="*/ 28 w 37"/>
                <a:gd name="T23" fmla="*/ 48 h 107"/>
                <a:gd name="T24" fmla="*/ 25 w 37"/>
                <a:gd name="T25" fmla="*/ 56 h 107"/>
                <a:gd name="T26" fmla="*/ 22 w 37"/>
                <a:gd name="T27" fmla="*/ 59 h 107"/>
                <a:gd name="T28" fmla="*/ 21 w 37"/>
                <a:gd name="T29" fmla="*/ 64 h 107"/>
                <a:gd name="T30" fmla="*/ 18 w 37"/>
                <a:gd name="T31" fmla="*/ 70 h 107"/>
                <a:gd name="T32" fmla="*/ 17 w 37"/>
                <a:gd name="T33" fmla="*/ 75 h 107"/>
                <a:gd name="T34" fmla="*/ 14 w 37"/>
                <a:gd name="T35" fmla="*/ 81 h 107"/>
                <a:gd name="T36" fmla="*/ 13 w 37"/>
                <a:gd name="T37" fmla="*/ 88 h 107"/>
                <a:gd name="T38" fmla="*/ 11 w 37"/>
                <a:gd name="T39" fmla="*/ 92 h 107"/>
                <a:gd name="T40" fmla="*/ 11 w 37"/>
                <a:gd name="T41" fmla="*/ 96 h 107"/>
                <a:gd name="T42" fmla="*/ 9 w 37"/>
                <a:gd name="T43" fmla="*/ 102 h 107"/>
                <a:gd name="T44" fmla="*/ 9 w 37"/>
                <a:gd name="T45" fmla="*/ 107 h 107"/>
                <a:gd name="T46" fmla="*/ 4 w 37"/>
                <a:gd name="T47" fmla="*/ 107 h 107"/>
                <a:gd name="T48" fmla="*/ 0 w 37"/>
                <a:gd name="T49" fmla="*/ 107 h 107"/>
                <a:gd name="T50" fmla="*/ 0 w 37"/>
                <a:gd name="T51" fmla="*/ 102 h 107"/>
                <a:gd name="T52" fmla="*/ 3 w 37"/>
                <a:gd name="T53" fmla="*/ 97 h 107"/>
                <a:gd name="T54" fmla="*/ 3 w 37"/>
                <a:gd name="T55" fmla="*/ 93 h 107"/>
                <a:gd name="T56" fmla="*/ 4 w 37"/>
                <a:gd name="T57" fmla="*/ 91 h 107"/>
                <a:gd name="T58" fmla="*/ 7 w 37"/>
                <a:gd name="T59" fmla="*/ 82 h 107"/>
                <a:gd name="T60" fmla="*/ 11 w 37"/>
                <a:gd name="T61" fmla="*/ 77 h 107"/>
                <a:gd name="T62" fmla="*/ 11 w 37"/>
                <a:gd name="T63" fmla="*/ 71 h 107"/>
                <a:gd name="T64" fmla="*/ 13 w 37"/>
                <a:gd name="T65" fmla="*/ 66 h 107"/>
                <a:gd name="T66" fmla="*/ 15 w 37"/>
                <a:gd name="T67" fmla="*/ 62 h 107"/>
                <a:gd name="T68" fmla="*/ 17 w 37"/>
                <a:gd name="T69" fmla="*/ 59 h 107"/>
                <a:gd name="T70" fmla="*/ 18 w 37"/>
                <a:gd name="T71" fmla="*/ 52 h 107"/>
                <a:gd name="T72" fmla="*/ 20 w 37"/>
                <a:gd name="T73" fmla="*/ 46 h 107"/>
                <a:gd name="T74" fmla="*/ 21 w 37"/>
                <a:gd name="T75" fmla="*/ 42 h 107"/>
                <a:gd name="T76" fmla="*/ 24 w 37"/>
                <a:gd name="T77" fmla="*/ 38 h 107"/>
                <a:gd name="T78" fmla="*/ 18 w 37"/>
                <a:gd name="T79" fmla="*/ 35 h 107"/>
                <a:gd name="T80" fmla="*/ 15 w 37"/>
                <a:gd name="T81" fmla="*/ 34 h 107"/>
                <a:gd name="T82" fmla="*/ 11 w 37"/>
                <a:gd name="T83" fmla="*/ 31 h 107"/>
                <a:gd name="T84" fmla="*/ 9 w 37"/>
                <a:gd name="T85" fmla="*/ 30 h 107"/>
                <a:gd name="T86" fmla="*/ 4 w 37"/>
                <a:gd name="T87" fmla="*/ 24 h 107"/>
                <a:gd name="T88" fmla="*/ 3 w 37"/>
                <a:gd name="T89" fmla="*/ 20 h 107"/>
                <a:gd name="T90" fmla="*/ 2 w 37"/>
                <a:gd name="T91" fmla="*/ 15 h 107"/>
                <a:gd name="T92" fmla="*/ 2 w 37"/>
                <a:gd name="T93" fmla="*/ 11 h 107"/>
                <a:gd name="T94" fmla="*/ 0 w 37"/>
                <a:gd name="T95" fmla="*/ 8 h 107"/>
                <a:gd name="T96" fmla="*/ 0 w 37"/>
                <a:gd name="T97" fmla="*/ 7 h 107"/>
                <a:gd name="T98" fmla="*/ 0 w 37"/>
                <a:gd name="T99" fmla="*/ 0 h 107"/>
                <a:gd name="T100" fmla="*/ 0 w 37"/>
                <a:gd name="T10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" h="107">
                  <a:moveTo>
                    <a:pt x="0" y="0"/>
                  </a:moveTo>
                  <a:lnTo>
                    <a:pt x="4" y="2"/>
                  </a:lnTo>
                  <a:lnTo>
                    <a:pt x="10" y="5"/>
                  </a:lnTo>
                  <a:lnTo>
                    <a:pt x="15" y="9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2" y="22"/>
                  </a:lnTo>
                  <a:lnTo>
                    <a:pt x="36" y="23"/>
                  </a:lnTo>
                  <a:lnTo>
                    <a:pt x="37" y="27"/>
                  </a:lnTo>
                  <a:lnTo>
                    <a:pt x="35" y="34"/>
                  </a:lnTo>
                  <a:lnTo>
                    <a:pt x="32" y="41"/>
                  </a:lnTo>
                  <a:lnTo>
                    <a:pt x="28" y="48"/>
                  </a:lnTo>
                  <a:lnTo>
                    <a:pt x="25" y="56"/>
                  </a:lnTo>
                  <a:lnTo>
                    <a:pt x="22" y="59"/>
                  </a:lnTo>
                  <a:lnTo>
                    <a:pt x="21" y="64"/>
                  </a:lnTo>
                  <a:lnTo>
                    <a:pt x="18" y="70"/>
                  </a:lnTo>
                  <a:lnTo>
                    <a:pt x="17" y="75"/>
                  </a:lnTo>
                  <a:lnTo>
                    <a:pt x="14" y="81"/>
                  </a:lnTo>
                  <a:lnTo>
                    <a:pt x="13" y="88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9" y="102"/>
                  </a:lnTo>
                  <a:lnTo>
                    <a:pt x="9" y="107"/>
                  </a:lnTo>
                  <a:lnTo>
                    <a:pt x="4" y="107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3" y="97"/>
                  </a:lnTo>
                  <a:lnTo>
                    <a:pt x="3" y="93"/>
                  </a:lnTo>
                  <a:lnTo>
                    <a:pt x="4" y="91"/>
                  </a:lnTo>
                  <a:lnTo>
                    <a:pt x="7" y="82"/>
                  </a:lnTo>
                  <a:lnTo>
                    <a:pt x="11" y="77"/>
                  </a:lnTo>
                  <a:lnTo>
                    <a:pt x="11" y="71"/>
                  </a:lnTo>
                  <a:lnTo>
                    <a:pt x="13" y="66"/>
                  </a:lnTo>
                  <a:lnTo>
                    <a:pt x="15" y="62"/>
                  </a:lnTo>
                  <a:lnTo>
                    <a:pt x="17" y="59"/>
                  </a:lnTo>
                  <a:lnTo>
                    <a:pt x="18" y="52"/>
                  </a:lnTo>
                  <a:lnTo>
                    <a:pt x="20" y="46"/>
                  </a:lnTo>
                  <a:lnTo>
                    <a:pt x="21" y="42"/>
                  </a:lnTo>
                  <a:lnTo>
                    <a:pt x="24" y="38"/>
                  </a:lnTo>
                  <a:lnTo>
                    <a:pt x="18" y="35"/>
                  </a:lnTo>
                  <a:lnTo>
                    <a:pt x="15" y="34"/>
                  </a:lnTo>
                  <a:lnTo>
                    <a:pt x="11" y="31"/>
                  </a:lnTo>
                  <a:lnTo>
                    <a:pt x="9" y="30"/>
                  </a:lnTo>
                  <a:lnTo>
                    <a:pt x="4" y="24"/>
                  </a:lnTo>
                  <a:lnTo>
                    <a:pt x="3" y="20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6" name="Freeform 116">
              <a:extLst>
                <a:ext uri="{FF2B5EF4-FFF2-40B4-BE49-F238E27FC236}">
                  <a16:creationId xmlns:a16="http://schemas.microsoft.com/office/drawing/2014/main" id="{BD79D3B4-AB98-4154-9EB2-76CB485E6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2095"/>
              <a:ext cx="29" cy="98"/>
            </a:xfrm>
            <a:custGeom>
              <a:avLst/>
              <a:gdLst>
                <a:gd name="T0" fmla="*/ 7 w 29"/>
                <a:gd name="T1" fmla="*/ 43 h 98"/>
                <a:gd name="T2" fmla="*/ 8 w 29"/>
                <a:gd name="T3" fmla="*/ 39 h 98"/>
                <a:gd name="T4" fmla="*/ 11 w 29"/>
                <a:gd name="T5" fmla="*/ 35 h 98"/>
                <a:gd name="T6" fmla="*/ 14 w 29"/>
                <a:gd name="T7" fmla="*/ 29 h 98"/>
                <a:gd name="T8" fmla="*/ 18 w 29"/>
                <a:gd name="T9" fmla="*/ 25 h 98"/>
                <a:gd name="T10" fmla="*/ 21 w 29"/>
                <a:gd name="T11" fmla="*/ 18 h 98"/>
                <a:gd name="T12" fmla="*/ 23 w 29"/>
                <a:gd name="T13" fmla="*/ 13 h 98"/>
                <a:gd name="T14" fmla="*/ 26 w 29"/>
                <a:gd name="T15" fmla="*/ 7 h 98"/>
                <a:gd name="T16" fmla="*/ 29 w 29"/>
                <a:gd name="T17" fmla="*/ 3 h 98"/>
                <a:gd name="T18" fmla="*/ 23 w 29"/>
                <a:gd name="T19" fmla="*/ 0 h 98"/>
                <a:gd name="T20" fmla="*/ 19 w 29"/>
                <a:gd name="T21" fmla="*/ 3 h 98"/>
                <a:gd name="T22" fmla="*/ 18 w 29"/>
                <a:gd name="T23" fmla="*/ 8 h 98"/>
                <a:gd name="T24" fmla="*/ 14 w 29"/>
                <a:gd name="T25" fmla="*/ 14 h 98"/>
                <a:gd name="T26" fmla="*/ 11 w 29"/>
                <a:gd name="T27" fmla="*/ 21 h 98"/>
                <a:gd name="T28" fmla="*/ 8 w 29"/>
                <a:gd name="T29" fmla="*/ 28 h 98"/>
                <a:gd name="T30" fmla="*/ 5 w 29"/>
                <a:gd name="T31" fmla="*/ 35 h 98"/>
                <a:gd name="T32" fmla="*/ 3 w 29"/>
                <a:gd name="T33" fmla="*/ 39 h 98"/>
                <a:gd name="T34" fmla="*/ 0 w 29"/>
                <a:gd name="T35" fmla="*/ 46 h 98"/>
                <a:gd name="T36" fmla="*/ 11 w 29"/>
                <a:gd name="T37" fmla="*/ 57 h 98"/>
                <a:gd name="T38" fmla="*/ 11 w 29"/>
                <a:gd name="T39" fmla="*/ 58 h 98"/>
                <a:gd name="T40" fmla="*/ 11 w 29"/>
                <a:gd name="T41" fmla="*/ 64 h 98"/>
                <a:gd name="T42" fmla="*/ 10 w 29"/>
                <a:gd name="T43" fmla="*/ 69 h 98"/>
                <a:gd name="T44" fmla="*/ 10 w 29"/>
                <a:gd name="T45" fmla="*/ 75 h 98"/>
                <a:gd name="T46" fmla="*/ 10 w 29"/>
                <a:gd name="T47" fmla="*/ 80 h 98"/>
                <a:gd name="T48" fmla="*/ 10 w 29"/>
                <a:gd name="T49" fmla="*/ 87 h 98"/>
                <a:gd name="T50" fmla="*/ 10 w 29"/>
                <a:gd name="T51" fmla="*/ 91 h 98"/>
                <a:gd name="T52" fmla="*/ 11 w 29"/>
                <a:gd name="T53" fmla="*/ 97 h 98"/>
                <a:gd name="T54" fmla="*/ 16 w 29"/>
                <a:gd name="T55" fmla="*/ 98 h 98"/>
                <a:gd name="T56" fmla="*/ 15 w 29"/>
                <a:gd name="T57" fmla="*/ 57 h 98"/>
                <a:gd name="T58" fmla="*/ 14 w 29"/>
                <a:gd name="T59" fmla="*/ 51 h 98"/>
                <a:gd name="T60" fmla="*/ 11 w 29"/>
                <a:gd name="T61" fmla="*/ 47 h 98"/>
                <a:gd name="T62" fmla="*/ 7 w 29"/>
                <a:gd name="T63" fmla="*/ 44 h 98"/>
                <a:gd name="T64" fmla="*/ 7 w 29"/>
                <a:gd name="T65" fmla="*/ 43 h 98"/>
                <a:gd name="T66" fmla="*/ 7 w 29"/>
                <a:gd name="T67" fmla="*/ 4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" h="98">
                  <a:moveTo>
                    <a:pt x="7" y="43"/>
                  </a:moveTo>
                  <a:lnTo>
                    <a:pt x="8" y="39"/>
                  </a:lnTo>
                  <a:lnTo>
                    <a:pt x="11" y="35"/>
                  </a:lnTo>
                  <a:lnTo>
                    <a:pt x="14" y="29"/>
                  </a:lnTo>
                  <a:lnTo>
                    <a:pt x="18" y="25"/>
                  </a:lnTo>
                  <a:lnTo>
                    <a:pt x="21" y="18"/>
                  </a:lnTo>
                  <a:lnTo>
                    <a:pt x="23" y="13"/>
                  </a:lnTo>
                  <a:lnTo>
                    <a:pt x="26" y="7"/>
                  </a:lnTo>
                  <a:lnTo>
                    <a:pt x="29" y="3"/>
                  </a:lnTo>
                  <a:lnTo>
                    <a:pt x="23" y="0"/>
                  </a:lnTo>
                  <a:lnTo>
                    <a:pt x="19" y="3"/>
                  </a:lnTo>
                  <a:lnTo>
                    <a:pt x="18" y="8"/>
                  </a:lnTo>
                  <a:lnTo>
                    <a:pt x="14" y="14"/>
                  </a:lnTo>
                  <a:lnTo>
                    <a:pt x="11" y="21"/>
                  </a:lnTo>
                  <a:lnTo>
                    <a:pt x="8" y="28"/>
                  </a:lnTo>
                  <a:lnTo>
                    <a:pt x="5" y="35"/>
                  </a:lnTo>
                  <a:lnTo>
                    <a:pt x="3" y="39"/>
                  </a:lnTo>
                  <a:lnTo>
                    <a:pt x="0" y="46"/>
                  </a:lnTo>
                  <a:lnTo>
                    <a:pt x="11" y="57"/>
                  </a:lnTo>
                  <a:lnTo>
                    <a:pt x="11" y="58"/>
                  </a:lnTo>
                  <a:lnTo>
                    <a:pt x="11" y="64"/>
                  </a:lnTo>
                  <a:lnTo>
                    <a:pt x="10" y="69"/>
                  </a:lnTo>
                  <a:lnTo>
                    <a:pt x="10" y="75"/>
                  </a:lnTo>
                  <a:lnTo>
                    <a:pt x="10" y="80"/>
                  </a:lnTo>
                  <a:lnTo>
                    <a:pt x="10" y="87"/>
                  </a:lnTo>
                  <a:lnTo>
                    <a:pt x="10" y="91"/>
                  </a:lnTo>
                  <a:lnTo>
                    <a:pt x="11" y="97"/>
                  </a:lnTo>
                  <a:lnTo>
                    <a:pt x="16" y="98"/>
                  </a:lnTo>
                  <a:lnTo>
                    <a:pt x="15" y="57"/>
                  </a:lnTo>
                  <a:lnTo>
                    <a:pt x="14" y="51"/>
                  </a:lnTo>
                  <a:lnTo>
                    <a:pt x="11" y="47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7" name="Freeform 117">
              <a:extLst>
                <a:ext uri="{FF2B5EF4-FFF2-40B4-BE49-F238E27FC236}">
                  <a16:creationId xmlns:a16="http://schemas.microsoft.com/office/drawing/2014/main" id="{E7E23CDE-FF92-407A-9B10-1B54BFFC2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2243"/>
              <a:ext cx="109" cy="214"/>
            </a:xfrm>
            <a:custGeom>
              <a:avLst/>
              <a:gdLst>
                <a:gd name="T0" fmla="*/ 10 w 109"/>
                <a:gd name="T1" fmla="*/ 0 h 214"/>
                <a:gd name="T2" fmla="*/ 109 w 109"/>
                <a:gd name="T3" fmla="*/ 214 h 214"/>
                <a:gd name="T4" fmla="*/ 99 w 109"/>
                <a:gd name="T5" fmla="*/ 214 h 214"/>
                <a:gd name="T6" fmla="*/ 0 w 109"/>
                <a:gd name="T7" fmla="*/ 8 h 214"/>
                <a:gd name="T8" fmla="*/ 10 w 109"/>
                <a:gd name="T9" fmla="*/ 0 h 214"/>
                <a:gd name="T10" fmla="*/ 10 w 109"/>
                <a:gd name="T1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214">
                  <a:moveTo>
                    <a:pt x="10" y="0"/>
                  </a:moveTo>
                  <a:lnTo>
                    <a:pt x="109" y="214"/>
                  </a:lnTo>
                  <a:lnTo>
                    <a:pt x="99" y="21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8" name="Freeform 118">
              <a:extLst>
                <a:ext uri="{FF2B5EF4-FFF2-40B4-BE49-F238E27FC236}">
                  <a16:creationId xmlns:a16="http://schemas.microsoft.com/office/drawing/2014/main" id="{F242D29A-CCA4-40A0-94F2-5CA77349A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460"/>
              <a:ext cx="30" cy="9"/>
            </a:xfrm>
            <a:custGeom>
              <a:avLst/>
              <a:gdLst>
                <a:gd name="T0" fmla="*/ 26 w 30"/>
                <a:gd name="T1" fmla="*/ 0 h 9"/>
                <a:gd name="T2" fmla="*/ 0 w 30"/>
                <a:gd name="T3" fmla="*/ 4 h 9"/>
                <a:gd name="T4" fmla="*/ 2 w 30"/>
                <a:gd name="T5" fmla="*/ 9 h 9"/>
                <a:gd name="T6" fmla="*/ 30 w 30"/>
                <a:gd name="T7" fmla="*/ 7 h 9"/>
                <a:gd name="T8" fmla="*/ 26 w 30"/>
                <a:gd name="T9" fmla="*/ 0 h 9"/>
                <a:gd name="T10" fmla="*/ 26 w 3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26" y="0"/>
                  </a:moveTo>
                  <a:lnTo>
                    <a:pt x="0" y="4"/>
                  </a:lnTo>
                  <a:lnTo>
                    <a:pt x="2" y="9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9" name="Freeform 119">
              <a:extLst>
                <a:ext uri="{FF2B5EF4-FFF2-40B4-BE49-F238E27FC236}">
                  <a16:creationId xmlns:a16="http://schemas.microsoft.com/office/drawing/2014/main" id="{9FCE6BFF-7B8E-4EC8-A3CE-C245E199E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298"/>
              <a:ext cx="76" cy="186"/>
            </a:xfrm>
            <a:custGeom>
              <a:avLst/>
              <a:gdLst>
                <a:gd name="T0" fmla="*/ 7 w 76"/>
                <a:gd name="T1" fmla="*/ 0 h 186"/>
                <a:gd name="T2" fmla="*/ 76 w 76"/>
                <a:gd name="T3" fmla="*/ 169 h 186"/>
                <a:gd name="T4" fmla="*/ 75 w 76"/>
                <a:gd name="T5" fmla="*/ 186 h 186"/>
                <a:gd name="T6" fmla="*/ 0 w 76"/>
                <a:gd name="T7" fmla="*/ 8 h 186"/>
                <a:gd name="T8" fmla="*/ 7 w 76"/>
                <a:gd name="T9" fmla="*/ 0 h 186"/>
                <a:gd name="T10" fmla="*/ 7 w 76"/>
                <a:gd name="T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86">
                  <a:moveTo>
                    <a:pt x="7" y="0"/>
                  </a:moveTo>
                  <a:lnTo>
                    <a:pt x="76" y="169"/>
                  </a:lnTo>
                  <a:lnTo>
                    <a:pt x="75" y="186"/>
                  </a:lnTo>
                  <a:lnTo>
                    <a:pt x="0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0" name="Freeform 120">
              <a:extLst>
                <a:ext uri="{FF2B5EF4-FFF2-40B4-BE49-F238E27FC236}">
                  <a16:creationId xmlns:a16="http://schemas.microsoft.com/office/drawing/2014/main" id="{C731AB85-C1FD-4AB4-B610-1918DC942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3065"/>
              <a:ext cx="717" cy="21"/>
            </a:xfrm>
            <a:custGeom>
              <a:avLst/>
              <a:gdLst>
                <a:gd name="T0" fmla="*/ 14 w 717"/>
                <a:gd name="T1" fmla="*/ 0 h 21"/>
                <a:gd name="T2" fmla="*/ 6 w 717"/>
                <a:gd name="T3" fmla="*/ 14 h 21"/>
                <a:gd name="T4" fmla="*/ 15 w 717"/>
                <a:gd name="T5" fmla="*/ 12 h 21"/>
                <a:gd name="T6" fmla="*/ 26 w 717"/>
                <a:gd name="T7" fmla="*/ 12 h 21"/>
                <a:gd name="T8" fmla="*/ 36 w 717"/>
                <a:gd name="T9" fmla="*/ 12 h 21"/>
                <a:gd name="T10" fmla="*/ 47 w 717"/>
                <a:gd name="T11" fmla="*/ 12 h 21"/>
                <a:gd name="T12" fmla="*/ 59 w 717"/>
                <a:gd name="T13" fmla="*/ 12 h 21"/>
                <a:gd name="T14" fmla="*/ 73 w 717"/>
                <a:gd name="T15" fmla="*/ 12 h 21"/>
                <a:gd name="T16" fmla="*/ 87 w 717"/>
                <a:gd name="T17" fmla="*/ 12 h 21"/>
                <a:gd name="T18" fmla="*/ 102 w 717"/>
                <a:gd name="T19" fmla="*/ 12 h 21"/>
                <a:gd name="T20" fmla="*/ 117 w 717"/>
                <a:gd name="T21" fmla="*/ 12 h 21"/>
                <a:gd name="T22" fmla="*/ 134 w 717"/>
                <a:gd name="T23" fmla="*/ 12 h 21"/>
                <a:gd name="T24" fmla="*/ 149 w 717"/>
                <a:gd name="T25" fmla="*/ 12 h 21"/>
                <a:gd name="T26" fmla="*/ 167 w 717"/>
                <a:gd name="T27" fmla="*/ 12 h 21"/>
                <a:gd name="T28" fmla="*/ 184 w 717"/>
                <a:gd name="T29" fmla="*/ 14 h 21"/>
                <a:gd name="T30" fmla="*/ 201 w 717"/>
                <a:gd name="T31" fmla="*/ 14 h 21"/>
                <a:gd name="T32" fmla="*/ 219 w 717"/>
                <a:gd name="T33" fmla="*/ 14 h 21"/>
                <a:gd name="T34" fmla="*/ 235 w 717"/>
                <a:gd name="T35" fmla="*/ 14 h 21"/>
                <a:gd name="T36" fmla="*/ 253 w 717"/>
                <a:gd name="T37" fmla="*/ 14 h 21"/>
                <a:gd name="T38" fmla="*/ 270 w 717"/>
                <a:gd name="T39" fmla="*/ 14 h 21"/>
                <a:gd name="T40" fmla="*/ 286 w 717"/>
                <a:gd name="T41" fmla="*/ 15 h 21"/>
                <a:gd name="T42" fmla="*/ 303 w 717"/>
                <a:gd name="T43" fmla="*/ 15 h 21"/>
                <a:gd name="T44" fmla="*/ 318 w 717"/>
                <a:gd name="T45" fmla="*/ 15 h 21"/>
                <a:gd name="T46" fmla="*/ 333 w 717"/>
                <a:gd name="T47" fmla="*/ 15 h 21"/>
                <a:gd name="T48" fmla="*/ 348 w 717"/>
                <a:gd name="T49" fmla="*/ 17 h 21"/>
                <a:gd name="T50" fmla="*/ 362 w 717"/>
                <a:gd name="T51" fmla="*/ 17 h 21"/>
                <a:gd name="T52" fmla="*/ 374 w 717"/>
                <a:gd name="T53" fmla="*/ 17 h 21"/>
                <a:gd name="T54" fmla="*/ 387 w 717"/>
                <a:gd name="T55" fmla="*/ 17 h 21"/>
                <a:gd name="T56" fmla="*/ 396 w 717"/>
                <a:gd name="T57" fmla="*/ 17 h 21"/>
                <a:gd name="T58" fmla="*/ 406 w 717"/>
                <a:gd name="T59" fmla="*/ 17 h 21"/>
                <a:gd name="T60" fmla="*/ 418 w 717"/>
                <a:gd name="T61" fmla="*/ 17 h 21"/>
                <a:gd name="T62" fmla="*/ 713 w 717"/>
                <a:gd name="T63" fmla="*/ 21 h 21"/>
                <a:gd name="T64" fmla="*/ 717 w 717"/>
                <a:gd name="T65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7" h="21">
                  <a:moveTo>
                    <a:pt x="717" y="8"/>
                  </a:moveTo>
                  <a:lnTo>
                    <a:pt x="14" y="0"/>
                  </a:lnTo>
                  <a:lnTo>
                    <a:pt x="0" y="17"/>
                  </a:lnTo>
                  <a:lnTo>
                    <a:pt x="6" y="14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21" y="12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1" y="12"/>
                  </a:lnTo>
                  <a:lnTo>
                    <a:pt x="47" y="12"/>
                  </a:lnTo>
                  <a:lnTo>
                    <a:pt x="54" y="12"/>
                  </a:lnTo>
                  <a:lnTo>
                    <a:pt x="59" y="12"/>
                  </a:lnTo>
                  <a:lnTo>
                    <a:pt x="66" y="12"/>
                  </a:lnTo>
                  <a:lnTo>
                    <a:pt x="73" y="12"/>
                  </a:lnTo>
                  <a:lnTo>
                    <a:pt x="80" y="12"/>
                  </a:lnTo>
                  <a:lnTo>
                    <a:pt x="87" y="12"/>
                  </a:lnTo>
                  <a:lnTo>
                    <a:pt x="95" y="12"/>
                  </a:lnTo>
                  <a:lnTo>
                    <a:pt x="102" y="12"/>
                  </a:lnTo>
                  <a:lnTo>
                    <a:pt x="110" y="12"/>
                  </a:lnTo>
                  <a:lnTo>
                    <a:pt x="117" y="12"/>
                  </a:lnTo>
                  <a:lnTo>
                    <a:pt x="125" y="12"/>
                  </a:lnTo>
                  <a:lnTo>
                    <a:pt x="134" y="12"/>
                  </a:lnTo>
                  <a:lnTo>
                    <a:pt x="142" y="12"/>
                  </a:lnTo>
                  <a:lnTo>
                    <a:pt x="149" y="12"/>
                  </a:lnTo>
                  <a:lnTo>
                    <a:pt x="158" y="12"/>
                  </a:lnTo>
                  <a:lnTo>
                    <a:pt x="167" y="12"/>
                  </a:lnTo>
                  <a:lnTo>
                    <a:pt x="176" y="14"/>
                  </a:lnTo>
                  <a:lnTo>
                    <a:pt x="184" y="14"/>
                  </a:lnTo>
                  <a:lnTo>
                    <a:pt x="193" y="14"/>
                  </a:lnTo>
                  <a:lnTo>
                    <a:pt x="201" y="14"/>
                  </a:lnTo>
                  <a:lnTo>
                    <a:pt x="211" y="14"/>
                  </a:lnTo>
                  <a:lnTo>
                    <a:pt x="219" y="14"/>
                  </a:lnTo>
                  <a:lnTo>
                    <a:pt x="227" y="14"/>
                  </a:lnTo>
                  <a:lnTo>
                    <a:pt x="235" y="14"/>
                  </a:lnTo>
                  <a:lnTo>
                    <a:pt x="245" y="14"/>
                  </a:lnTo>
                  <a:lnTo>
                    <a:pt x="253" y="14"/>
                  </a:lnTo>
                  <a:lnTo>
                    <a:pt x="262" y="14"/>
                  </a:lnTo>
                  <a:lnTo>
                    <a:pt x="270" y="14"/>
                  </a:lnTo>
                  <a:lnTo>
                    <a:pt x="278" y="15"/>
                  </a:lnTo>
                  <a:lnTo>
                    <a:pt x="286" y="15"/>
                  </a:lnTo>
                  <a:lnTo>
                    <a:pt x="295" y="15"/>
                  </a:lnTo>
                  <a:lnTo>
                    <a:pt x="303" y="15"/>
                  </a:lnTo>
                  <a:lnTo>
                    <a:pt x="311" y="15"/>
                  </a:lnTo>
                  <a:lnTo>
                    <a:pt x="318" y="15"/>
                  </a:lnTo>
                  <a:lnTo>
                    <a:pt x="326" y="15"/>
                  </a:lnTo>
                  <a:lnTo>
                    <a:pt x="333" y="15"/>
                  </a:lnTo>
                  <a:lnTo>
                    <a:pt x="341" y="17"/>
                  </a:lnTo>
                  <a:lnTo>
                    <a:pt x="348" y="17"/>
                  </a:lnTo>
                  <a:lnTo>
                    <a:pt x="355" y="17"/>
                  </a:lnTo>
                  <a:lnTo>
                    <a:pt x="362" y="17"/>
                  </a:lnTo>
                  <a:lnTo>
                    <a:pt x="367" y="17"/>
                  </a:lnTo>
                  <a:lnTo>
                    <a:pt x="374" y="17"/>
                  </a:lnTo>
                  <a:lnTo>
                    <a:pt x="380" y="17"/>
                  </a:lnTo>
                  <a:lnTo>
                    <a:pt x="387" y="17"/>
                  </a:lnTo>
                  <a:lnTo>
                    <a:pt x="392" y="17"/>
                  </a:lnTo>
                  <a:lnTo>
                    <a:pt x="396" y="17"/>
                  </a:lnTo>
                  <a:lnTo>
                    <a:pt x="402" y="17"/>
                  </a:lnTo>
                  <a:lnTo>
                    <a:pt x="406" y="17"/>
                  </a:lnTo>
                  <a:lnTo>
                    <a:pt x="411" y="17"/>
                  </a:lnTo>
                  <a:lnTo>
                    <a:pt x="418" y="17"/>
                  </a:lnTo>
                  <a:lnTo>
                    <a:pt x="427" y="17"/>
                  </a:lnTo>
                  <a:lnTo>
                    <a:pt x="713" y="21"/>
                  </a:lnTo>
                  <a:lnTo>
                    <a:pt x="717" y="8"/>
                  </a:lnTo>
                  <a:lnTo>
                    <a:pt x="71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1" name="Freeform 121">
              <a:extLst>
                <a:ext uri="{FF2B5EF4-FFF2-40B4-BE49-F238E27FC236}">
                  <a16:creationId xmlns:a16="http://schemas.microsoft.com/office/drawing/2014/main" id="{0863BF54-3DEB-4CFA-991A-56B8BBA9C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2650"/>
              <a:ext cx="310" cy="116"/>
            </a:xfrm>
            <a:custGeom>
              <a:avLst/>
              <a:gdLst>
                <a:gd name="T0" fmla="*/ 304 w 310"/>
                <a:gd name="T1" fmla="*/ 13 h 116"/>
                <a:gd name="T2" fmla="*/ 293 w 310"/>
                <a:gd name="T3" fmla="*/ 11 h 116"/>
                <a:gd name="T4" fmla="*/ 284 w 310"/>
                <a:gd name="T5" fmla="*/ 11 h 116"/>
                <a:gd name="T6" fmla="*/ 274 w 310"/>
                <a:gd name="T7" fmla="*/ 11 h 116"/>
                <a:gd name="T8" fmla="*/ 265 w 310"/>
                <a:gd name="T9" fmla="*/ 11 h 116"/>
                <a:gd name="T10" fmla="*/ 255 w 310"/>
                <a:gd name="T11" fmla="*/ 11 h 116"/>
                <a:gd name="T12" fmla="*/ 244 w 310"/>
                <a:gd name="T13" fmla="*/ 11 h 116"/>
                <a:gd name="T14" fmla="*/ 234 w 310"/>
                <a:gd name="T15" fmla="*/ 13 h 116"/>
                <a:gd name="T16" fmla="*/ 223 w 310"/>
                <a:gd name="T17" fmla="*/ 14 h 116"/>
                <a:gd name="T18" fmla="*/ 212 w 310"/>
                <a:gd name="T19" fmla="*/ 16 h 116"/>
                <a:gd name="T20" fmla="*/ 203 w 310"/>
                <a:gd name="T21" fmla="*/ 17 h 116"/>
                <a:gd name="T22" fmla="*/ 190 w 310"/>
                <a:gd name="T23" fmla="*/ 17 h 116"/>
                <a:gd name="T24" fmla="*/ 181 w 310"/>
                <a:gd name="T25" fmla="*/ 20 h 116"/>
                <a:gd name="T26" fmla="*/ 170 w 310"/>
                <a:gd name="T27" fmla="*/ 21 h 116"/>
                <a:gd name="T28" fmla="*/ 160 w 310"/>
                <a:gd name="T29" fmla="*/ 24 h 116"/>
                <a:gd name="T30" fmla="*/ 150 w 310"/>
                <a:gd name="T31" fmla="*/ 25 h 116"/>
                <a:gd name="T32" fmla="*/ 141 w 310"/>
                <a:gd name="T33" fmla="*/ 28 h 116"/>
                <a:gd name="T34" fmla="*/ 130 w 310"/>
                <a:gd name="T35" fmla="*/ 29 h 116"/>
                <a:gd name="T36" fmla="*/ 120 w 310"/>
                <a:gd name="T37" fmla="*/ 32 h 116"/>
                <a:gd name="T38" fmla="*/ 109 w 310"/>
                <a:gd name="T39" fmla="*/ 35 h 116"/>
                <a:gd name="T40" fmla="*/ 101 w 310"/>
                <a:gd name="T41" fmla="*/ 38 h 116"/>
                <a:gd name="T42" fmla="*/ 90 w 310"/>
                <a:gd name="T43" fmla="*/ 40 h 116"/>
                <a:gd name="T44" fmla="*/ 82 w 310"/>
                <a:gd name="T45" fmla="*/ 43 h 116"/>
                <a:gd name="T46" fmla="*/ 65 w 310"/>
                <a:gd name="T47" fmla="*/ 47 h 116"/>
                <a:gd name="T48" fmla="*/ 50 w 310"/>
                <a:gd name="T49" fmla="*/ 53 h 116"/>
                <a:gd name="T50" fmla="*/ 36 w 310"/>
                <a:gd name="T51" fmla="*/ 58 h 116"/>
                <a:gd name="T52" fmla="*/ 25 w 310"/>
                <a:gd name="T53" fmla="*/ 64 h 116"/>
                <a:gd name="T54" fmla="*/ 16 w 310"/>
                <a:gd name="T55" fmla="*/ 69 h 116"/>
                <a:gd name="T56" fmla="*/ 7 w 310"/>
                <a:gd name="T57" fmla="*/ 116 h 116"/>
                <a:gd name="T58" fmla="*/ 5 w 310"/>
                <a:gd name="T59" fmla="*/ 62 h 116"/>
                <a:gd name="T60" fmla="*/ 18 w 310"/>
                <a:gd name="T61" fmla="*/ 54 h 116"/>
                <a:gd name="T62" fmla="*/ 31 w 310"/>
                <a:gd name="T63" fmla="*/ 49 h 116"/>
                <a:gd name="T64" fmla="*/ 40 w 310"/>
                <a:gd name="T65" fmla="*/ 44 h 116"/>
                <a:gd name="T66" fmla="*/ 50 w 310"/>
                <a:gd name="T67" fmla="*/ 40 h 116"/>
                <a:gd name="T68" fmla="*/ 60 w 310"/>
                <a:gd name="T69" fmla="*/ 38 h 116"/>
                <a:gd name="T70" fmla="*/ 71 w 310"/>
                <a:gd name="T71" fmla="*/ 35 h 116"/>
                <a:gd name="T72" fmla="*/ 80 w 310"/>
                <a:gd name="T73" fmla="*/ 31 h 116"/>
                <a:gd name="T74" fmla="*/ 91 w 310"/>
                <a:gd name="T75" fmla="*/ 28 h 116"/>
                <a:gd name="T76" fmla="*/ 102 w 310"/>
                <a:gd name="T77" fmla="*/ 25 h 116"/>
                <a:gd name="T78" fmla="*/ 115 w 310"/>
                <a:gd name="T79" fmla="*/ 22 h 116"/>
                <a:gd name="T80" fmla="*/ 126 w 310"/>
                <a:gd name="T81" fmla="*/ 20 h 116"/>
                <a:gd name="T82" fmla="*/ 138 w 310"/>
                <a:gd name="T83" fmla="*/ 17 h 116"/>
                <a:gd name="T84" fmla="*/ 150 w 310"/>
                <a:gd name="T85" fmla="*/ 16 h 116"/>
                <a:gd name="T86" fmla="*/ 163 w 310"/>
                <a:gd name="T87" fmla="*/ 14 h 116"/>
                <a:gd name="T88" fmla="*/ 174 w 310"/>
                <a:gd name="T89" fmla="*/ 11 h 116"/>
                <a:gd name="T90" fmla="*/ 186 w 310"/>
                <a:gd name="T91" fmla="*/ 10 h 116"/>
                <a:gd name="T92" fmla="*/ 197 w 310"/>
                <a:gd name="T93" fmla="*/ 9 h 116"/>
                <a:gd name="T94" fmla="*/ 210 w 310"/>
                <a:gd name="T95" fmla="*/ 7 h 116"/>
                <a:gd name="T96" fmla="*/ 219 w 310"/>
                <a:gd name="T97" fmla="*/ 4 h 116"/>
                <a:gd name="T98" fmla="*/ 230 w 310"/>
                <a:gd name="T99" fmla="*/ 4 h 116"/>
                <a:gd name="T100" fmla="*/ 243 w 310"/>
                <a:gd name="T101" fmla="*/ 3 h 116"/>
                <a:gd name="T102" fmla="*/ 252 w 310"/>
                <a:gd name="T103" fmla="*/ 3 h 116"/>
                <a:gd name="T104" fmla="*/ 260 w 310"/>
                <a:gd name="T105" fmla="*/ 2 h 116"/>
                <a:gd name="T106" fmla="*/ 274 w 310"/>
                <a:gd name="T107" fmla="*/ 2 h 116"/>
                <a:gd name="T108" fmla="*/ 291 w 310"/>
                <a:gd name="T109" fmla="*/ 0 h 116"/>
                <a:gd name="T110" fmla="*/ 304 w 310"/>
                <a:gd name="T111" fmla="*/ 2 h 116"/>
                <a:gd name="T112" fmla="*/ 310 w 310"/>
                <a:gd name="T113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0" h="116">
                  <a:moveTo>
                    <a:pt x="310" y="3"/>
                  </a:moveTo>
                  <a:lnTo>
                    <a:pt x="304" y="13"/>
                  </a:lnTo>
                  <a:lnTo>
                    <a:pt x="299" y="11"/>
                  </a:lnTo>
                  <a:lnTo>
                    <a:pt x="293" y="11"/>
                  </a:lnTo>
                  <a:lnTo>
                    <a:pt x="289" y="11"/>
                  </a:lnTo>
                  <a:lnTo>
                    <a:pt x="284" y="11"/>
                  </a:lnTo>
                  <a:lnTo>
                    <a:pt x="280" y="11"/>
                  </a:lnTo>
                  <a:lnTo>
                    <a:pt x="274" y="11"/>
                  </a:lnTo>
                  <a:lnTo>
                    <a:pt x="269" y="11"/>
                  </a:lnTo>
                  <a:lnTo>
                    <a:pt x="265" y="11"/>
                  </a:lnTo>
                  <a:lnTo>
                    <a:pt x="259" y="11"/>
                  </a:lnTo>
                  <a:lnTo>
                    <a:pt x="255" y="11"/>
                  </a:lnTo>
                  <a:lnTo>
                    <a:pt x="249" y="11"/>
                  </a:lnTo>
                  <a:lnTo>
                    <a:pt x="244" y="11"/>
                  </a:lnTo>
                  <a:lnTo>
                    <a:pt x="238" y="11"/>
                  </a:lnTo>
                  <a:lnTo>
                    <a:pt x="234" y="13"/>
                  </a:lnTo>
                  <a:lnTo>
                    <a:pt x="229" y="13"/>
                  </a:lnTo>
                  <a:lnTo>
                    <a:pt x="223" y="14"/>
                  </a:lnTo>
                  <a:lnTo>
                    <a:pt x="218" y="14"/>
                  </a:lnTo>
                  <a:lnTo>
                    <a:pt x="212" y="16"/>
                  </a:lnTo>
                  <a:lnTo>
                    <a:pt x="207" y="16"/>
                  </a:lnTo>
                  <a:lnTo>
                    <a:pt x="203" y="17"/>
                  </a:lnTo>
                  <a:lnTo>
                    <a:pt x="196" y="17"/>
                  </a:lnTo>
                  <a:lnTo>
                    <a:pt x="190" y="17"/>
                  </a:lnTo>
                  <a:lnTo>
                    <a:pt x="186" y="18"/>
                  </a:lnTo>
                  <a:lnTo>
                    <a:pt x="181" y="20"/>
                  </a:lnTo>
                  <a:lnTo>
                    <a:pt x="175" y="20"/>
                  </a:lnTo>
                  <a:lnTo>
                    <a:pt x="170" y="21"/>
                  </a:lnTo>
                  <a:lnTo>
                    <a:pt x="166" y="21"/>
                  </a:lnTo>
                  <a:lnTo>
                    <a:pt x="160" y="24"/>
                  </a:lnTo>
                  <a:lnTo>
                    <a:pt x="155" y="24"/>
                  </a:lnTo>
                  <a:lnTo>
                    <a:pt x="150" y="25"/>
                  </a:lnTo>
                  <a:lnTo>
                    <a:pt x="145" y="27"/>
                  </a:lnTo>
                  <a:lnTo>
                    <a:pt x="141" y="28"/>
                  </a:lnTo>
                  <a:lnTo>
                    <a:pt x="134" y="28"/>
                  </a:lnTo>
                  <a:lnTo>
                    <a:pt x="130" y="29"/>
                  </a:lnTo>
                  <a:lnTo>
                    <a:pt x="124" y="31"/>
                  </a:lnTo>
                  <a:lnTo>
                    <a:pt x="120" y="32"/>
                  </a:lnTo>
                  <a:lnTo>
                    <a:pt x="115" y="33"/>
                  </a:lnTo>
                  <a:lnTo>
                    <a:pt x="109" y="35"/>
                  </a:lnTo>
                  <a:lnTo>
                    <a:pt x="105" y="36"/>
                  </a:lnTo>
                  <a:lnTo>
                    <a:pt x="101" y="38"/>
                  </a:lnTo>
                  <a:lnTo>
                    <a:pt x="95" y="38"/>
                  </a:lnTo>
                  <a:lnTo>
                    <a:pt x="90" y="40"/>
                  </a:lnTo>
                  <a:lnTo>
                    <a:pt x="86" y="40"/>
                  </a:lnTo>
                  <a:lnTo>
                    <a:pt x="82" y="43"/>
                  </a:lnTo>
                  <a:lnTo>
                    <a:pt x="73" y="44"/>
                  </a:lnTo>
                  <a:lnTo>
                    <a:pt x="65" y="47"/>
                  </a:lnTo>
                  <a:lnTo>
                    <a:pt x="57" y="50"/>
                  </a:lnTo>
                  <a:lnTo>
                    <a:pt x="50" y="53"/>
                  </a:lnTo>
                  <a:lnTo>
                    <a:pt x="42" y="55"/>
                  </a:lnTo>
                  <a:lnTo>
                    <a:pt x="36" y="58"/>
                  </a:lnTo>
                  <a:lnTo>
                    <a:pt x="29" y="61"/>
                  </a:lnTo>
                  <a:lnTo>
                    <a:pt x="25" y="64"/>
                  </a:lnTo>
                  <a:lnTo>
                    <a:pt x="20" y="66"/>
                  </a:lnTo>
                  <a:lnTo>
                    <a:pt x="16" y="69"/>
                  </a:lnTo>
                  <a:lnTo>
                    <a:pt x="20" y="116"/>
                  </a:lnTo>
                  <a:lnTo>
                    <a:pt x="7" y="116"/>
                  </a:lnTo>
                  <a:lnTo>
                    <a:pt x="0" y="68"/>
                  </a:lnTo>
                  <a:lnTo>
                    <a:pt x="5" y="62"/>
                  </a:lnTo>
                  <a:lnTo>
                    <a:pt x="11" y="58"/>
                  </a:lnTo>
                  <a:lnTo>
                    <a:pt x="18" y="54"/>
                  </a:lnTo>
                  <a:lnTo>
                    <a:pt x="28" y="51"/>
                  </a:lnTo>
                  <a:lnTo>
                    <a:pt x="31" y="49"/>
                  </a:lnTo>
                  <a:lnTo>
                    <a:pt x="35" y="46"/>
                  </a:lnTo>
                  <a:lnTo>
                    <a:pt x="40" y="44"/>
                  </a:lnTo>
                  <a:lnTo>
                    <a:pt x="44" y="43"/>
                  </a:lnTo>
                  <a:lnTo>
                    <a:pt x="50" y="40"/>
                  </a:lnTo>
                  <a:lnTo>
                    <a:pt x="55" y="39"/>
                  </a:lnTo>
                  <a:lnTo>
                    <a:pt x="60" y="38"/>
                  </a:lnTo>
                  <a:lnTo>
                    <a:pt x="65" y="36"/>
                  </a:lnTo>
                  <a:lnTo>
                    <a:pt x="71" y="35"/>
                  </a:lnTo>
                  <a:lnTo>
                    <a:pt x="76" y="33"/>
                  </a:lnTo>
                  <a:lnTo>
                    <a:pt x="80" y="31"/>
                  </a:lnTo>
                  <a:lnTo>
                    <a:pt x="86" y="29"/>
                  </a:lnTo>
                  <a:lnTo>
                    <a:pt x="91" y="28"/>
                  </a:lnTo>
                  <a:lnTo>
                    <a:pt x="97" y="28"/>
                  </a:lnTo>
                  <a:lnTo>
                    <a:pt x="102" y="25"/>
                  </a:lnTo>
                  <a:lnTo>
                    <a:pt x="109" y="25"/>
                  </a:lnTo>
                  <a:lnTo>
                    <a:pt x="115" y="22"/>
                  </a:lnTo>
                  <a:lnTo>
                    <a:pt x="121" y="21"/>
                  </a:lnTo>
                  <a:lnTo>
                    <a:pt x="126" y="20"/>
                  </a:lnTo>
                  <a:lnTo>
                    <a:pt x="132" y="20"/>
                  </a:lnTo>
                  <a:lnTo>
                    <a:pt x="138" y="17"/>
                  </a:lnTo>
                  <a:lnTo>
                    <a:pt x="145" y="17"/>
                  </a:lnTo>
                  <a:lnTo>
                    <a:pt x="150" y="16"/>
                  </a:lnTo>
                  <a:lnTo>
                    <a:pt x="157" y="16"/>
                  </a:lnTo>
                  <a:lnTo>
                    <a:pt x="163" y="14"/>
                  </a:lnTo>
                  <a:lnTo>
                    <a:pt x="170" y="13"/>
                  </a:lnTo>
                  <a:lnTo>
                    <a:pt x="174" y="11"/>
                  </a:lnTo>
                  <a:lnTo>
                    <a:pt x="181" y="11"/>
                  </a:lnTo>
                  <a:lnTo>
                    <a:pt x="186" y="10"/>
                  </a:lnTo>
                  <a:lnTo>
                    <a:pt x="192" y="9"/>
                  </a:lnTo>
                  <a:lnTo>
                    <a:pt x="197" y="9"/>
                  </a:lnTo>
                  <a:lnTo>
                    <a:pt x="204" y="9"/>
                  </a:lnTo>
                  <a:lnTo>
                    <a:pt x="210" y="7"/>
                  </a:lnTo>
                  <a:lnTo>
                    <a:pt x="215" y="6"/>
                  </a:lnTo>
                  <a:lnTo>
                    <a:pt x="219" y="4"/>
                  </a:lnTo>
                  <a:lnTo>
                    <a:pt x="226" y="4"/>
                  </a:lnTo>
                  <a:lnTo>
                    <a:pt x="230" y="4"/>
                  </a:lnTo>
                  <a:lnTo>
                    <a:pt x="236" y="3"/>
                  </a:lnTo>
                  <a:lnTo>
                    <a:pt x="243" y="3"/>
                  </a:lnTo>
                  <a:lnTo>
                    <a:pt x="248" y="3"/>
                  </a:lnTo>
                  <a:lnTo>
                    <a:pt x="252" y="3"/>
                  </a:lnTo>
                  <a:lnTo>
                    <a:pt x="256" y="3"/>
                  </a:lnTo>
                  <a:lnTo>
                    <a:pt x="260" y="2"/>
                  </a:lnTo>
                  <a:lnTo>
                    <a:pt x="266" y="2"/>
                  </a:lnTo>
                  <a:lnTo>
                    <a:pt x="274" y="2"/>
                  </a:lnTo>
                  <a:lnTo>
                    <a:pt x="284" y="2"/>
                  </a:lnTo>
                  <a:lnTo>
                    <a:pt x="291" y="0"/>
                  </a:lnTo>
                  <a:lnTo>
                    <a:pt x="298" y="0"/>
                  </a:lnTo>
                  <a:lnTo>
                    <a:pt x="304" y="2"/>
                  </a:lnTo>
                  <a:lnTo>
                    <a:pt x="310" y="3"/>
                  </a:lnTo>
                  <a:lnTo>
                    <a:pt x="31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2" name="Freeform 122">
              <a:extLst>
                <a:ext uri="{FF2B5EF4-FFF2-40B4-BE49-F238E27FC236}">
                  <a16:creationId xmlns:a16="http://schemas.microsoft.com/office/drawing/2014/main" id="{CD4A2041-7B41-4FB3-8FAB-0B66CA119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2237"/>
              <a:ext cx="34" cy="244"/>
            </a:xfrm>
            <a:custGeom>
              <a:avLst/>
              <a:gdLst>
                <a:gd name="T0" fmla="*/ 0 w 34"/>
                <a:gd name="T1" fmla="*/ 11 h 244"/>
                <a:gd name="T2" fmla="*/ 1 w 34"/>
                <a:gd name="T3" fmla="*/ 21 h 244"/>
                <a:gd name="T4" fmla="*/ 3 w 34"/>
                <a:gd name="T5" fmla="*/ 32 h 244"/>
                <a:gd name="T6" fmla="*/ 6 w 34"/>
                <a:gd name="T7" fmla="*/ 44 h 244"/>
                <a:gd name="T8" fmla="*/ 8 w 34"/>
                <a:gd name="T9" fmla="*/ 58 h 244"/>
                <a:gd name="T10" fmla="*/ 10 w 34"/>
                <a:gd name="T11" fmla="*/ 72 h 244"/>
                <a:gd name="T12" fmla="*/ 12 w 34"/>
                <a:gd name="T13" fmla="*/ 87 h 244"/>
                <a:gd name="T14" fmla="*/ 17 w 34"/>
                <a:gd name="T15" fmla="*/ 102 h 244"/>
                <a:gd name="T16" fmla="*/ 18 w 34"/>
                <a:gd name="T17" fmla="*/ 119 h 244"/>
                <a:gd name="T18" fmla="*/ 19 w 34"/>
                <a:gd name="T19" fmla="*/ 135 h 244"/>
                <a:gd name="T20" fmla="*/ 21 w 34"/>
                <a:gd name="T21" fmla="*/ 152 h 244"/>
                <a:gd name="T22" fmla="*/ 22 w 34"/>
                <a:gd name="T23" fmla="*/ 168 h 244"/>
                <a:gd name="T24" fmla="*/ 25 w 34"/>
                <a:gd name="T25" fmla="*/ 186 h 244"/>
                <a:gd name="T26" fmla="*/ 25 w 34"/>
                <a:gd name="T27" fmla="*/ 203 h 244"/>
                <a:gd name="T28" fmla="*/ 25 w 34"/>
                <a:gd name="T29" fmla="*/ 219 h 244"/>
                <a:gd name="T30" fmla="*/ 25 w 34"/>
                <a:gd name="T31" fmla="*/ 236 h 244"/>
                <a:gd name="T32" fmla="*/ 33 w 34"/>
                <a:gd name="T33" fmla="*/ 243 h 244"/>
                <a:gd name="T34" fmla="*/ 33 w 34"/>
                <a:gd name="T35" fmla="*/ 226 h 244"/>
                <a:gd name="T36" fmla="*/ 34 w 34"/>
                <a:gd name="T37" fmla="*/ 211 h 244"/>
                <a:gd name="T38" fmla="*/ 33 w 34"/>
                <a:gd name="T39" fmla="*/ 194 h 244"/>
                <a:gd name="T40" fmla="*/ 33 w 34"/>
                <a:gd name="T41" fmla="*/ 178 h 244"/>
                <a:gd name="T42" fmla="*/ 30 w 34"/>
                <a:gd name="T43" fmla="*/ 160 h 244"/>
                <a:gd name="T44" fmla="*/ 29 w 34"/>
                <a:gd name="T45" fmla="*/ 143 h 244"/>
                <a:gd name="T46" fmla="*/ 26 w 34"/>
                <a:gd name="T47" fmla="*/ 125 h 244"/>
                <a:gd name="T48" fmla="*/ 25 w 34"/>
                <a:gd name="T49" fmla="*/ 110 h 244"/>
                <a:gd name="T50" fmla="*/ 21 w 34"/>
                <a:gd name="T51" fmla="*/ 92 h 244"/>
                <a:gd name="T52" fmla="*/ 18 w 34"/>
                <a:gd name="T53" fmla="*/ 77 h 244"/>
                <a:gd name="T54" fmla="*/ 17 w 34"/>
                <a:gd name="T55" fmla="*/ 62 h 244"/>
                <a:gd name="T56" fmla="*/ 14 w 34"/>
                <a:gd name="T57" fmla="*/ 48 h 244"/>
                <a:gd name="T58" fmla="*/ 11 w 34"/>
                <a:gd name="T59" fmla="*/ 33 h 244"/>
                <a:gd name="T60" fmla="*/ 8 w 34"/>
                <a:gd name="T61" fmla="*/ 21 h 244"/>
                <a:gd name="T62" fmla="*/ 7 w 34"/>
                <a:gd name="T63" fmla="*/ 10 h 244"/>
                <a:gd name="T64" fmla="*/ 6 w 34"/>
                <a:gd name="T65" fmla="*/ 0 h 244"/>
                <a:gd name="T66" fmla="*/ 0 w 34"/>
                <a:gd name="T67" fmla="*/ 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244">
                  <a:moveTo>
                    <a:pt x="0" y="8"/>
                  </a:moveTo>
                  <a:lnTo>
                    <a:pt x="0" y="11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3" y="26"/>
                  </a:lnTo>
                  <a:lnTo>
                    <a:pt x="3" y="32"/>
                  </a:lnTo>
                  <a:lnTo>
                    <a:pt x="4" y="39"/>
                  </a:lnTo>
                  <a:lnTo>
                    <a:pt x="6" y="44"/>
                  </a:lnTo>
                  <a:lnTo>
                    <a:pt x="7" y="52"/>
                  </a:lnTo>
                  <a:lnTo>
                    <a:pt x="8" y="58"/>
                  </a:lnTo>
                  <a:lnTo>
                    <a:pt x="10" y="65"/>
                  </a:lnTo>
                  <a:lnTo>
                    <a:pt x="10" y="72"/>
                  </a:lnTo>
                  <a:lnTo>
                    <a:pt x="12" y="79"/>
                  </a:lnTo>
                  <a:lnTo>
                    <a:pt x="12" y="87"/>
                  </a:lnTo>
                  <a:lnTo>
                    <a:pt x="14" y="94"/>
                  </a:lnTo>
                  <a:lnTo>
                    <a:pt x="17" y="102"/>
                  </a:lnTo>
                  <a:lnTo>
                    <a:pt x="18" y="110"/>
                  </a:lnTo>
                  <a:lnTo>
                    <a:pt x="18" y="119"/>
                  </a:lnTo>
                  <a:lnTo>
                    <a:pt x="19" y="127"/>
                  </a:lnTo>
                  <a:lnTo>
                    <a:pt x="19" y="135"/>
                  </a:lnTo>
                  <a:lnTo>
                    <a:pt x="21" y="143"/>
                  </a:lnTo>
                  <a:lnTo>
                    <a:pt x="21" y="152"/>
                  </a:lnTo>
                  <a:lnTo>
                    <a:pt x="22" y="160"/>
                  </a:lnTo>
                  <a:lnTo>
                    <a:pt x="22" y="168"/>
                  </a:lnTo>
                  <a:lnTo>
                    <a:pt x="25" y="178"/>
                  </a:lnTo>
                  <a:lnTo>
                    <a:pt x="25" y="186"/>
                  </a:lnTo>
                  <a:lnTo>
                    <a:pt x="25" y="194"/>
                  </a:lnTo>
                  <a:lnTo>
                    <a:pt x="25" y="203"/>
                  </a:lnTo>
                  <a:lnTo>
                    <a:pt x="26" y="211"/>
                  </a:lnTo>
                  <a:lnTo>
                    <a:pt x="25" y="219"/>
                  </a:lnTo>
                  <a:lnTo>
                    <a:pt x="25" y="227"/>
                  </a:lnTo>
                  <a:lnTo>
                    <a:pt x="25" y="236"/>
                  </a:lnTo>
                  <a:lnTo>
                    <a:pt x="25" y="244"/>
                  </a:lnTo>
                  <a:lnTo>
                    <a:pt x="33" y="243"/>
                  </a:lnTo>
                  <a:lnTo>
                    <a:pt x="33" y="234"/>
                  </a:lnTo>
                  <a:lnTo>
                    <a:pt x="33" y="226"/>
                  </a:lnTo>
                  <a:lnTo>
                    <a:pt x="33" y="218"/>
                  </a:lnTo>
                  <a:lnTo>
                    <a:pt x="34" y="211"/>
                  </a:lnTo>
                  <a:lnTo>
                    <a:pt x="33" y="201"/>
                  </a:lnTo>
                  <a:lnTo>
                    <a:pt x="33" y="194"/>
                  </a:lnTo>
                  <a:lnTo>
                    <a:pt x="33" y="185"/>
                  </a:lnTo>
                  <a:lnTo>
                    <a:pt x="33" y="178"/>
                  </a:lnTo>
                  <a:lnTo>
                    <a:pt x="30" y="168"/>
                  </a:lnTo>
                  <a:lnTo>
                    <a:pt x="30" y="160"/>
                  </a:lnTo>
                  <a:lnTo>
                    <a:pt x="29" y="150"/>
                  </a:lnTo>
                  <a:lnTo>
                    <a:pt x="29" y="143"/>
                  </a:lnTo>
                  <a:lnTo>
                    <a:pt x="28" y="134"/>
                  </a:lnTo>
                  <a:lnTo>
                    <a:pt x="26" y="125"/>
                  </a:lnTo>
                  <a:lnTo>
                    <a:pt x="25" y="117"/>
                  </a:lnTo>
                  <a:lnTo>
                    <a:pt x="25" y="110"/>
                  </a:lnTo>
                  <a:lnTo>
                    <a:pt x="22" y="101"/>
                  </a:lnTo>
                  <a:lnTo>
                    <a:pt x="21" y="92"/>
                  </a:lnTo>
                  <a:lnTo>
                    <a:pt x="19" y="85"/>
                  </a:lnTo>
                  <a:lnTo>
                    <a:pt x="18" y="77"/>
                  </a:lnTo>
                  <a:lnTo>
                    <a:pt x="17" y="69"/>
                  </a:lnTo>
                  <a:lnTo>
                    <a:pt x="17" y="62"/>
                  </a:lnTo>
                  <a:lnTo>
                    <a:pt x="14" y="54"/>
                  </a:lnTo>
                  <a:lnTo>
                    <a:pt x="14" y="48"/>
                  </a:lnTo>
                  <a:lnTo>
                    <a:pt x="12" y="40"/>
                  </a:lnTo>
                  <a:lnTo>
                    <a:pt x="11" y="33"/>
                  </a:lnTo>
                  <a:lnTo>
                    <a:pt x="10" y="26"/>
                  </a:lnTo>
                  <a:lnTo>
                    <a:pt x="8" y="21"/>
                  </a:lnTo>
                  <a:lnTo>
                    <a:pt x="8" y="15"/>
                  </a:lnTo>
                  <a:lnTo>
                    <a:pt x="7" y="10"/>
                  </a:lnTo>
                  <a:lnTo>
                    <a:pt x="6" y="4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3" name="Freeform 123">
              <a:extLst>
                <a:ext uri="{FF2B5EF4-FFF2-40B4-BE49-F238E27FC236}">
                  <a16:creationId xmlns:a16="http://schemas.microsoft.com/office/drawing/2014/main" id="{13C2E3DD-1C73-41AE-A56A-5F6FE2790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2317"/>
              <a:ext cx="24" cy="226"/>
            </a:xfrm>
            <a:custGeom>
              <a:avLst/>
              <a:gdLst>
                <a:gd name="T0" fmla="*/ 21 w 24"/>
                <a:gd name="T1" fmla="*/ 1 h 226"/>
                <a:gd name="T2" fmla="*/ 19 w 24"/>
                <a:gd name="T3" fmla="*/ 7 h 226"/>
                <a:gd name="T4" fmla="*/ 17 w 24"/>
                <a:gd name="T5" fmla="*/ 16 h 226"/>
                <a:gd name="T6" fmla="*/ 15 w 24"/>
                <a:gd name="T7" fmla="*/ 29 h 226"/>
                <a:gd name="T8" fmla="*/ 14 w 24"/>
                <a:gd name="T9" fmla="*/ 43 h 226"/>
                <a:gd name="T10" fmla="*/ 11 w 24"/>
                <a:gd name="T11" fmla="*/ 58 h 226"/>
                <a:gd name="T12" fmla="*/ 11 w 24"/>
                <a:gd name="T13" fmla="*/ 74 h 226"/>
                <a:gd name="T14" fmla="*/ 10 w 24"/>
                <a:gd name="T15" fmla="*/ 88 h 226"/>
                <a:gd name="T16" fmla="*/ 10 w 24"/>
                <a:gd name="T17" fmla="*/ 98 h 226"/>
                <a:gd name="T18" fmla="*/ 8 w 24"/>
                <a:gd name="T19" fmla="*/ 112 h 226"/>
                <a:gd name="T20" fmla="*/ 7 w 24"/>
                <a:gd name="T21" fmla="*/ 124 h 226"/>
                <a:gd name="T22" fmla="*/ 7 w 24"/>
                <a:gd name="T23" fmla="*/ 134 h 226"/>
                <a:gd name="T24" fmla="*/ 6 w 24"/>
                <a:gd name="T25" fmla="*/ 147 h 226"/>
                <a:gd name="T26" fmla="*/ 4 w 24"/>
                <a:gd name="T27" fmla="*/ 164 h 226"/>
                <a:gd name="T28" fmla="*/ 3 w 24"/>
                <a:gd name="T29" fmla="*/ 180 h 226"/>
                <a:gd name="T30" fmla="*/ 2 w 24"/>
                <a:gd name="T31" fmla="*/ 196 h 226"/>
                <a:gd name="T32" fmla="*/ 2 w 24"/>
                <a:gd name="T33" fmla="*/ 208 h 226"/>
                <a:gd name="T34" fmla="*/ 0 w 24"/>
                <a:gd name="T35" fmla="*/ 219 h 226"/>
                <a:gd name="T36" fmla="*/ 7 w 24"/>
                <a:gd name="T37" fmla="*/ 226 h 226"/>
                <a:gd name="T38" fmla="*/ 7 w 24"/>
                <a:gd name="T39" fmla="*/ 215 h 226"/>
                <a:gd name="T40" fmla="*/ 10 w 24"/>
                <a:gd name="T41" fmla="*/ 201 h 226"/>
                <a:gd name="T42" fmla="*/ 10 w 24"/>
                <a:gd name="T43" fmla="*/ 189 h 226"/>
                <a:gd name="T44" fmla="*/ 11 w 24"/>
                <a:gd name="T45" fmla="*/ 176 h 226"/>
                <a:gd name="T46" fmla="*/ 13 w 24"/>
                <a:gd name="T47" fmla="*/ 161 h 226"/>
                <a:gd name="T48" fmla="*/ 14 w 24"/>
                <a:gd name="T49" fmla="*/ 146 h 226"/>
                <a:gd name="T50" fmla="*/ 15 w 24"/>
                <a:gd name="T51" fmla="*/ 131 h 226"/>
                <a:gd name="T52" fmla="*/ 17 w 24"/>
                <a:gd name="T53" fmla="*/ 116 h 226"/>
                <a:gd name="T54" fmla="*/ 17 w 24"/>
                <a:gd name="T55" fmla="*/ 101 h 226"/>
                <a:gd name="T56" fmla="*/ 18 w 24"/>
                <a:gd name="T57" fmla="*/ 85 h 226"/>
                <a:gd name="T58" fmla="*/ 18 w 24"/>
                <a:gd name="T59" fmla="*/ 70 h 226"/>
                <a:gd name="T60" fmla="*/ 19 w 24"/>
                <a:gd name="T61" fmla="*/ 55 h 226"/>
                <a:gd name="T62" fmla="*/ 21 w 24"/>
                <a:gd name="T63" fmla="*/ 41 h 226"/>
                <a:gd name="T64" fmla="*/ 22 w 24"/>
                <a:gd name="T65" fmla="*/ 29 h 226"/>
                <a:gd name="T66" fmla="*/ 22 w 24"/>
                <a:gd name="T67" fmla="*/ 16 h 226"/>
                <a:gd name="T68" fmla="*/ 24 w 24"/>
                <a:gd name="T69" fmla="*/ 7 h 226"/>
                <a:gd name="T70" fmla="*/ 22 w 24"/>
                <a:gd name="T7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226">
                  <a:moveTo>
                    <a:pt x="22" y="0"/>
                  </a:moveTo>
                  <a:lnTo>
                    <a:pt x="21" y="1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8" y="12"/>
                  </a:lnTo>
                  <a:lnTo>
                    <a:pt x="17" y="16"/>
                  </a:lnTo>
                  <a:lnTo>
                    <a:pt x="17" y="22"/>
                  </a:lnTo>
                  <a:lnTo>
                    <a:pt x="15" y="29"/>
                  </a:lnTo>
                  <a:lnTo>
                    <a:pt x="15" y="36"/>
                  </a:lnTo>
                  <a:lnTo>
                    <a:pt x="14" y="43"/>
                  </a:lnTo>
                  <a:lnTo>
                    <a:pt x="14" y="50"/>
                  </a:lnTo>
                  <a:lnTo>
                    <a:pt x="11" y="58"/>
                  </a:lnTo>
                  <a:lnTo>
                    <a:pt x="11" y="66"/>
                  </a:lnTo>
                  <a:lnTo>
                    <a:pt x="11" y="74"/>
                  </a:lnTo>
                  <a:lnTo>
                    <a:pt x="10" y="84"/>
                  </a:lnTo>
                  <a:lnTo>
                    <a:pt x="10" y="88"/>
                  </a:lnTo>
                  <a:lnTo>
                    <a:pt x="10" y="94"/>
                  </a:lnTo>
                  <a:lnTo>
                    <a:pt x="10" y="98"/>
                  </a:lnTo>
                  <a:lnTo>
                    <a:pt x="10" y="103"/>
                  </a:lnTo>
                  <a:lnTo>
                    <a:pt x="8" y="112"/>
                  </a:lnTo>
                  <a:lnTo>
                    <a:pt x="7" y="120"/>
                  </a:lnTo>
                  <a:lnTo>
                    <a:pt x="7" y="124"/>
                  </a:lnTo>
                  <a:lnTo>
                    <a:pt x="7" y="129"/>
                  </a:lnTo>
                  <a:lnTo>
                    <a:pt x="7" y="134"/>
                  </a:lnTo>
                  <a:lnTo>
                    <a:pt x="7" y="139"/>
                  </a:lnTo>
                  <a:lnTo>
                    <a:pt x="6" y="147"/>
                  </a:lnTo>
                  <a:lnTo>
                    <a:pt x="6" y="156"/>
                  </a:lnTo>
                  <a:lnTo>
                    <a:pt x="4" y="164"/>
                  </a:lnTo>
                  <a:lnTo>
                    <a:pt x="4" y="174"/>
                  </a:lnTo>
                  <a:lnTo>
                    <a:pt x="3" y="180"/>
                  </a:lnTo>
                  <a:lnTo>
                    <a:pt x="3" y="189"/>
                  </a:lnTo>
                  <a:lnTo>
                    <a:pt x="2" y="196"/>
                  </a:lnTo>
                  <a:lnTo>
                    <a:pt x="2" y="202"/>
                  </a:lnTo>
                  <a:lnTo>
                    <a:pt x="2" y="208"/>
                  </a:lnTo>
                  <a:lnTo>
                    <a:pt x="0" y="215"/>
                  </a:lnTo>
                  <a:lnTo>
                    <a:pt x="0" y="219"/>
                  </a:lnTo>
                  <a:lnTo>
                    <a:pt x="0" y="225"/>
                  </a:lnTo>
                  <a:lnTo>
                    <a:pt x="7" y="226"/>
                  </a:lnTo>
                  <a:lnTo>
                    <a:pt x="7" y="220"/>
                  </a:lnTo>
                  <a:lnTo>
                    <a:pt x="7" y="215"/>
                  </a:lnTo>
                  <a:lnTo>
                    <a:pt x="8" y="208"/>
                  </a:lnTo>
                  <a:lnTo>
                    <a:pt x="10" y="201"/>
                  </a:lnTo>
                  <a:lnTo>
                    <a:pt x="10" y="196"/>
                  </a:lnTo>
                  <a:lnTo>
                    <a:pt x="10" y="189"/>
                  </a:lnTo>
                  <a:lnTo>
                    <a:pt x="11" y="182"/>
                  </a:lnTo>
                  <a:lnTo>
                    <a:pt x="11" y="176"/>
                  </a:lnTo>
                  <a:lnTo>
                    <a:pt x="11" y="168"/>
                  </a:lnTo>
                  <a:lnTo>
                    <a:pt x="13" y="161"/>
                  </a:lnTo>
                  <a:lnTo>
                    <a:pt x="14" y="154"/>
                  </a:lnTo>
                  <a:lnTo>
                    <a:pt x="14" y="146"/>
                  </a:lnTo>
                  <a:lnTo>
                    <a:pt x="14" y="139"/>
                  </a:lnTo>
                  <a:lnTo>
                    <a:pt x="15" y="131"/>
                  </a:lnTo>
                  <a:lnTo>
                    <a:pt x="15" y="124"/>
                  </a:lnTo>
                  <a:lnTo>
                    <a:pt x="17" y="116"/>
                  </a:lnTo>
                  <a:lnTo>
                    <a:pt x="17" y="107"/>
                  </a:lnTo>
                  <a:lnTo>
                    <a:pt x="17" y="101"/>
                  </a:lnTo>
                  <a:lnTo>
                    <a:pt x="18" y="92"/>
                  </a:lnTo>
                  <a:lnTo>
                    <a:pt x="18" y="85"/>
                  </a:lnTo>
                  <a:lnTo>
                    <a:pt x="18" y="77"/>
                  </a:lnTo>
                  <a:lnTo>
                    <a:pt x="18" y="70"/>
                  </a:lnTo>
                  <a:lnTo>
                    <a:pt x="19" y="62"/>
                  </a:lnTo>
                  <a:lnTo>
                    <a:pt x="19" y="55"/>
                  </a:lnTo>
                  <a:lnTo>
                    <a:pt x="19" y="48"/>
                  </a:lnTo>
                  <a:lnTo>
                    <a:pt x="21" y="41"/>
                  </a:lnTo>
                  <a:lnTo>
                    <a:pt x="21" y="34"/>
                  </a:lnTo>
                  <a:lnTo>
                    <a:pt x="22" y="29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7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4" name="Freeform 124">
              <a:extLst>
                <a:ext uri="{FF2B5EF4-FFF2-40B4-BE49-F238E27FC236}">
                  <a16:creationId xmlns:a16="http://schemas.microsoft.com/office/drawing/2014/main" id="{3864A966-C321-4818-A16B-C388DF88C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2766"/>
              <a:ext cx="366" cy="418"/>
            </a:xfrm>
            <a:custGeom>
              <a:avLst/>
              <a:gdLst>
                <a:gd name="T0" fmla="*/ 325 w 366"/>
                <a:gd name="T1" fmla="*/ 14 h 418"/>
                <a:gd name="T2" fmla="*/ 366 w 366"/>
                <a:gd name="T3" fmla="*/ 418 h 418"/>
                <a:gd name="T4" fmla="*/ 63 w 366"/>
                <a:gd name="T5" fmla="*/ 394 h 418"/>
                <a:gd name="T6" fmla="*/ 0 w 366"/>
                <a:gd name="T7" fmla="*/ 0 h 418"/>
                <a:gd name="T8" fmla="*/ 325 w 366"/>
                <a:gd name="T9" fmla="*/ 14 h 418"/>
                <a:gd name="T10" fmla="*/ 325 w 366"/>
                <a:gd name="T11" fmla="*/ 1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418">
                  <a:moveTo>
                    <a:pt x="325" y="14"/>
                  </a:moveTo>
                  <a:lnTo>
                    <a:pt x="366" y="418"/>
                  </a:lnTo>
                  <a:lnTo>
                    <a:pt x="63" y="394"/>
                  </a:lnTo>
                  <a:lnTo>
                    <a:pt x="0" y="0"/>
                  </a:lnTo>
                  <a:lnTo>
                    <a:pt x="325" y="14"/>
                  </a:lnTo>
                  <a:lnTo>
                    <a:pt x="325" y="14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5" name="Freeform 125">
              <a:extLst>
                <a:ext uri="{FF2B5EF4-FFF2-40B4-BE49-F238E27FC236}">
                  <a16:creationId xmlns:a16="http://schemas.microsoft.com/office/drawing/2014/main" id="{4422A17D-934B-496F-A7F9-823D92311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" y="2653"/>
              <a:ext cx="356" cy="533"/>
            </a:xfrm>
            <a:custGeom>
              <a:avLst/>
              <a:gdLst>
                <a:gd name="T0" fmla="*/ 253 w 356"/>
                <a:gd name="T1" fmla="*/ 86 h 533"/>
                <a:gd name="T2" fmla="*/ 253 w 356"/>
                <a:gd name="T3" fmla="*/ 116 h 533"/>
                <a:gd name="T4" fmla="*/ 253 w 356"/>
                <a:gd name="T5" fmla="*/ 139 h 533"/>
                <a:gd name="T6" fmla="*/ 253 w 356"/>
                <a:gd name="T7" fmla="*/ 167 h 533"/>
                <a:gd name="T8" fmla="*/ 254 w 356"/>
                <a:gd name="T9" fmla="*/ 199 h 533"/>
                <a:gd name="T10" fmla="*/ 254 w 356"/>
                <a:gd name="T11" fmla="*/ 229 h 533"/>
                <a:gd name="T12" fmla="*/ 254 w 356"/>
                <a:gd name="T13" fmla="*/ 263 h 533"/>
                <a:gd name="T14" fmla="*/ 254 w 356"/>
                <a:gd name="T15" fmla="*/ 296 h 533"/>
                <a:gd name="T16" fmla="*/ 251 w 356"/>
                <a:gd name="T17" fmla="*/ 332 h 533"/>
                <a:gd name="T18" fmla="*/ 248 w 356"/>
                <a:gd name="T19" fmla="*/ 365 h 533"/>
                <a:gd name="T20" fmla="*/ 244 w 356"/>
                <a:gd name="T21" fmla="*/ 397 h 533"/>
                <a:gd name="T22" fmla="*/ 266 w 356"/>
                <a:gd name="T23" fmla="*/ 422 h 533"/>
                <a:gd name="T24" fmla="*/ 299 w 356"/>
                <a:gd name="T25" fmla="*/ 441 h 533"/>
                <a:gd name="T26" fmla="*/ 327 w 356"/>
                <a:gd name="T27" fmla="*/ 459 h 533"/>
                <a:gd name="T28" fmla="*/ 338 w 356"/>
                <a:gd name="T29" fmla="*/ 529 h 533"/>
                <a:gd name="T30" fmla="*/ 315 w 356"/>
                <a:gd name="T31" fmla="*/ 531 h 533"/>
                <a:gd name="T32" fmla="*/ 286 w 356"/>
                <a:gd name="T33" fmla="*/ 533 h 533"/>
                <a:gd name="T34" fmla="*/ 254 w 356"/>
                <a:gd name="T35" fmla="*/ 533 h 533"/>
                <a:gd name="T36" fmla="*/ 222 w 356"/>
                <a:gd name="T37" fmla="*/ 532 h 533"/>
                <a:gd name="T38" fmla="*/ 193 w 356"/>
                <a:gd name="T39" fmla="*/ 529 h 533"/>
                <a:gd name="T40" fmla="*/ 177 w 356"/>
                <a:gd name="T41" fmla="*/ 525 h 533"/>
                <a:gd name="T42" fmla="*/ 193 w 356"/>
                <a:gd name="T43" fmla="*/ 518 h 533"/>
                <a:gd name="T44" fmla="*/ 218 w 356"/>
                <a:gd name="T45" fmla="*/ 517 h 533"/>
                <a:gd name="T46" fmla="*/ 244 w 356"/>
                <a:gd name="T47" fmla="*/ 517 h 533"/>
                <a:gd name="T48" fmla="*/ 271 w 356"/>
                <a:gd name="T49" fmla="*/ 518 h 533"/>
                <a:gd name="T50" fmla="*/ 295 w 356"/>
                <a:gd name="T51" fmla="*/ 518 h 533"/>
                <a:gd name="T52" fmla="*/ 334 w 356"/>
                <a:gd name="T53" fmla="*/ 517 h 533"/>
                <a:gd name="T54" fmla="*/ 306 w 356"/>
                <a:gd name="T55" fmla="*/ 458 h 533"/>
                <a:gd name="T56" fmla="*/ 277 w 356"/>
                <a:gd name="T57" fmla="*/ 441 h 533"/>
                <a:gd name="T58" fmla="*/ 239 w 356"/>
                <a:gd name="T59" fmla="*/ 422 h 533"/>
                <a:gd name="T60" fmla="*/ 233 w 356"/>
                <a:gd name="T61" fmla="*/ 390 h 533"/>
                <a:gd name="T62" fmla="*/ 236 w 356"/>
                <a:gd name="T63" fmla="*/ 357 h 533"/>
                <a:gd name="T64" fmla="*/ 237 w 356"/>
                <a:gd name="T65" fmla="*/ 324 h 533"/>
                <a:gd name="T66" fmla="*/ 239 w 356"/>
                <a:gd name="T67" fmla="*/ 291 h 533"/>
                <a:gd name="T68" fmla="*/ 242 w 356"/>
                <a:gd name="T69" fmla="*/ 259 h 533"/>
                <a:gd name="T70" fmla="*/ 242 w 356"/>
                <a:gd name="T71" fmla="*/ 227 h 533"/>
                <a:gd name="T72" fmla="*/ 242 w 356"/>
                <a:gd name="T73" fmla="*/ 199 h 533"/>
                <a:gd name="T74" fmla="*/ 242 w 356"/>
                <a:gd name="T75" fmla="*/ 170 h 533"/>
                <a:gd name="T76" fmla="*/ 240 w 356"/>
                <a:gd name="T77" fmla="*/ 145 h 533"/>
                <a:gd name="T78" fmla="*/ 239 w 356"/>
                <a:gd name="T79" fmla="*/ 119 h 533"/>
                <a:gd name="T80" fmla="*/ 239 w 356"/>
                <a:gd name="T81" fmla="*/ 88 h 533"/>
                <a:gd name="T82" fmla="*/ 221 w 356"/>
                <a:gd name="T83" fmla="*/ 75 h 533"/>
                <a:gd name="T84" fmla="*/ 188 w 356"/>
                <a:gd name="T85" fmla="*/ 61 h 533"/>
                <a:gd name="T86" fmla="*/ 149 w 356"/>
                <a:gd name="T87" fmla="*/ 47 h 533"/>
                <a:gd name="T88" fmla="*/ 110 w 356"/>
                <a:gd name="T89" fmla="*/ 33 h 533"/>
                <a:gd name="T90" fmla="*/ 68 w 356"/>
                <a:gd name="T91" fmla="*/ 22 h 533"/>
                <a:gd name="T92" fmla="*/ 28 w 356"/>
                <a:gd name="T93" fmla="*/ 14 h 533"/>
                <a:gd name="T94" fmla="*/ 0 w 356"/>
                <a:gd name="T95" fmla="*/ 0 h 533"/>
                <a:gd name="T96" fmla="*/ 35 w 356"/>
                <a:gd name="T97" fmla="*/ 1 h 533"/>
                <a:gd name="T98" fmla="*/ 75 w 356"/>
                <a:gd name="T99" fmla="*/ 11 h 533"/>
                <a:gd name="T100" fmla="*/ 115 w 356"/>
                <a:gd name="T101" fmla="*/ 22 h 533"/>
                <a:gd name="T102" fmla="*/ 145 w 356"/>
                <a:gd name="T103" fmla="*/ 33 h 533"/>
                <a:gd name="T104" fmla="*/ 188 w 356"/>
                <a:gd name="T105" fmla="*/ 48 h 533"/>
                <a:gd name="T106" fmla="*/ 226 w 356"/>
                <a:gd name="T107" fmla="*/ 62 h 533"/>
                <a:gd name="T108" fmla="*/ 254 w 356"/>
                <a:gd name="T109" fmla="*/ 7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" h="533">
                  <a:moveTo>
                    <a:pt x="254" y="73"/>
                  </a:moveTo>
                  <a:lnTo>
                    <a:pt x="253" y="75"/>
                  </a:lnTo>
                  <a:lnTo>
                    <a:pt x="253" y="77"/>
                  </a:lnTo>
                  <a:lnTo>
                    <a:pt x="253" y="80"/>
                  </a:lnTo>
                  <a:lnTo>
                    <a:pt x="253" y="86"/>
                  </a:lnTo>
                  <a:lnTo>
                    <a:pt x="253" y="90"/>
                  </a:lnTo>
                  <a:lnTo>
                    <a:pt x="253" y="97"/>
                  </a:lnTo>
                  <a:lnTo>
                    <a:pt x="253" y="103"/>
                  </a:lnTo>
                  <a:lnTo>
                    <a:pt x="253" y="113"/>
                  </a:lnTo>
                  <a:lnTo>
                    <a:pt x="253" y="116"/>
                  </a:lnTo>
                  <a:lnTo>
                    <a:pt x="253" y="120"/>
                  </a:lnTo>
                  <a:lnTo>
                    <a:pt x="253" y="125"/>
                  </a:lnTo>
                  <a:lnTo>
                    <a:pt x="253" y="130"/>
                  </a:lnTo>
                  <a:lnTo>
                    <a:pt x="253" y="134"/>
                  </a:lnTo>
                  <a:lnTo>
                    <a:pt x="253" y="139"/>
                  </a:lnTo>
                  <a:lnTo>
                    <a:pt x="253" y="143"/>
                  </a:lnTo>
                  <a:lnTo>
                    <a:pt x="253" y="150"/>
                  </a:lnTo>
                  <a:lnTo>
                    <a:pt x="253" y="154"/>
                  </a:lnTo>
                  <a:lnTo>
                    <a:pt x="253" y="161"/>
                  </a:lnTo>
                  <a:lnTo>
                    <a:pt x="253" y="167"/>
                  </a:lnTo>
                  <a:lnTo>
                    <a:pt x="254" y="172"/>
                  </a:lnTo>
                  <a:lnTo>
                    <a:pt x="254" y="178"/>
                  </a:lnTo>
                  <a:lnTo>
                    <a:pt x="254" y="185"/>
                  </a:lnTo>
                  <a:lnTo>
                    <a:pt x="254" y="190"/>
                  </a:lnTo>
                  <a:lnTo>
                    <a:pt x="254" y="199"/>
                  </a:lnTo>
                  <a:lnTo>
                    <a:pt x="254" y="204"/>
                  </a:lnTo>
                  <a:lnTo>
                    <a:pt x="254" y="211"/>
                  </a:lnTo>
                  <a:lnTo>
                    <a:pt x="254" y="216"/>
                  </a:lnTo>
                  <a:lnTo>
                    <a:pt x="254" y="223"/>
                  </a:lnTo>
                  <a:lnTo>
                    <a:pt x="254" y="229"/>
                  </a:lnTo>
                  <a:lnTo>
                    <a:pt x="254" y="236"/>
                  </a:lnTo>
                  <a:lnTo>
                    <a:pt x="254" y="243"/>
                  </a:lnTo>
                  <a:lnTo>
                    <a:pt x="254" y="249"/>
                  </a:lnTo>
                  <a:lnTo>
                    <a:pt x="254" y="256"/>
                  </a:lnTo>
                  <a:lnTo>
                    <a:pt x="254" y="263"/>
                  </a:lnTo>
                  <a:lnTo>
                    <a:pt x="254" y="269"/>
                  </a:lnTo>
                  <a:lnTo>
                    <a:pt x="254" y="277"/>
                  </a:lnTo>
                  <a:lnTo>
                    <a:pt x="254" y="284"/>
                  </a:lnTo>
                  <a:lnTo>
                    <a:pt x="254" y="291"/>
                  </a:lnTo>
                  <a:lnTo>
                    <a:pt x="254" y="296"/>
                  </a:lnTo>
                  <a:lnTo>
                    <a:pt x="254" y="305"/>
                  </a:lnTo>
                  <a:lnTo>
                    <a:pt x="253" y="311"/>
                  </a:lnTo>
                  <a:lnTo>
                    <a:pt x="253" y="317"/>
                  </a:lnTo>
                  <a:lnTo>
                    <a:pt x="251" y="324"/>
                  </a:lnTo>
                  <a:lnTo>
                    <a:pt x="251" y="332"/>
                  </a:lnTo>
                  <a:lnTo>
                    <a:pt x="250" y="339"/>
                  </a:lnTo>
                  <a:lnTo>
                    <a:pt x="250" y="345"/>
                  </a:lnTo>
                  <a:lnTo>
                    <a:pt x="250" y="351"/>
                  </a:lnTo>
                  <a:lnTo>
                    <a:pt x="250" y="360"/>
                  </a:lnTo>
                  <a:lnTo>
                    <a:pt x="248" y="365"/>
                  </a:lnTo>
                  <a:lnTo>
                    <a:pt x="248" y="372"/>
                  </a:lnTo>
                  <a:lnTo>
                    <a:pt x="247" y="378"/>
                  </a:lnTo>
                  <a:lnTo>
                    <a:pt x="246" y="385"/>
                  </a:lnTo>
                  <a:lnTo>
                    <a:pt x="246" y="390"/>
                  </a:lnTo>
                  <a:lnTo>
                    <a:pt x="244" y="397"/>
                  </a:lnTo>
                  <a:lnTo>
                    <a:pt x="244" y="404"/>
                  </a:lnTo>
                  <a:lnTo>
                    <a:pt x="244" y="411"/>
                  </a:lnTo>
                  <a:lnTo>
                    <a:pt x="251" y="413"/>
                  </a:lnTo>
                  <a:lnTo>
                    <a:pt x="258" y="418"/>
                  </a:lnTo>
                  <a:lnTo>
                    <a:pt x="266" y="422"/>
                  </a:lnTo>
                  <a:lnTo>
                    <a:pt x="273" y="426"/>
                  </a:lnTo>
                  <a:lnTo>
                    <a:pt x="280" y="429"/>
                  </a:lnTo>
                  <a:lnTo>
                    <a:pt x="287" y="433"/>
                  </a:lnTo>
                  <a:lnTo>
                    <a:pt x="293" y="437"/>
                  </a:lnTo>
                  <a:lnTo>
                    <a:pt x="299" y="441"/>
                  </a:lnTo>
                  <a:lnTo>
                    <a:pt x="304" y="442"/>
                  </a:lnTo>
                  <a:lnTo>
                    <a:pt x="309" y="446"/>
                  </a:lnTo>
                  <a:lnTo>
                    <a:pt x="315" y="449"/>
                  </a:lnTo>
                  <a:lnTo>
                    <a:pt x="319" y="453"/>
                  </a:lnTo>
                  <a:lnTo>
                    <a:pt x="327" y="459"/>
                  </a:lnTo>
                  <a:lnTo>
                    <a:pt x="334" y="466"/>
                  </a:lnTo>
                  <a:lnTo>
                    <a:pt x="356" y="526"/>
                  </a:lnTo>
                  <a:lnTo>
                    <a:pt x="350" y="528"/>
                  </a:lnTo>
                  <a:lnTo>
                    <a:pt x="342" y="529"/>
                  </a:lnTo>
                  <a:lnTo>
                    <a:pt x="338" y="529"/>
                  </a:lnTo>
                  <a:lnTo>
                    <a:pt x="334" y="529"/>
                  </a:lnTo>
                  <a:lnTo>
                    <a:pt x="330" y="531"/>
                  </a:lnTo>
                  <a:lnTo>
                    <a:pt x="326" y="531"/>
                  </a:lnTo>
                  <a:lnTo>
                    <a:pt x="319" y="531"/>
                  </a:lnTo>
                  <a:lnTo>
                    <a:pt x="315" y="531"/>
                  </a:lnTo>
                  <a:lnTo>
                    <a:pt x="309" y="531"/>
                  </a:lnTo>
                  <a:lnTo>
                    <a:pt x="304" y="532"/>
                  </a:lnTo>
                  <a:lnTo>
                    <a:pt x="298" y="532"/>
                  </a:lnTo>
                  <a:lnTo>
                    <a:pt x="291" y="533"/>
                  </a:lnTo>
                  <a:lnTo>
                    <a:pt x="286" y="533"/>
                  </a:lnTo>
                  <a:lnTo>
                    <a:pt x="280" y="533"/>
                  </a:lnTo>
                  <a:lnTo>
                    <a:pt x="273" y="533"/>
                  </a:lnTo>
                  <a:lnTo>
                    <a:pt x="266" y="533"/>
                  </a:lnTo>
                  <a:lnTo>
                    <a:pt x="261" y="533"/>
                  </a:lnTo>
                  <a:lnTo>
                    <a:pt x="254" y="533"/>
                  </a:lnTo>
                  <a:lnTo>
                    <a:pt x="248" y="533"/>
                  </a:lnTo>
                  <a:lnTo>
                    <a:pt x="242" y="533"/>
                  </a:lnTo>
                  <a:lnTo>
                    <a:pt x="236" y="533"/>
                  </a:lnTo>
                  <a:lnTo>
                    <a:pt x="229" y="533"/>
                  </a:lnTo>
                  <a:lnTo>
                    <a:pt x="222" y="532"/>
                  </a:lnTo>
                  <a:lnTo>
                    <a:pt x="217" y="531"/>
                  </a:lnTo>
                  <a:lnTo>
                    <a:pt x="210" y="531"/>
                  </a:lnTo>
                  <a:lnTo>
                    <a:pt x="206" y="531"/>
                  </a:lnTo>
                  <a:lnTo>
                    <a:pt x="199" y="529"/>
                  </a:lnTo>
                  <a:lnTo>
                    <a:pt x="193" y="529"/>
                  </a:lnTo>
                  <a:lnTo>
                    <a:pt x="189" y="529"/>
                  </a:lnTo>
                  <a:lnTo>
                    <a:pt x="184" y="529"/>
                  </a:lnTo>
                  <a:lnTo>
                    <a:pt x="180" y="526"/>
                  </a:lnTo>
                  <a:lnTo>
                    <a:pt x="177" y="526"/>
                  </a:lnTo>
                  <a:lnTo>
                    <a:pt x="177" y="525"/>
                  </a:lnTo>
                  <a:lnTo>
                    <a:pt x="178" y="522"/>
                  </a:lnTo>
                  <a:lnTo>
                    <a:pt x="180" y="520"/>
                  </a:lnTo>
                  <a:lnTo>
                    <a:pt x="184" y="520"/>
                  </a:lnTo>
                  <a:lnTo>
                    <a:pt x="188" y="518"/>
                  </a:lnTo>
                  <a:lnTo>
                    <a:pt x="193" y="518"/>
                  </a:lnTo>
                  <a:lnTo>
                    <a:pt x="198" y="518"/>
                  </a:lnTo>
                  <a:lnTo>
                    <a:pt x="203" y="518"/>
                  </a:lnTo>
                  <a:lnTo>
                    <a:pt x="209" y="517"/>
                  </a:lnTo>
                  <a:lnTo>
                    <a:pt x="213" y="517"/>
                  </a:lnTo>
                  <a:lnTo>
                    <a:pt x="218" y="517"/>
                  </a:lnTo>
                  <a:lnTo>
                    <a:pt x="224" y="517"/>
                  </a:lnTo>
                  <a:lnTo>
                    <a:pt x="229" y="517"/>
                  </a:lnTo>
                  <a:lnTo>
                    <a:pt x="235" y="517"/>
                  </a:lnTo>
                  <a:lnTo>
                    <a:pt x="239" y="517"/>
                  </a:lnTo>
                  <a:lnTo>
                    <a:pt x="244" y="517"/>
                  </a:lnTo>
                  <a:lnTo>
                    <a:pt x="250" y="517"/>
                  </a:lnTo>
                  <a:lnTo>
                    <a:pt x="255" y="518"/>
                  </a:lnTo>
                  <a:lnTo>
                    <a:pt x="261" y="518"/>
                  </a:lnTo>
                  <a:lnTo>
                    <a:pt x="266" y="518"/>
                  </a:lnTo>
                  <a:lnTo>
                    <a:pt x="271" y="518"/>
                  </a:lnTo>
                  <a:lnTo>
                    <a:pt x="277" y="518"/>
                  </a:lnTo>
                  <a:lnTo>
                    <a:pt x="282" y="518"/>
                  </a:lnTo>
                  <a:lnTo>
                    <a:pt x="286" y="518"/>
                  </a:lnTo>
                  <a:lnTo>
                    <a:pt x="291" y="518"/>
                  </a:lnTo>
                  <a:lnTo>
                    <a:pt x="295" y="518"/>
                  </a:lnTo>
                  <a:lnTo>
                    <a:pt x="304" y="518"/>
                  </a:lnTo>
                  <a:lnTo>
                    <a:pt x="313" y="518"/>
                  </a:lnTo>
                  <a:lnTo>
                    <a:pt x="320" y="518"/>
                  </a:lnTo>
                  <a:lnTo>
                    <a:pt x="327" y="518"/>
                  </a:lnTo>
                  <a:lnTo>
                    <a:pt x="334" y="517"/>
                  </a:lnTo>
                  <a:lnTo>
                    <a:pt x="339" y="517"/>
                  </a:lnTo>
                  <a:lnTo>
                    <a:pt x="326" y="473"/>
                  </a:lnTo>
                  <a:lnTo>
                    <a:pt x="319" y="466"/>
                  </a:lnTo>
                  <a:lnTo>
                    <a:pt x="312" y="462"/>
                  </a:lnTo>
                  <a:lnTo>
                    <a:pt x="306" y="458"/>
                  </a:lnTo>
                  <a:lnTo>
                    <a:pt x="302" y="455"/>
                  </a:lnTo>
                  <a:lnTo>
                    <a:pt x="295" y="452"/>
                  </a:lnTo>
                  <a:lnTo>
                    <a:pt x="291" y="449"/>
                  </a:lnTo>
                  <a:lnTo>
                    <a:pt x="284" y="445"/>
                  </a:lnTo>
                  <a:lnTo>
                    <a:pt x="277" y="441"/>
                  </a:lnTo>
                  <a:lnTo>
                    <a:pt x="271" y="437"/>
                  </a:lnTo>
                  <a:lnTo>
                    <a:pt x="264" y="434"/>
                  </a:lnTo>
                  <a:lnTo>
                    <a:pt x="255" y="430"/>
                  </a:lnTo>
                  <a:lnTo>
                    <a:pt x="247" y="426"/>
                  </a:lnTo>
                  <a:lnTo>
                    <a:pt x="239" y="422"/>
                  </a:lnTo>
                  <a:lnTo>
                    <a:pt x="231" y="418"/>
                  </a:lnTo>
                  <a:lnTo>
                    <a:pt x="231" y="409"/>
                  </a:lnTo>
                  <a:lnTo>
                    <a:pt x="231" y="404"/>
                  </a:lnTo>
                  <a:lnTo>
                    <a:pt x="232" y="397"/>
                  </a:lnTo>
                  <a:lnTo>
                    <a:pt x="233" y="390"/>
                  </a:lnTo>
                  <a:lnTo>
                    <a:pt x="233" y="385"/>
                  </a:lnTo>
                  <a:lnTo>
                    <a:pt x="233" y="378"/>
                  </a:lnTo>
                  <a:lnTo>
                    <a:pt x="235" y="371"/>
                  </a:lnTo>
                  <a:lnTo>
                    <a:pt x="236" y="365"/>
                  </a:lnTo>
                  <a:lnTo>
                    <a:pt x="236" y="357"/>
                  </a:lnTo>
                  <a:lnTo>
                    <a:pt x="236" y="351"/>
                  </a:lnTo>
                  <a:lnTo>
                    <a:pt x="236" y="345"/>
                  </a:lnTo>
                  <a:lnTo>
                    <a:pt x="237" y="339"/>
                  </a:lnTo>
                  <a:lnTo>
                    <a:pt x="237" y="331"/>
                  </a:lnTo>
                  <a:lnTo>
                    <a:pt x="237" y="324"/>
                  </a:lnTo>
                  <a:lnTo>
                    <a:pt x="239" y="317"/>
                  </a:lnTo>
                  <a:lnTo>
                    <a:pt x="239" y="311"/>
                  </a:lnTo>
                  <a:lnTo>
                    <a:pt x="239" y="305"/>
                  </a:lnTo>
                  <a:lnTo>
                    <a:pt x="239" y="299"/>
                  </a:lnTo>
                  <a:lnTo>
                    <a:pt x="239" y="291"/>
                  </a:lnTo>
                  <a:lnTo>
                    <a:pt x="240" y="285"/>
                  </a:lnTo>
                  <a:lnTo>
                    <a:pt x="240" y="278"/>
                  </a:lnTo>
                  <a:lnTo>
                    <a:pt x="240" y="272"/>
                  </a:lnTo>
                  <a:lnTo>
                    <a:pt x="240" y="265"/>
                  </a:lnTo>
                  <a:lnTo>
                    <a:pt x="242" y="259"/>
                  </a:lnTo>
                  <a:lnTo>
                    <a:pt x="242" y="252"/>
                  </a:lnTo>
                  <a:lnTo>
                    <a:pt x="242" y="247"/>
                  </a:lnTo>
                  <a:lnTo>
                    <a:pt x="242" y="240"/>
                  </a:lnTo>
                  <a:lnTo>
                    <a:pt x="242" y="234"/>
                  </a:lnTo>
                  <a:lnTo>
                    <a:pt x="242" y="227"/>
                  </a:lnTo>
                  <a:lnTo>
                    <a:pt x="242" y="222"/>
                  </a:lnTo>
                  <a:lnTo>
                    <a:pt x="242" y="215"/>
                  </a:lnTo>
                  <a:lnTo>
                    <a:pt x="242" y="211"/>
                  </a:lnTo>
                  <a:lnTo>
                    <a:pt x="242" y="204"/>
                  </a:lnTo>
                  <a:lnTo>
                    <a:pt x="242" y="199"/>
                  </a:lnTo>
                  <a:lnTo>
                    <a:pt x="242" y="192"/>
                  </a:lnTo>
                  <a:lnTo>
                    <a:pt x="242" y="186"/>
                  </a:lnTo>
                  <a:lnTo>
                    <a:pt x="242" y="181"/>
                  </a:lnTo>
                  <a:lnTo>
                    <a:pt x="242" y="175"/>
                  </a:lnTo>
                  <a:lnTo>
                    <a:pt x="242" y="170"/>
                  </a:lnTo>
                  <a:lnTo>
                    <a:pt x="242" y="165"/>
                  </a:lnTo>
                  <a:lnTo>
                    <a:pt x="240" y="160"/>
                  </a:lnTo>
                  <a:lnTo>
                    <a:pt x="240" y="154"/>
                  </a:lnTo>
                  <a:lnTo>
                    <a:pt x="240" y="150"/>
                  </a:lnTo>
                  <a:lnTo>
                    <a:pt x="240" y="145"/>
                  </a:lnTo>
                  <a:lnTo>
                    <a:pt x="240" y="139"/>
                  </a:lnTo>
                  <a:lnTo>
                    <a:pt x="240" y="135"/>
                  </a:lnTo>
                  <a:lnTo>
                    <a:pt x="240" y="131"/>
                  </a:lnTo>
                  <a:lnTo>
                    <a:pt x="240" y="127"/>
                  </a:lnTo>
                  <a:lnTo>
                    <a:pt x="239" y="119"/>
                  </a:lnTo>
                  <a:lnTo>
                    <a:pt x="239" y="112"/>
                  </a:lnTo>
                  <a:lnTo>
                    <a:pt x="239" y="105"/>
                  </a:lnTo>
                  <a:lnTo>
                    <a:pt x="239" y="98"/>
                  </a:lnTo>
                  <a:lnTo>
                    <a:pt x="239" y="92"/>
                  </a:lnTo>
                  <a:lnTo>
                    <a:pt x="239" y="88"/>
                  </a:lnTo>
                  <a:lnTo>
                    <a:pt x="239" y="84"/>
                  </a:lnTo>
                  <a:lnTo>
                    <a:pt x="239" y="81"/>
                  </a:lnTo>
                  <a:lnTo>
                    <a:pt x="233" y="79"/>
                  </a:lnTo>
                  <a:lnTo>
                    <a:pt x="228" y="77"/>
                  </a:lnTo>
                  <a:lnTo>
                    <a:pt x="221" y="75"/>
                  </a:lnTo>
                  <a:lnTo>
                    <a:pt x="214" y="72"/>
                  </a:lnTo>
                  <a:lnTo>
                    <a:pt x="209" y="69"/>
                  </a:lnTo>
                  <a:lnTo>
                    <a:pt x="202" y="66"/>
                  </a:lnTo>
                  <a:lnTo>
                    <a:pt x="195" y="63"/>
                  </a:lnTo>
                  <a:lnTo>
                    <a:pt x="188" y="61"/>
                  </a:lnTo>
                  <a:lnTo>
                    <a:pt x="180" y="58"/>
                  </a:lnTo>
                  <a:lnTo>
                    <a:pt x="173" y="55"/>
                  </a:lnTo>
                  <a:lnTo>
                    <a:pt x="165" y="52"/>
                  </a:lnTo>
                  <a:lnTo>
                    <a:pt x="158" y="50"/>
                  </a:lnTo>
                  <a:lnTo>
                    <a:pt x="149" y="47"/>
                  </a:lnTo>
                  <a:lnTo>
                    <a:pt x="141" y="44"/>
                  </a:lnTo>
                  <a:lnTo>
                    <a:pt x="133" y="41"/>
                  </a:lnTo>
                  <a:lnTo>
                    <a:pt x="126" y="40"/>
                  </a:lnTo>
                  <a:lnTo>
                    <a:pt x="116" y="36"/>
                  </a:lnTo>
                  <a:lnTo>
                    <a:pt x="110" y="33"/>
                  </a:lnTo>
                  <a:lnTo>
                    <a:pt x="100" y="32"/>
                  </a:lnTo>
                  <a:lnTo>
                    <a:pt x="93" y="29"/>
                  </a:lnTo>
                  <a:lnTo>
                    <a:pt x="85" y="26"/>
                  </a:lnTo>
                  <a:lnTo>
                    <a:pt x="77" y="24"/>
                  </a:lnTo>
                  <a:lnTo>
                    <a:pt x="68" y="22"/>
                  </a:lnTo>
                  <a:lnTo>
                    <a:pt x="60" y="21"/>
                  </a:lnTo>
                  <a:lnTo>
                    <a:pt x="52" y="18"/>
                  </a:lnTo>
                  <a:lnTo>
                    <a:pt x="44" y="17"/>
                  </a:lnTo>
                  <a:lnTo>
                    <a:pt x="35" y="15"/>
                  </a:lnTo>
                  <a:lnTo>
                    <a:pt x="28" y="14"/>
                  </a:lnTo>
                  <a:lnTo>
                    <a:pt x="22" y="13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5" y="1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67" y="10"/>
                  </a:lnTo>
                  <a:lnTo>
                    <a:pt x="75" y="11"/>
                  </a:lnTo>
                  <a:lnTo>
                    <a:pt x="83" y="14"/>
                  </a:lnTo>
                  <a:lnTo>
                    <a:pt x="93" y="17"/>
                  </a:lnTo>
                  <a:lnTo>
                    <a:pt x="101" y="18"/>
                  </a:lnTo>
                  <a:lnTo>
                    <a:pt x="111" y="22"/>
                  </a:lnTo>
                  <a:lnTo>
                    <a:pt x="115" y="22"/>
                  </a:lnTo>
                  <a:lnTo>
                    <a:pt x="119" y="25"/>
                  </a:lnTo>
                  <a:lnTo>
                    <a:pt x="123" y="25"/>
                  </a:lnTo>
                  <a:lnTo>
                    <a:pt x="129" y="28"/>
                  </a:lnTo>
                  <a:lnTo>
                    <a:pt x="137" y="30"/>
                  </a:lnTo>
                  <a:lnTo>
                    <a:pt x="145" y="33"/>
                  </a:lnTo>
                  <a:lnTo>
                    <a:pt x="154" y="36"/>
                  </a:lnTo>
                  <a:lnTo>
                    <a:pt x="163" y="40"/>
                  </a:lnTo>
                  <a:lnTo>
                    <a:pt x="171" y="41"/>
                  </a:lnTo>
                  <a:lnTo>
                    <a:pt x="180" y="44"/>
                  </a:lnTo>
                  <a:lnTo>
                    <a:pt x="188" y="48"/>
                  </a:lnTo>
                  <a:lnTo>
                    <a:pt x="196" y="51"/>
                  </a:lnTo>
                  <a:lnTo>
                    <a:pt x="204" y="54"/>
                  </a:lnTo>
                  <a:lnTo>
                    <a:pt x="211" y="57"/>
                  </a:lnTo>
                  <a:lnTo>
                    <a:pt x="218" y="59"/>
                  </a:lnTo>
                  <a:lnTo>
                    <a:pt x="226" y="62"/>
                  </a:lnTo>
                  <a:lnTo>
                    <a:pt x="233" y="65"/>
                  </a:lnTo>
                  <a:lnTo>
                    <a:pt x="240" y="68"/>
                  </a:lnTo>
                  <a:lnTo>
                    <a:pt x="247" y="70"/>
                  </a:lnTo>
                  <a:lnTo>
                    <a:pt x="254" y="73"/>
                  </a:lnTo>
                  <a:lnTo>
                    <a:pt x="254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6" name="Freeform 126">
              <a:extLst>
                <a:ext uri="{FF2B5EF4-FFF2-40B4-BE49-F238E27FC236}">
                  <a16:creationId xmlns:a16="http://schemas.microsoft.com/office/drawing/2014/main" id="{D65CC0C6-07A0-47B6-B57F-F040E18E5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2790"/>
              <a:ext cx="328" cy="343"/>
            </a:xfrm>
            <a:custGeom>
              <a:avLst/>
              <a:gdLst>
                <a:gd name="T0" fmla="*/ 321 w 328"/>
                <a:gd name="T1" fmla="*/ 82 h 343"/>
                <a:gd name="T2" fmla="*/ 312 w 328"/>
                <a:gd name="T3" fmla="*/ 106 h 343"/>
                <a:gd name="T4" fmla="*/ 303 w 328"/>
                <a:gd name="T5" fmla="*/ 133 h 343"/>
                <a:gd name="T6" fmla="*/ 296 w 328"/>
                <a:gd name="T7" fmla="*/ 151 h 343"/>
                <a:gd name="T8" fmla="*/ 290 w 328"/>
                <a:gd name="T9" fmla="*/ 172 h 343"/>
                <a:gd name="T10" fmla="*/ 284 w 328"/>
                <a:gd name="T11" fmla="*/ 194 h 343"/>
                <a:gd name="T12" fmla="*/ 277 w 328"/>
                <a:gd name="T13" fmla="*/ 213 h 343"/>
                <a:gd name="T14" fmla="*/ 271 w 328"/>
                <a:gd name="T15" fmla="*/ 235 h 343"/>
                <a:gd name="T16" fmla="*/ 266 w 328"/>
                <a:gd name="T17" fmla="*/ 256 h 343"/>
                <a:gd name="T18" fmla="*/ 260 w 328"/>
                <a:gd name="T19" fmla="*/ 276 h 343"/>
                <a:gd name="T20" fmla="*/ 255 w 328"/>
                <a:gd name="T21" fmla="*/ 296 h 343"/>
                <a:gd name="T22" fmla="*/ 251 w 328"/>
                <a:gd name="T23" fmla="*/ 318 h 343"/>
                <a:gd name="T24" fmla="*/ 233 w 328"/>
                <a:gd name="T25" fmla="*/ 338 h 343"/>
                <a:gd name="T26" fmla="*/ 235 w 328"/>
                <a:gd name="T27" fmla="*/ 318 h 343"/>
                <a:gd name="T28" fmla="*/ 240 w 328"/>
                <a:gd name="T29" fmla="*/ 300 h 343"/>
                <a:gd name="T30" fmla="*/ 245 w 328"/>
                <a:gd name="T31" fmla="*/ 279 h 343"/>
                <a:gd name="T32" fmla="*/ 251 w 328"/>
                <a:gd name="T33" fmla="*/ 260 h 343"/>
                <a:gd name="T34" fmla="*/ 255 w 328"/>
                <a:gd name="T35" fmla="*/ 241 h 343"/>
                <a:gd name="T36" fmla="*/ 260 w 328"/>
                <a:gd name="T37" fmla="*/ 221 h 343"/>
                <a:gd name="T38" fmla="*/ 266 w 328"/>
                <a:gd name="T39" fmla="*/ 203 h 343"/>
                <a:gd name="T40" fmla="*/ 277 w 328"/>
                <a:gd name="T41" fmla="*/ 168 h 343"/>
                <a:gd name="T42" fmla="*/ 286 w 328"/>
                <a:gd name="T43" fmla="*/ 137 h 343"/>
                <a:gd name="T44" fmla="*/ 296 w 328"/>
                <a:gd name="T45" fmla="*/ 110 h 343"/>
                <a:gd name="T46" fmla="*/ 303 w 328"/>
                <a:gd name="T47" fmla="*/ 88 h 343"/>
                <a:gd name="T48" fmla="*/ 293 w 328"/>
                <a:gd name="T49" fmla="*/ 75 h 343"/>
                <a:gd name="T50" fmla="*/ 264 w 328"/>
                <a:gd name="T51" fmla="*/ 64 h 343"/>
                <a:gd name="T52" fmla="*/ 238 w 328"/>
                <a:gd name="T53" fmla="*/ 56 h 343"/>
                <a:gd name="T54" fmla="*/ 219 w 328"/>
                <a:gd name="T55" fmla="*/ 50 h 343"/>
                <a:gd name="T56" fmla="*/ 198 w 328"/>
                <a:gd name="T57" fmla="*/ 45 h 343"/>
                <a:gd name="T58" fmla="*/ 179 w 328"/>
                <a:gd name="T59" fmla="*/ 41 h 343"/>
                <a:gd name="T60" fmla="*/ 157 w 328"/>
                <a:gd name="T61" fmla="*/ 35 h 343"/>
                <a:gd name="T62" fmla="*/ 136 w 328"/>
                <a:gd name="T63" fmla="*/ 30 h 343"/>
                <a:gd name="T64" fmla="*/ 114 w 328"/>
                <a:gd name="T65" fmla="*/ 26 h 343"/>
                <a:gd name="T66" fmla="*/ 94 w 328"/>
                <a:gd name="T67" fmla="*/ 22 h 343"/>
                <a:gd name="T68" fmla="*/ 73 w 328"/>
                <a:gd name="T69" fmla="*/ 17 h 343"/>
                <a:gd name="T70" fmla="*/ 53 w 328"/>
                <a:gd name="T71" fmla="*/ 16 h 343"/>
                <a:gd name="T72" fmla="*/ 32 w 328"/>
                <a:gd name="T73" fmla="*/ 13 h 343"/>
                <a:gd name="T74" fmla="*/ 6 w 328"/>
                <a:gd name="T75" fmla="*/ 13 h 343"/>
                <a:gd name="T76" fmla="*/ 15 w 328"/>
                <a:gd name="T77" fmla="*/ 0 h 343"/>
                <a:gd name="T78" fmla="*/ 35 w 328"/>
                <a:gd name="T79" fmla="*/ 1 h 343"/>
                <a:gd name="T80" fmla="*/ 57 w 328"/>
                <a:gd name="T81" fmla="*/ 2 h 343"/>
                <a:gd name="T82" fmla="*/ 79 w 328"/>
                <a:gd name="T83" fmla="*/ 5 h 343"/>
                <a:gd name="T84" fmla="*/ 102 w 328"/>
                <a:gd name="T85" fmla="*/ 9 h 343"/>
                <a:gd name="T86" fmla="*/ 124 w 328"/>
                <a:gd name="T87" fmla="*/ 13 h 343"/>
                <a:gd name="T88" fmla="*/ 147 w 328"/>
                <a:gd name="T89" fmla="*/ 19 h 343"/>
                <a:gd name="T90" fmla="*/ 171 w 328"/>
                <a:gd name="T91" fmla="*/ 24 h 343"/>
                <a:gd name="T92" fmla="*/ 193 w 328"/>
                <a:gd name="T93" fmla="*/ 30 h 343"/>
                <a:gd name="T94" fmla="*/ 215 w 328"/>
                <a:gd name="T95" fmla="*/ 37 h 343"/>
                <a:gd name="T96" fmla="*/ 235 w 328"/>
                <a:gd name="T97" fmla="*/ 42 h 343"/>
                <a:gd name="T98" fmla="*/ 256 w 328"/>
                <a:gd name="T99" fmla="*/ 49 h 343"/>
                <a:gd name="T100" fmla="*/ 275 w 328"/>
                <a:gd name="T101" fmla="*/ 55 h 343"/>
                <a:gd name="T102" fmla="*/ 293 w 328"/>
                <a:gd name="T103" fmla="*/ 60 h 343"/>
                <a:gd name="T104" fmla="*/ 319 w 328"/>
                <a:gd name="T105" fmla="*/ 7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8" h="343">
                  <a:moveTo>
                    <a:pt x="328" y="74"/>
                  </a:moveTo>
                  <a:lnTo>
                    <a:pt x="325" y="75"/>
                  </a:lnTo>
                  <a:lnTo>
                    <a:pt x="323" y="78"/>
                  </a:lnTo>
                  <a:lnTo>
                    <a:pt x="321" y="82"/>
                  </a:lnTo>
                  <a:lnTo>
                    <a:pt x="319" y="86"/>
                  </a:lnTo>
                  <a:lnTo>
                    <a:pt x="317" y="92"/>
                  </a:lnTo>
                  <a:lnTo>
                    <a:pt x="315" y="99"/>
                  </a:lnTo>
                  <a:lnTo>
                    <a:pt x="312" y="106"/>
                  </a:lnTo>
                  <a:lnTo>
                    <a:pt x="311" y="114"/>
                  </a:lnTo>
                  <a:lnTo>
                    <a:pt x="307" y="121"/>
                  </a:lnTo>
                  <a:lnTo>
                    <a:pt x="304" y="129"/>
                  </a:lnTo>
                  <a:lnTo>
                    <a:pt x="303" y="133"/>
                  </a:lnTo>
                  <a:lnTo>
                    <a:pt x="301" y="137"/>
                  </a:lnTo>
                  <a:lnTo>
                    <a:pt x="300" y="143"/>
                  </a:lnTo>
                  <a:lnTo>
                    <a:pt x="299" y="147"/>
                  </a:lnTo>
                  <a:lnTo>
                    <a:pt x="296" y="151"/>
                  </a:lnTo>
                  <a:lnTo>
                    <a:pt x="296" y="157"/>
                  </a:lnTo>
                  <a:lnTo>
                    <a:pt x="293" y="162"/>
                  </a:lnTo>
                  <a:lnTo>
                    <a:pt x="292" y="166"/>
                  </a:lnTo>
                  <a:lnTo>
                    <a:pt x="290" y="172"/>
                  </a:lnTo>
                  <a:lnTo>
                    <a:pt x="289" y="177"/>
                  </a:lnTo>
                  <a:lnTo>
                    <a:pt x="288" y="183"/>
                  </a:lnTo>
                  <a:lnTo>
                    <a:pt x="286" y="188"/>
                  </a:lnTo>
                  <a:lnTo>
                    <a:pt x="284" y="194"/>
                  </a:lnTo>
                  <a:lnTo>
                    <a:pt x="282" y="198"/>
                  </a:lnTo>
                  <a:lnTo>
                    <a:pt x="281" y="203"/>
                  </a:lnTo>
                  <a:lnTo>
                    <a:pt x="279" y="208"/>
                  </a:lnTo>
                  <a:lnTo>
                    <a:pt x="277" y="213"/>
                  </a:lnTo>
                  <a:lnTo>
                    <a:pt x="275" y="219"/>
                  </a:lnTo>
                  <a:lnTo>
                    <a:pt x="274" y="224"/>
                  </a:lnTo>
                  <a:lnTo>
                    <a:pt x="273" y="230"/>
                  </a:lnTo>
                  <a:lnTo>
                    <a:pt x="271" y="235"/>
                  </a:lnTo>
                  <a:lnTo>
                    <a:pt x="270" y="241"/>
                  </a:lnTo>
                  <a:lnTo>
                    <a:pt x="268" y="245"/>
                  </a:lnTo>
                  <a:lnTo>
                    <a:pt x="267" y="252"/>
                  </a:lnTo>
                  <a:lnTo>
                    <a:pt x="266" y="256"/>
                  </a:lnTo>
                  <a:lnTo>
                    <a:pt x="264" y="261"/>
                  </a:lnTo>
                  <a:lnTo>
                    <a:pt x="263" y="267"/>
                  </a:lnTo>
                  <a:lnTo>
                    <a:pt x="263" y="272"/>
                  </a:lnTo>
                  <a:lnTo>
                    <a:pt x="260" y="276"/>
                  </a:lnTo>
                  <a:lnTo>
                    <a:pt x="259" y="281"/>
                  </a:lnTo>
                  <a:lnTo>
                    <a:pt x="257" y="286"/>
                  </a:lnTo>
                  <a:lnTo>
                    <a:pt x="256" y="292"/>
                  </a:lnTo>
                  <a:lnTo>
                    <a:pt x="255" y="296"/>
                  </a:lnTo>
                  <a:lnTo>
                    <a:pt x="255" y="300"/>
                  </a:lnTo>
                  <a:lnTo>
                    <a:pt x="252" y="305"/>
                  </a:lnTo>
                  <a:lnTo>
                    <a:pt x="252" y="309"/>
                  </a:lnTo>
                  <a:lnTo>
                    <a:pt x="251" y="318"/>
                  </a:lnTo>
                  <a:lnTo>
                    <a:pt x="248" y="327"/>
                  </a:lnTo>
                  <a:lnTo>
                    <a:pt x="246" y="336"/>
                  </a:lnTo>
                  <a:lnTo>
                    <a:pt x="246" y="343"/>
                  </a:lnTo>
                  <a:lnTo>
                    <a:pt x="233" y="338"/>
                  </a:lnTo>
                  <a:lnTo>
                    <a:pt x="233" y="333"/>
                  </a:lnTo>
                  <a:lnTo>
                    <a:pt x="234" y="329"/>
                  </a:lnTo>
                  <a:lnTo>
                    <a:pt x="234" y="323"/>
                  </a:lnTo>
                  <a:lnTo>
                    <a:pt x="235" y="318"/>
                  </a:lnTo>
                  <a:lnTo>
                    <a:pt x="235" y="314"/>
                  </a:lnTo>
                  <a:lnTo>
                    <a:pt x="238" y="308"/>
                  </a:lnTo>
                  <a:lnTo>
                    <a:pt x="238" y="304"/>
                  </a:lnTo>
                  <a:lnTo>
                    <a:pt x="240" y="300"/>
                  </a:lnTo>
                  <a:lnTo>
                    <a:pt x="241" y="294"/>
                  </a:lnTo>
                  <a:lnTo>
                    <a:pt x="242" y="289"/>
                  </a:lnTo>
                  <a:lnTo>
                    <a:pt x="244" y="285"/>
                  </a:lnTo>
                  <a:lnTo>
                    <a:pt x="245" y="279"/>
                  </a:lnTo>
                  <a:lnTo>
                    <a:pt x="246" y="275"/>
                  </a:lnTo>
                  <a:lnTo>
                    <a:pt x="248" y="270"/>
                  </a:lnTo>
                  <a:lnTo>
                    <a:pt x="248" y="264"/>
                  </a:lnTo>
                  <a:lnTo>
                    <a:pt x="251" y="260"/>
                  </a:lnTo>
                  <a:lnTo>
                    <a:pt x="251" y="256"/>
                  </a:lnTo>
                  <a:lnTo>
                    <a:pt x="252" y="250"/>
                  </a:lnTo>
                  <a:lnTo>
                    <a:pt x="253" y="245"/>
                  </a:lnTo>
                  <a:lnTo>
                    <a:pt x="255" y="241"/>
                  </a:lnTo>
                  <a:lnTo>
                    <a:pt x="256" y="235"/>
                  </a:lnTo>
                  <a:lnTo>
                    <a:pt x="257" y="231"/>
                  </a:lnTo>
                  <a:lnTo>
                    <a:pt x="259" y="225"/>
                  </a:lnTo>
                  <a:lnTo>
                    <a:pt x="260" y="221"/>
                  </a:lnTo>
                  <a:lnTo>
                    <a:pt x="260" y="216"/>
                  </a:lnTo>
                  <a:lnTo>
                    <a:pt x="263" y="212"/>
                  </a:lnTo>
                  <a:lnTo>
                    <a:pt x="263" y="208"/>
                  </a:lnTo>
                  <a:lnTo>
                    <a:pt x="266" y="203"/>
                  </a:lnTo>
                  <a:lnTo>
                    <a:pt x="268" y="194"/>
                  </a:lnTo>
                  <a:lnTo>
                    <a:pt x="271" y="186"/>
                  </a:lnTo>
                  <a:lnTo>
                    <a:pt x="274" y="176"/>
                  </a:lnTo>
                  <a:lnTo>
                    <a:pt x="277" y="168"/>
                  </a:lnTo>
                  <a:lnTo>
                    <a:pt x="279" y="159"/>
                  </a:lnTo>
                  <a:lnTo>
                    <a:pt x="281" y="151"/>
                  </a:lnTo>
                  <a:lnTo>
                    <a:pt x="284" y="144"/>
                  </a:lnTo>
                  <a:lnTo>
                    <a:pt x="286" y="137"/>
                  </a:lnTo>
                  <a:lnTo>
                    <a:pt x="289" y="129"/>
                  </a:lnTo>
                  <a:lnTo>
                    <a:pt x="292" y="122"/>
                  </a:lnTo>
                  <a:lnTo>
                    <a:pt x="293" y="115"/>
                  </a:lnTo>
                  <a:lnTo>
                    <a:pt x="296" y="110"/>
                  </a:lnTo>
                  <a:lnTo>
                    <a:pt x="297" y="103"/>
                  </a:lnTo>
                  <a:lnTo>
                    <a:pt x="300" y="97"/>
                  </a:lnTo>
                  <a:lnTo>
                    <a:pt x="301" y="92"/>
                  </a:lnTo>
                  <a:lnTo>
                    <a:pt x="303" y="88"/>
                  </a:lnTo>
                  <a:lnTo>
                    <a:pt x="304" y="82"/>
                  </a:lnTo>
                  <a:lnTo>
                    <a:pt x="307" y="81"/>
                  </a:lnTo>
                  <a:lnTo>
                    <a:pt x="300" y="78"/>
                  </a:lnTo>
                  <a:lnTo>
                    <a:pt x="293" y="75"/>
                  </a:lnTo>
                  <a:lnTo>
                    <a:pt x="286" y="73"/>
                  </a:lnTo>
                  <a:lnTo>
                    <a:pt x="279" y="70"/>
                  </a:lnTo>
                  <a:lnTo>
                    <a:pt x="271" y="67"/>
                  </a:lnTo>
                  <a:lnTo>
                    <a:pt x="264" y="64"/>
                  </a:lnTo>
                  <a:lnTo>
                    <a:pt x="256" y="62"/>
                  </a:lnTo>
                  <a:lnTo>
                    <a:pt x="248" y="59"/>
                  </a:lnTo>
                  <a:lnTo>
                    <a:pt x="242" y="57"/>
                  </a:lnTo>
                  <a:lnTo>
                    <a:pt x="238" y="56"/>
                  </a:lnTo>
                  <a:lnTo>
                    <a:pt x="233" y="55"/>
                  </a:lnTo>
                  <a:lnTo>
                    <a:pt x="229" y="53"/>
                  </a:lnTo>
                  <a:lnTo>
                    <a:pt x="223" y="50"/>
                  </a:lnTo>
                  <a:lnTo>
                    <a:pt x="219" y="50"/>
                  </a:lnTo>
                  <a:lnTo>
                    <a:pt x="213" y="49"/>
                  </a:lnTo>
                  <a:lnTo>
                    <a:pt x="209" y="48"/>
                  </a:lnTo>
                  <a:lnTo>
                    <a:pt x="204" y="46"/>
                  </a:lnTo>
                  <a:lnTo>
                    <a:pt x="198" y="45"/>
                  </a:lnTo>
                  <a:lnTo>
                    <a:pt x="194" y="44"/>
                  </a:lnTo>
                  <a:lnTo>
                    <a:pt x="189" y="42"/>
                  </a:lnTo>
                  <a:lnTo>
                    <a:pt x="183" y="41"/>
                  </a:lnTo>
                  <a:lnTo>
                    <a:pt x="179" y="41"/>
                  </a:lnTo>
                  <a:lnTo>
                    <a:pt x="174" y="38"/>
                  </a:lnTo>
                  <a:lnTo>
                    <a:pt x="169" y="38"/>
                  </a:lnTo>
                  <a:lnTo>
                    <a:pt x="163" y="37"/>
                  </a:lnTo>
                  <a:lnTo>
                    <a:pt x="157" y="35"/>
                  </a:lnTo>
                  <a:lnTo>
                    <a:pt x="153" y="34"/>
                  </a:lnTo>
                  <a:lnTo>
                    <a:pt x="147" y="33"/>
                  </a:lnTo>
                  <a:lnTo>
                    <a:pt x="142" y="31"/>
                  </a:lnTo>
                  <a:lnTo>
                    <a:pt x="136" y="30"/>
                  </a:lnTo>
                  <a:lnTo>
                    <a:pt x="131" y="28"/>
                  </a:lnTo>
                  <a:lnTo>
                    <a:pt x="125" y="28"/>
                  </a:lnTo>
                  <a:lnTo>
                    <a:pt x="120" y="26"/>
                  </a:lnTo>
                  <a:lnTo>
                    <a:pt x="114" y="26"/>
                  </a:lnTo>
                  <a:lnTo>
                    <a:pt x="109" y="24"/>
                  </a:lnTo>
                  <a:lnTo>
                    <a:pt x="103" y="23"/>
                  </a:lnTo>
                  <a:lnTo>
                    <a:pt x="98" y="22"/>
                  </a:lnTo>
                  <a:lnTo>
                    <a:pt x="94" y="22"/>
                  </a:lnTo>
                  <a:lnTo>
                    <a:pt x="88" y="20"/>
                  </a:lnTo>
                  <a:lnTo>
                    <a:pt x="84" y="20"/>
                  </a:lnTo>
                  <a:lnTo>
                    <a:pt x="77" y="19"/>
                  </a:lnTo>
                  <a:lnTo>
                    <a:pt x="73" y="17"/>
                  </a:lnTo>
                  <a:lnTo>
                    <a:pt x="68" y="17"/>
                  </a:lnTo>
                  <a:lnTo>
                    <a:pt x="62" y="17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47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2" y="13"/>
                  </a:lnTo>
                  <a:lnTo>
                    <a:pt x="28" y="13"/>
                  </a:lnTo>
                  <a:lnTo>
                    <a:pt x="24" y="13"/>
                  </a:lnTo>
                  <a:lnTo>
                    <a:pt x="14" y="13"/>
                  </a:lnTo>
                  <a:lnTo>
                    <a:pt x="6" y="13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5" y="1"/>
                  </a:lnTo>
                  <a:lnTo>
                    <a:pt x="40" y="1"/>
                  </a:lnTo>
                  <a:lnTo>
                    <a:pt x="46" y="1"/>
                  </a:lnTo>
                  <a:lnTo>
                    <a:pt x="50" y="1"/>
                  </a:lnTo>
                  <a:lnTo>
                    <a:pt x="57" y="2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73" y="5"/>
                  </a:lnTo>
                  <a:lnTo>
                    <a:pt x="79" y="5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8" y="11"/>
                  </a:lnTo>
                  <a:lnTo>
                    <a:pt x="113" y="11"/>
                  </a:lnTo>
                  <a:lnTo>
                    <a:pt x="119" y="13"/>
                  </a:lnTo>
                  <a:lnTo>
                    <a:pt x="124" y="13"/>
                  </a:lnTo>
                  <a:lnTo>
                    <a:pt x="131" y="16"/>
                  </a:lnTo>
                  <a:lnTo>
                    <a:pt x="136" y="16"/>
                  </a:lnTo>
                  <a:lnTo>
                    <a:pt x="142" y="17"/>
                  </a:lnTo>
                  <a:lnTo>
                    <a:pt x="147" y="19"/>
                  </a:lnTo>
                  <a:lnTo>
                    <a:pt x="153" y="22"/>
                  </a:lnTo>
                  <a:lnTo>
                    <a:pt x="158" y="22"/>
                  </a:lnTo>
                  <a:lnTo>
                    <a:pt x="165" y="24"/>
                  </a:lnTo>
                  <a:lnTo>
                    <a:pt x="171" y="24"/>
                  </a:lnTo>
                  <a:lnTo>
                    <a:pt x="178" y="27"/>
                  </a:lnTo>
                  <a:lnTo>
                    <a:pt x="182" y="28"/>
                  </a:lnTo>
                  <a:lnTo>
                    <a:pt x="187" y="30"/>
                  </a:lnTo>
                  <a:lnTo>
                    <a:pt x="193" y="30"/>
                  </a:lnTo>
                  <a:lnTo>
                    <a:pt x="198" y="33"/>
                  </a:lnTo>
                  <a:lnTo>
                    <a:pt x="204" y="33"/>
                  </a:lnTo>
                  <a:lnTo>
                    <a:pt x="209" y="35"/>
                  </a:lnTo>
                  <a:lnTo>
                    <a:pt x="215" y="37"/>
                  </a:lnTo>
                  <a:lnTo>
                    <a:pt x="220" y="38"/>
                  </a:lnTo>
                  <a:lnTo>
                    <a:pt x="226" y="39"/>
                  </a:lnTo>
                  <a:lnTo>
                    <a:pt x="230" y="41"/>
                  </a:lnTo>
                  <a:lnTo>
                    <a:pt x="235" y="42"/>
                  </a:lnTo>
                  <a:lnTo>
                    <a:pt x="241" y="45"/>
                  </a:lnTo>
                  <a:lnTo>
                    <a:pt x="246" y="45"/>
                  </a:lnTo>
                  <a:lnTo>
                    <a:pt x="251" y="48"/>
                  </a:lnTo>
                  <a:lnTo>
                    <a:pt x="256" y="49"/>
                  </a:lnTo>
                  <a:lnTo>
                    <a:pt x="262" y="50"/>
                  </a:lnTo>
                  <a:lnTo>
                    <a:pt x="266" y="52"/>
                  </a:lnTo>
                  <a:lnTo>
                    <a:pt x="271" y="53"/>
                  </a:lnTo>
                  <a:lnTo>
                    <a:pt x="275" y="55"/>
                  </a:lnTo>
                  <a:lnTo>
                    <a:pt x="279" y="57"/>
                  </a:lnTo>
                  <a:lnTo>
                    <a:pt x="284" y="57"/>
                  </a:lnTo>
                  <a:lnTo>
                    <a:pt x="289" y="59"/>
                  </a:lnTo>
                  <a:lnTo>
                    <a:pt x="293" y="60"/>
                  </a:lnTo>
                  <a:lnTo>
                    <a:pt x="299" y="63"/>
                  </a:lnTo>
                  <a:lnTo>
                    <a:pt x="306" y="66"/>
                  </a:lnTo>
                  <a:lnTo>
                    <a:pt x="312" y="67"/>
                  </a:lnTo>
                  <a:lnTo>
                    <a:pt x="319" y="70"/>
                  </a:lnTo>
                  <a:lnTo>
                    <a:pt x="328" y="74"/>
                  </a:lnTo>
                  <a:lnTo>
                    <a:pt x="328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7" name="Freeform 127">
              <a:extLst>
                <a:ext uri="{FF2B5EF4-FFF2-40B4-BE49-F238E27FC236}">
                  <a16:creationId xmlns:a16="http://schemas.microsoft.com/office/drawing/2014/main" id="{823E2BD8-BB21-4FD5-AA45-BDE6F6500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2190"/>
              <a:ext cx="226" cy="352"/>
            </a:xfrm>
            <a:custGeom>
              <a:avLst/>
              <a:gdLst>
                <a:gd name="T0" fmla="*/ 0 w 226"/>
                <a:gd name="T1" fmla="*/ 7 h 352"/>
                <a:gd name="T2" fmla="*/ 9 w 226"/>
                <a:gd name="T3" fmla="*/ 8 h 352"/>
                <a:gd name="T4" fmla="*/ 20 w 226"/>
                <a:gd name="T5" fmla="*/ 13 h 352"/>
                <a:gd name="T6" fmla="*/ 36 w 226"/>
                <a:gd name="T7" fmla="*/ 18 h 352"/>
                <a:gd name="T8" fmla="*/ 53 w 226"/>
                <a:gd name="T9" fmla="*/ 22 h 352"/>
                <a:gd name="T10" fmla="*/ 69 w 226"/>
                <a:gd name="T11" fmla="*/ 28 h 352"/>
                <a:gd name="T12" fmla="*/ 86 w 226"/>
                <a:gd name="T13" fmla="*/ 35 h 352"/>
                <a:gd name="T14" fmla="*/ 99 w 226"/>
                <a:gd name="T15" fmla="*/ 43 h 352"/>
                <a:gd name="T16" fmla="*/ 106 w 226"/>
                <a:gd name="T17" fmla="*/ 55 h 352"/>
                <a:gd name="T18" fmla="*/ 109 w 226"/>
                <a:gd name="T19" fmla="*/ 72 h 352"/>
                <a:gd name="T20" fmla="*/ 112 w 226"/>
                <a:gd name="T21" fmla="*/ 87 h 352"/>
                <a:gd name="T22" fmla="*/ 113 w 226"/>
                <a:gd name="T23" fmla="*/ 104 h 352"/>
                <a:gd name="T24" fmla="*/ 115 w 226"/>
                <a:gd name="T25" fmla="*/ 119 h 352"/>
                <a:gd name="T26" fmla="*/ 117 w 226"/>
                <a:gd name="T27" fmla="*/ 134 h 352"/>
                <a:gd name="T28" fmla="*/ 121 w 226"/>
                <a:gd name="T29" fmla="*/ 150 h 352"/>
                <a:gd name="T30" fmla="*/ 126 w 226"/>
                <a:gd name="T31" fmla="*/ 168 h 352"/>
                <a:gd name="T32" fmla="*/ 131 w 226"/>
                <a:gd name="T33" fmla="*/ 182 h 352"/>
                <a:gd name="T34" fmla="*/ 137 w 226"/>
                <a:gd name="T35" fmla="*/ 197 h 352"/>
                <a:gd name="T36" fmla="*/ 141 w 226"/>
                <a:gd name="T37" fmla="*/ 211 h 352"/>
                <a:gd name="T38" fmla="*/ 145 w 226"/>
                <a:gd name="T39" fmla="*/ 221 h 352"/>
                <a:gd name="T40" fmla="*/ 149 w 226"/>
                <a:gd name="T41" fmla="*/ 230 h 352"/>
                <a:gd name="T42" fmla="*/ 153 w 226"/>
                <a:gd name="T43" fmla="*/ 241 h 352"/>
                <a:gd name="T44" fmla="*/ 159 w 226"/>
                <a:gd name="T45" fmla="*/ 251 h 352"/>
                <a:gd name="T46" fmla="*/ 164 w 226"/>
                <a:gd name="T47" fmla="*/ 262 h 352"/>
                <a:gd name="T48" fmla="*/ 171 w 226"/>
                <a:gd name="T49" fmla="*/ 274 h 352"/>
                <a:gd name="T50" fmla="*/ 178 w 226"/>
                <a:gd name="T51" fmla="*/ 287 h 352"/>
                <a:gd name="T52" fmla="*/ 186 w 226"/>
                <a:gd name="T53" fmla="*/ 299 h 352"/>
                <a:gd name="T54" fmla="*/ 196 w 226"/>
                <a:gd name="T55" fmla="*/ 314 h 352"/>
                <a:gd name="T56" fmla="*/ 205 w 226"/>
                <a:gd name="T57" fmla="*/ 328 h 352"/>
                <a:gd name="T58" fmla="*/ 218 w 226"/>
                <a:gd name="T59" fmla="*/ 343 h 352"/>
                <a:gd name="T60" fmla="*/ 226 w 226"/>
                <a:gd name="T61" fmla="*/ 343 h 352"/>
                <a:gd name="T62" fmla="*/ 212 w 226"/>
                <a:gd name="T63" fmla="*/ 325 h 352"/>
                <a:gd name="T64" fmla="*/ 201 w 226"/>
                <a:gd name="T65" fmla="*/ 310 h 352"/>
                <a:gd name="T66" fmla="*/ 192 w 226"/>
                <a:gd name="T67" fmla="*/ 295 h 352"/>
                <a:gd name="T68" fmla="*/ 183 w 226"/>
                <a:gd name="T69" fmla="*/ 281 h 352"/>
                <a:gd name="T70" fmla="*/ 175 w 226"/>
                <a:gd name="T71" fmla="*/ 266 h 352"/>
                <a:gd name="T72" fmla="*/ 167 w 226"/>
                <a:gd name="T73" fmla="*/ 254 h 352"/>
                <a:gd name="T74" fmla="*/ 161 w 226"/>
                <a:gd name="T75" fmla="*/ 240 h 352"/>
                <a:gd name="T76" fmla="*/ 157 w 226"/>
                <a:gd name="T77" fmla="*/ 229 h 352"/>
                <a:gd name="T78" fmla="*/ 150 w 226"/>
                <a:gd name="T79" fmla="*/ 218 h 352"/>
                <a:gd name="T80" fmla="*/ 146 w 226"/>
                <a:gd name="T81" fmla="*/ 207 h 352"/>
                <a:gd name="T82" fmla="*/ 142 w 226"/>
                <a:gd name="T83" fmla="*/ 197 h 352"/>
                <a:gd name="T84" fmla="*/ 141 w 226"/>
                <a:gd name="T85" fmla="*/ 189 h 352"/>
                <a:gd name="T86" fmla="*/ 135 w 226"/>
                <a:gd name="T87" fmla="*/ 174 h 352"/>
                <a:gd name="T88" fmla="*/ 132 w 226"/>
                <a:gd name="T89" fmla="*/ 161 h 352"/>
                <a:gd name="T90" fmla="*/ 128 w 226"/>
                <a:gd name="T91" fmla="*/ 145 h 352"/>
                <a:gd name="T92" fmla="*/ 126 w 226"/>
                <a:gd name="T93" fmla="*/ 130 h 352"/>
                <a:gd name="T94" fmla="*/ 123 w 226"/>
                <a:gd name="T95" fmla="*/ 115 h 352"/>
                <a:gd name="T96" fmla="*/ 121 w 226"/>
                <a:gd name="T97" fmla="*/ 101 h 352"/>
                <a:gd name="T98" fmla="*/ 120 w 226"/>
                <a:gd name="T99" fmla="*/ 87 h 352"/>
                <a:gd name="T100" fmla="*/ 117 w 226"/>
                <a:gd name="T101" fmla="*/ 73 h 352"/>
                <a:gd name="T102" fmla="*/ 115 w 226"/>
                <a:gd name="T103" fmla="*/ 59 h 352"/>
                <a:gd name="T104" fmla="*/ 113 w 226"/>
                <a:gd name="T105" fmla="*/ 44 h 352"/>
                <a:gd name="T106" fmla="*/ 101 w 226"/>
                <a:gd name="T107" fmla="*/ 36 h 352"/>
                <a:gd name="T108" fmla="*/ 88 w 226"/>
                <a:gd name="T109" fmla="*/ 29 h 352"/>
                <a:gd name="T110" fmla="*/ 73 w 226"/>
                <a:gd name="T111" fmla="*/ 24 h 352"/>
                <a:gd name="T112" fmla="*/ 61 w 226"/>
                <a:gd name="T113" fmla="*/ 18 h 352"/>
                <a:gd name="T114" fmla="*/ 44 w 226"/>
                <a:gd name="T115" fmla="*/ 13 h 352"/>
                <a:gd name="T116" fmla="*/ 31 w 226"/>
                <a:gd name="T117" fmla="*/ 8 h 352"/>
                <a:gd name="T118" fmla="*/ 16 w 226"/>
                <a:gd name="T119" fmla="*/ 4 h 352"/>
                <a:gd name="T120" fmla="*/ 3 w 226"/>
                <a:gd name="T121" fmla="*/ 2 h 352"/>
                <a:gd name="T122" fmla="*/ 0 w 226"/>
                <a:gd name="T123" fmla="*/ 3 h 352"/>
                <a:gd name="T124" fmla="*/ 0 w 226"/>
                <a:gd name="T125" fmla="*/ 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" h="352">
                  <a:moveTo>
                    <a:pt x="0" y="7"/>
                  </a:moveTo>
                  <a:lnTo>
                    <a:pt x="0" y="7"/>
                  </a:lnTo>
                  <a:lnTo>
                    <a:pt x="5" y="8"/>
                  </a:lnTo>
                  <a:lnTo>
                    <a:pt x="9" y="8"/>
                  </a:lnTo>
                  <a:lnTo>
                    <a:pt x="14" y="11"/>
                  </a:lnTo>
                  <a:lnTo>
                    <a:pt x="20" y="13"/>
                  </a:lnTo>
                  <a:lnTo>
                    <a:pt x="28" y="15"/>
                  </a:lnTo>
                  <a:lnTo>
                    <a:pt x="36" y="18"/>
                  </a:lnTo>
                  <a:lnTo>
                    <a:pt x="44" y="19"/>
                  </a:lnTo>
                  <a:lnTo>
                    <a:pt x="53" y="22"/>
                  </a:lnTo>
                  <a:lnTo>
                    <a:pt x="61" y="25"/>
                  </a:lnTo>
                  <a:lnTo>
                    <a:pt x="69" y="28"/>
                  </a:lnTo>
                  <a:lnTo>
                    <a:pt x="79" y="32"/>
                  </a:lnTo>
                  <a:lnTo>
                    <a:pt x="86" y="35"/>
                  </a:lnTo>
                  <a:lnTo>
                    <a:pt x="94" y="39"/>
                  </a:lnTo>
                  <a:lnTo>
                    <a:pt x="99" y="43"/>
                  </a:lnTo>
                  <a:lnTo>
                    <a:pt x="105" y="48"/>
                  </a:lnTo>
                  <a:lnTo>
                    <a:pt x="106" y="55"/>
                  </a:lnTo>
                  <a:lnTo>
                    <a:pt x="108" y="64"/>
                  </a:lnTo>
                  <a:lnTo>
                    <a:pt x="109" y="72"/>
                  </a:lnTo>
                  <a:lnTo>
                    <a:pt x="110" y="80"/>
                  </a:lnTo>
                  <a:lnTo>
                    <a:pt x="112" y="87"/>
                  </a:lnTo>
                  <a:lnTo>
                    <a:pt x="112" y="95"/>
                  </a:lnTo>
                  <a:lnTo>
                    <a:pt x="113" y="104"/>
                  </a:lnTo>
                  <a:lnTo>
                    <a:pt x="115" y="112"/>
                  </a:lnTo>
                  <a:lnTo>
                    <a:pt x="115" y="119"/>
                  </a:lnTo>
                  <a:lnTo>
                    <a:pt x="117" y="126"/>
                  </a:lnTo>
                  <a:lnTo>
                    <a:pt x="117" y="134"/>
                  </a:lnTo>
                  <a:lnTo>
                    <a:pt x="120" y="142"/>
                  </a:lnTo>
                  <a:lnTo>
                    <a:pt x="121" y="150"/>
                  </a:lnTo>
                  <a:lnTo>
                    <a:pt x="123" y="160"/>
                  </a:lnTo>
                  <a:lnTo>
                    <a:pt x="126" y="168"/>
                  </a:lnTo>
                  <a:lnTo>
                    <a:pt x="130" y="177"/>
                  </a:lnTo>
                  <a:lnTo>
                    <a:pt x="131" y="182"/>
                  </a:lnTo>
                  <a:lnTo>
                    <a:pt x="134" y="190"/>
                  </a:lnTo>
                  <a:lnTo>
                    <a:pt x="137" y="197"/>
                  </a:lnTo>
                  <a:lnTo>
                    <a:pt x="139" y="207"/>
                  </a:lnTo>
                  <a:lnTo>
                    <a:pt x="141" y="211"/>
                  </a:lnTo>
                  <a:lnTo>
                    <a:pt x="142" y="215"/>
                  </a:lnTo>
                  <a:lnTo>
                    <a:pt x="145" y="221"/>
                  </a:lnTo>
                  <a:lnTo>
                    <a:pt x="146" y="225"/>
                  </a:lnTo>
                  <a:lnTo>
                    <a:pt x="149" y="230"/>
                  </a:lnTo>
                  <a:lnTo>
                    <a:pt x="150" y="234"/>
                  </a:lnTo>
                  <a:lnTo>
                    <a:pt x="153" y="241"/>
                  </a:lnTo>
                  <a:lnTo>
                    <a:pt x="157" y="247"/>
                  </a:lnTo>
                  <a:lnTo>
                    <a:pt x="159" y="251"/>
                  </a:lnTo>
                  <a:lnTo>
                    <a:pt x="161" y="256"/>
                  </a:lnTo>
                  <a:lnTo>
                    <a:pt x="164" y="262"/>
                  </a:lnTo>
                  <a:lnTo>
                    <a:pt x="168" y="269"/>
                  </a:lnTo>
                  <a:lnTo>
                    <a:pt x="171" y="274"/>
                  </a:lnTo>
                  <a:lnTo>
                    <a:pt x="175" y="281"/>
                  </a:lnTo>
                  <a:lnTo>
                    <a:pt x="178" y="287"/>
                  </a:lnTo>
                  <a:lnTo>
                    <a:pt x="183" y="294"/>
                  </a:lnTo>
                  <a:lnTo>
                    <a:pt x="186" y="299"/>
                  </a:lnTo>
                  <a:lnTo>
                    <a:pt x="190" y="306"/>
                  </a:lnTo>
                  <a:lnTo>
                    <a:pt x="196" y="314"/>
                  </a:lnTo>
                  <a:lnTo>
                    <a:pt x="201" y="321"/>
                  </a:lnTo>
                  <a:lnTo>
                    <a:pt x="205" y="328"/>
                  </a:lnTo>
                  <a:lnTo>
                    <a:pt x="211" y="335"/>
                  </a:lnTo>
                  <a:lnTo>
                    <a:pt x="218" y="343"/>
                  </a:lnTo>
                  <a:lnTo>
                    <a:pt x="223" y="352"/>
                  </a:lnTo>
                  <a:lnTo>
                    <a:pt x="226" y="343"/>
                  </a:lnTo>
                  <a:lnTo>
                    <a:pt x="218" y="334"/>
                  </a:lnTo>
                  <a:lnTo>
                    <a:pt x="212" y="325"/>
                  </a:lnTo>
                  <a:lnTo>
                    <a:pt x="207" y="318"/>
                  </a:lnTo>
                  <a:lnTo>
                    <a:pt x="201" y="310"/>
                  </a:lnTo>
                  <a:lnTo>
                    <a:pt x="196" y="302"/>
                  </a:lnTo>
                  <a:lnTo>
                    <a:pt x="192" y="295"/>
                  </a:lnTo>
                  <a:lnTo>
                    <a:pt x="186" y="287"/>
                  </a:lnTo>
                  <a:lnTo>
                    <a:pt x="183" y="281"/>
                  </a:lnTo>
                  <a:lnTo>
                    <a:pt x="178" y="273"/>
                  </a:lnTo>
                  <a:lnTo>
                    <a:pt x="175" y="266"/>
                  </a:lnTo>
                  <a:lnTo>
                    <a:pt x="171" y="259"/>
                  </a:lnTo>
                  <a:lnTo>
                    <a:pt x="167" y="254"/>
                  </a:lnTo>
                  <a:lnTo>
                    <a:pt x="164" y="245"/>
                  </a:lnTo>
                  <a:lnTo>
                    <a:pt x="161" y="240"/>
                  </a:lnTo>
                  <a:lnTo>
                    <a:pt x="159" y="234"/>
                  </a:lnTo>
                  <a:lnTo>
                    <a:pt x="157" y="229"/>
                  </a:lnTo>
                  <a:lnTo>
                    <a:pt x="153" y="223"/>
                  </a:lnTo>
                  <a:lnTo>
                    <a:pt x="150" y="218"/>
                  </a:lnTo>
                  <a:lnTo>
                    <a:pt x="149" y="212"/>
                  </a:lnTo>
                  <a:lnTo>
                    <a:pt x="146" y="207"/>
                  </a:lnTo>
                  <a:lnTo>
                    <a:pt x="145" y="203"/>
                  </a:lnTo>
                  <a:lnTo>
                    <a:pt x="142" y="197"/>
                  </a:lnTo>
                  <a:lnTo>
                    <a:pt x="141" y="193"/>
                  </a:lnTo>
                  <a:lnTo>
                    <a:pt x="141" y="189"/>
                  </a:lnTo>
                  <a:lnTo>
                    <a:pt x="138" y="181"/>
                  </a:lnTo>
                  <a:lnTo>
                    <a:pt x="135" y="174"/>
                  </a:lnTo>
                  <a:lnTo>
                    <a:pt x="134" y="166"/>
                  </a:lnTo>
                  <a:lnTo>
                    <a:pt x="132" y="161"/>
                  </a:lnTo>
                  <a:lnTo>
                    <a:pt x="130" y="152"/>
                  </a:lnTo>
                  <a:lnTo>
                    <a:pt x="128" y="145"/>
                  </a:lnTo>
                  <a:lnTo>
                    <a:pt x="127" y="137"/>
                  </a:lnTo>
                  <a:lnTo>
                    <a:pt x="126" y="130"/>
                  </a:lnTo>
                  <a:lnTo>
                    <a:pt x="124" y="121"/>
                  </a:lnTo>
                  <a:lnTo>
                    <a:pt x="123" y="115"/>
                  </a:lnTo>
                  <a:lnTo>
                    <a:pt x="121" y="108"/>
                  </a:lnTo>
                  <a:lnTo>
                    <a:pt x="121" y="101"/>
                  </a:lnTo>
                  <a:lnTo>
                    <a:pt x="120" y="94"/>
                  </a:lnTo>
                  <a:lnTo>
                    <a:pt x="120" y="87"/>
                  </a:lnTo>
                  <a:lnTo>
                    <a:pt x="119" y="80"/>
                  </a:lnTo>
                  <a:lnTo>
                    <a:pt x="117" y="73"/>
                  </a:lnTo>
                  <a:lnTo>
                    <a:pt x="116" y="66"/>
                  </a:lnTo>
                  <a:lnTo>
                    <a:pt x="115" y="59"/>
                  </a:lnTo>
                  <a:lnTo>
                    <a:pt x="113" y="51"/>
                  </a:lnTo>
                  <a:lnTo>
                    <a:pt x="113" y="44"/>
                  </a:lnTo>
                  <a:lnTo>
                    <a:pt x="106" y="40"/>
                  </a:lnTo>
                  <a:lnTo>
                    <a:pt x="101" y="36"/>
                  </a:lnTo>
                  <a:lnTo>
                    <a:pt x="94" y="32"/>
                  </a:lnTo>
                  <a:lnTo>
                    <a:pt x="88" y="29"/>
                  </a:lnTo>
                  <a:lnTo>
                    <a:pt x="80" y="26"/>
                  </a:lnTo>
                  <a:lnTo>
                    <a:pt x="73" y="24"/>
                  </a:lnTo>
                  <a:lnTo>
                    <a:pt x="68" y="21"/>
                  </a:lnTo>
                  <a:lnTo>
                    <a:pt x="61" y="18"/>
                  </a:lnTo>
                  <a:lnTo>
                    <a:pt x="53" y="15"/>
                  </a:lnTo>
                  <a:lnTo>
                    <a:pt x="44" y="13"/>
                  </a:lnTo>
                  <a:lnTo>
                    <a:pt x="38" y="11"/>
                  </a:lnTo>
                  <a:lnTo>
                    <a:pt x="31" y="8"/>
                  </a:lnTo>
                  <a:lnTo>
                    <a:pt x="24" y="7"/>
                  </a:lnTo>
                  <a:lnTo>
                    <a:pt x="16" y="4"/>
                  </a:lnTo>
                  <a:lnTo>
                    <a:pt x="9" y="3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8" name="Freeform 128">
              <a:extLst>
                <a:ext uri="{FF2B5EF4-FFF2-40B4-BE49-F238E27FC236}">
                  <a16:creationId xmlns:a16="http://schemas.microsoft.com/office/drawing/2014/main" id="{FD0D6DE1-AA16-4BD3-BE3F-B4A55586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2336"/>
              <a:ext cx="142" cy="225"/>
            </a:xfrm>
            <a:custGeom>
              <a:avLst/>
              <a:gdLst>
                <a:gd name="T0" fmla="*/ 5 w 142"/>
                <a:gd name="T1" fmla="*/ 6 h 225"/>
                <a:gd name="T2" fmla="*/ 7 w 142"/>
                <a:gd name="T3" fmla="*/ 21 h 225"/>
                <a:gd name="T4" fmla="*/ 10 w 142"/>
                <a:gd name="T5" fmla="*/ 35 h 225"/>
                <a:gd name="T6" fmla="*/ 12 w 142"/>
                <a:gd name="T7" fmla="*/ 44 h 225"/>
                <a:gd name="T8" fmla="*/ 16 w 142"/>
                <a:gd name="T9" fmla="*/ 53 h 225"/>
                <a:gd name="T10" fmla="*/ 22 w 142"/>
                <a:gd name="T11" fmla="*/ 64 h 225"/>
                <a:gd name="T12" fmla="*/ 26 w 142"/>
                <a:gd name="T13" fmla="*/ 72 h 225"/>
                <a:gd name="T14" fmla="*/ 30 w 142"/>
                <a:gd name="T15" fmla="*/ 82 h 225"/>
                <a:gd name="T16" fmla="*/ 37 w 142"/>
                <a:gd name="T17" fmla="*/ 95 h 225"/>
                <a:gd name="T18" fmla="*/ 45 w 142"/>
                <a:gd name="T19" fmla="*/ 109 h 225"/>
                <a:gd name="T20" fmla="*/ 52 w 142"/>
                <a:gd name="T21" fmla="*/ 120 h 225"/>
                <a:gd name="T22" fmla="*/ 58 w 142"/>
                <a:gd name="T23" fmla="*/ 127 h 225"/>
                <a:gd name="T24" fmla="*/ 66 w 142"/>
                <a:gd name="T25" fmla="*/ 137 h 225"/>
                <a:gd name="T26" fmla="*/ 76 w 142"/>
                <a:gd name="T27" fmla="*/ 146 h 225"/>
                <a:gd name="T28" fmla="*/ 87 w 142"/>
                <a:gd name="T29" fmla="*/ 157 h 225"/>
                <a:gd name="T30" fmla="*/ 98 w 142"/>
                <a:gd name="T31" fmla="*/ 171 h 225"/>
                <a:gd name="T32" fmla="*/ 110 w 142"/>
                <a:gd name="T33" fmla="*/ 182 h 225"/>
                <a:gd name="T34" fmla="*/ 122 w 142"/>
                <a:gd name="T35" fmla="*/ 196 h 225"/>
                <a:gd name="T36" fmla="*/ 135 w 142"/>
                <a:gd name="T37" fmla="*/ 207 h 225"/>
                <a:gd name="T38" fmla="*/ 140 w 142"/>
                <a:gd name="T39" fmla="*/ 218 h 225"/>
                <a:gd name="T40" fmla="*/ 132 w 142"/>
                <a:gd name="T41" fmla="*/ 217 h 225"/>
                <a:gd name="T42" fmla="*/ 118 w 142"/>
                <a:gd name="T43" fmla="*/ 201 h 225"/>
                <a:gd name="T44" fmla="*/ 105 w 142"/>
                <a:gd name="T45" fmla="*/ 188 h 225"/>
                <a:gd name="T46" fmla="*/ 94 w 142"/>
                <a:gd name="T47" fmla="*/ 175 h 225"/>
                <a:gd name="T48" fmla="*/ 82 w 142"/>
                <a:gd name="T49" fmla="*/ 164 h 225"/>
                <a:gd name="T50" fmla="*/ 73 w 142"/>
                <a:gd name="T51" fmla="*/ 153 h 225"/>
                <a:gd name="T52" fmla="*/ 63 w 142"/>
                <a:gd name="T53" fmla="*/ 144 h 225"/>
                <a:gd name="T54" fmla="*/ 55 w 142"/>
                <a:gd name="T55" fmla="*/ 133 h 225"/>
                <a:gd name="T56" fmla="*/ 48 w 142"/>
                <a:gd name="T57" fmla="*/ 124 h 225"/>
                <a:gd name="T58" fmla="*/ 40 w 142"/>
                <a:gd name="T59" fmla="*/ 112 h 225"/>
                <a:gd name="T60" fmla="*/ 30 w 142"/>
                <a:gd name="T61" fmla="*/ 97 h 225"/>
                <a:gd name="T62" fmla="*/ 22 w 142"/>
                <a:gd name="T63" fmla="*/ 80 h 225"/>
                <a:gd name="T64" fmla="*/ 14 w 142"/>
                <a:gd name="T65" fmla="*/ 64 h 225"/>
                <a:gd name="T66" fmla="*/ 8 w 142"/>
                <a:gd name="T67" fmla="*/ 48 h 225"/>
                <a:gd name="T68" fmla="*/ 3 w 142"/>
                <a:gd name="T69" fmla="*/ 35 h 225"/>
                <a:gd name="T70" fmla="*/ 0 w 142"/>
                <a:gd name="T71" fmla="*/ 24 h 225"/>
                <a:gd name="T72" fmla="*/ 5 w 142"/>
                <a:gd name="T7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225">
                  <a:moveTo>
                    <a:pt x="5" y="0"/>
                  </a:moveTo>
                  <a:lnTo>
                    <a:pt x="5" y="6"/>
                  </a:lnTo>
                  <a:lnTo>
                    <a:pt x="5" y="14"/>
                  </a:lnTo>
                  <a:lnTo>
                    <a:pt x="7" y="21"/>
                  </a:lnTo>
                  <a:lnTo>
                    <a:pt x="10" y="31"/>
                  </a:lnTo>
                  <a:lnTo>
                    <a:pt x="10" y="35"/>
                  </a:lnTo>
                  <a:lnTo>
                    <a:pt x="12" y="39"/>
                  </a:lnTo>
                  <a:lnTo>
                    <a:pt x="12" y="44"/>
                  </a:lnTo>
                  <a:lnTo>
                    <a:pt x="15" y="48"/>
                  </a:lnTo>
                  <a:lnTo>
                    <a:pt x="16" y="53"/>
                  </a:lnTo>
                  <a:lnTo>
                    <a:pt x="19" y="58"/>
                  </a:lnTo>
                  <a:lnTo>
                    <a:pt x="22" y="64"/>
                  </a:lnTo>
                  <a:lnTo>
                    <a:pt x="25" y="68"/>
                  </a:lnTo>
                  <a:lnTo>
                    <a:pt x="26" y="72"/>
                  </a:lnTo>
                  <a:lnTo>
                    <a:pt x="29" y="77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7" y="95"/>
                  </a:lnTo>
                  <a:lnTo>
                    <a:pt x="41" y="104"/>
                  </a:lnTo>
                  <a:lnTo>
                    <a:pt x="45" y="109"/>
                  </a:lnTo>
                  <a:lnTo>
                    <a:pt x="49" y="116"/>
                  </a:lnTo>
                  <a:lnTo>
                    <a:pt x="52" y="120"/>
                  </a:lnTo>
                  <a:lnTo>
                    <a:pt x="56" y="124"/>
                  </a:lnTo>
                  <a:lnTo>
                    <a:pt x="58" y="127"/>
                  </a:lnTo>
                  <a:lnTo>
                    <a:pt x="62" y="131"/>
                  </a:lnTo>
                  <a:lnTo>
                    <a:pt x="66" y="137"/>
                  </a:lnTo>
                  <a:lnTo>
                    <a:pt x="70" y="141"/>
                  </a:lnTo>
                  <a:lnTo>
                    <a:pt x="76" y="146"/>
                  </a:lnTo>
                  <a:lnTo>
                    <a:pt x="81" y="152"/>
                  </a:lnTo>
                  <a:lnTo>
                    <a:pt x="87" y="157"/>
                  </a:lnTo>
                  <a:lnTo>
                    <a:pt x="94" y="164"/>
                  </a:lnTo>
                  <a:lnTo>
                    <a:pt x="98" y="171"/>
                  </a:lnTo>
                  <a:lnTo>
                    <a:pt x="105" y="177"/>
                  </a:lnTo>
                  <a:lnTo>
                    <a:pt x="110" y="182"/>
                  </a:lnTo>
                  <a:lnTo>
                    <a:pt x="117" y="189"/>
                  </a:lnTo>
                  <a:lnTo>
                    <a:pt x="122" y="196"/>
                  </a:lnTo>
                  <a:lnTo>
                    <a:pt x="129" y="201"/>
                  </a:lnTo>
                  <a:lnTo>
                    <a:pt x="135" y="207"/>
                  </a:lnTo>
                  <a:lnTo>
                    <a:pt x="142" y="214"/>
                  </a:lnTo>
                  <a:lnTo>
                    <a:pt x="140" y="218"/>
                  </a:lnTo>
                  <a:lnTo>
                    <a:pt x="139" y="225"/>
                  </a:lnTo>
                  <a:lnTo>
                    <a:pt x="132" y="217"/>
                  </a:lnTo>
                  <a:lnTo>
                    <a:pt x="124" y="210"/>
                  </a:lnTo>
                  <a:lnTo>
                    <a:pt x="118" y="201"/>
                  </a:lnTo>
                  <a:lnTo>
                    <a:pt x="111" y="196"/>
                  </a:lnTo>
                  <a:lnTo>
                    <a:pt x="105" y="188"/>
                  </a:lnTo>
                  <a:lnTo>
                    <a:pt x="99" y="182"/>
                  </a:lnTo>
                  <a:lnTo>
                    <a:pt x="94" y="175"/>
                  </a:lnTo>
                  <a:lnTo>
                    <a:pt x="88" y="171"/>
                  </a:lnTo>
                  <a:lnTo>
                    <a:pt x="82" y="164"/>
                  </a:lnTo>
                  <a:lnTo>
                    <a:pt x="77" y="157"/>
                  </a:lnTo>
                  <a:lnTo>
                    <a:pt x="73" y="153"/>
                  </a:lnTo>
                  <a:lnTo>
                    <a:pt x="69" y="148"/>
                  </a:lnTo>
                  <a:lnTo>
                    <a:pt x="63" y="144"/>
                  </a:lnTo>
                  <a:lnTo>
                    <a:pt x="59" y="138"/>
                  </a:lnTo>
                  <a:lnTo>
                    <a:pt x="55" y="133"/>
                  </a:lnTo>
                  <a:lnTo>
                    <a:pt x="52" y="130"/>
                  </a:lnTo>
                  <a:lnTo>
                    <a:pt x="48" y="124"/>
                  </a:lnTo>
                  <a:lnTo>
                    <a:pt x="44" y="117"/>
                  </a:lnTo>
                  <a:lnTo>
                    <a:pt x="40" y="112"/>
                  </a:lnTo>
                  <a:lnTo>
                    <a:pt x="34" y="105"/>
                  </a:lnTo>
                  <a:lnTo>
                    <a:pt x="30" y="97"/>
                  </a:lnTo>
                  <a:lnTo>
                    <a:pt x="26" y="88"/>
                  </a:lnTo>
                  <a:lnTo>
                    <a:pt x="22" y="80"/>
                  </a:lnTo>
                  <a:lnTo>
                    <a:pt x="18" y="73"/>
                  </a:lnTo>
                  <a:lnTo>
                    <a:pt x="14" y="64"/>
                  </a:lnTo>
                  <a:lnTo>
                    <a:pt x="10" y="55"/>
                  </a:lnTo>
                  <a:lnTo>
                    <a:pt x="8" y="48"/>
                  </a:lnTo>
                  <a:lnTo>
                    <a:pt x="5" y="42"/>
                  </a:lnTo>
                  <a:lnTo>
                    <a:pt x="3" y="35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9" name="Freeform 129">
              <a:extLst>
                <a:ext uri="{FF2B5EF4-FFF2-40B4-BE49-F238E27FC236}">
                  <a16:creationId xmlns:a16="http://schemas.microsoft.com/office/drawing/2014/main" id="{7F3A2DC4-8FE6-4333-A116-C730871B2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2583"/>
              <a:ext cx="65" cy="233"/>
            </a:xfrm>
            <a:custGeom>
              <a:avLst/>
              <a:gdLst>
                <a:gd name="T0" fmla="*/ 17 w 65"/>
                <a:gd name="T1" fmla="*/ 107 h 233"/>
                <a:gd name="T2" fmla="*/ 64 w 65"/>
                <a:gd name="T3" fmla="*/ 15 h 233"/>
                <a:gd name="T4" fmla="*/ 65 w 65"/>
                <a:gd name="T5" fmla="*/ 9 h 233"/>
                <a:gd name="T6" fmla="*/ 62 w 65"/>
                <a:gd name="T7" fmla="*/ 3 h 233"/>
                <a:gd name="T8" fmla="*/ 58 w 65"/>
                <a:gd name="T9" fmla="*/ 0 h 233"/>
                <a:gd name="T10" fmla="*/ 57 w 65"/>
                <a:gd name="T11" fmla="*/ 1 h 233"/>
                <a:gd name="T12" fmla="*/ 7 w 65"/>
                <a:gd name="T13" fmla="*/ 113 h 233"/>
                <a:gd name="T14" fmla="*/ 14 w 65"/>
                <a:gd name="T15" fmla="*/ 129 h 233"/>
                <a:gd name="T16" fmla="*/ 0 w 65"/>
                <a:gd name="T17" fmla="*/ 227 h 233"/>
                <a:gd name="T18" fmla="*/ 13 w 65"/>
                <a:gd name="T19" fmla="*/ 233 h 233"/>
                <a:gd name="T20" fmla="*/ 22 w 65"/>
                <a:gd name="T21" fmla="*/ 132 h 233"/>
                <a:gd name="T22" fmla="*/ 22 w 65"/>
                <a:gd name="T23" fmla="*/ 128 h 233"/>
                <a:gd name="T24" fmla="*/ 22 w 65"/>
                <a:gd name="T25" fmla="*/ 124 h 233"/>
                <a:gd name="T26" fmla="*/ 21 w 65"/>
                <a:gd name="T27" fmla="*/ 120 h 233"/>
                <a:gd name="T28" fmla="*/ 21 w 65"/>
                <a:gd name="T29" fmla="*/ 116 h 233"/>
                <a:gd name="T30" fmla="*/ 18 w 65"/>
                <a:gd name="T31" fmla="*/ 109 h 233"/>
                <a:gd name="T32" fmla="*/ 17 w 65"/>
                <a:gd name="T33" fmla="*/ 107 h 233"/>
                <a:gd name="T34" fmla="*/ 17 w 65"/>
                <a:gd name="T35" fmla="*/ 10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233">
                  <a:moveTo>
                    <a:pt x="17" y="107"/>
                  </a:moveTo>
                  <a:lnTo>
                    <a:pt x="64" y="15"/>
                  </a:lnTo>
                  <a:lnTo>
                    <a:pt x="65" y="9"/>
                  </a:lnTo>
                  <a:lnTo>
                    <a:pt x="62" y="3"/>
                  </a:lnTo>
                  <a:lnTo>
                    <a:pt x="58" y="0"/>
                  </a:lnTo>
                  <a:lnTo>
                    <a:pt x="57" y="1"/>
                  </a:lnTo>
                  <a:lnTo>
                    <a:pt x="7" y="113"/>
                  </a:lnTo>
                  <a:lnTo>
                    <a:pt x="14" y="129"/>
                  </a:lnTo>
                  <a:lnTo>
                    <a:pt x="0" y="227"/>
                  </a:lnTo>
                  <a:lnTo>
                    <a:pt x="13" y="233"/>
                  </a:lnTo>
                  <a:lnTo>
                    <a:pt x="22" y="132"/>
                  </a:lnTo>
                  <a:lnTo>
                    <a:pt x="22" y="128"/>
                  </a:lnTo>
                  <a:lnTo>
                    <a:pt x="22" y="124"/>
                  </a:lnTo>
                  <a:lnTo>
                    <a:pt x="21" y="120"/>
                  </a:lnTo>
                  <a:lnTo>
                    <a:pt x="21" y="116"/>
                  </a:lnTo>
                  <a:lnTo>
                    <a:pt x="18" y="109"/>
                  </a:lnTo>
                  <a:lnTo>
                    <a:pt x="17" y="107"/>
                  </a:lnTo>
                  <a:lnTo>
                    <a:pt x="17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0" name="Freeform 130">
              <a:extLst>
                <a:ext uri="{FF2B5EF4-FFF2-40B4-BE49-F238E27FC236}">
                  <a16:creationId xmlns:a16="http://schemas.microsoft.com/office/drawing/2014/main" id="{09D1B492-BEE4-4E57-BB97-B7E08F73E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" y="2750"/>
              <a:ext cx="101" cy="202"/>
            </a:xfrm>
            <a:custGeom>
              <a:avLst/>
              <a:gdLst>
                <a:gd name="T0" fmla="*/ 61 w 101"/>
                <a:gd name="T1" fmla="*/ 0 h 202"/>
                <a:gd name="T2" fmla="*/ 0 w 101"/>
                <a:gd name="T3" fmla="*/ 66 h 202"/>
                <a:gd name="T4" fmla="*/ 13 w 101"/>
                <a:gd name="T5" fmla="*/ 86 h 202"/>
                <a:gd name="T6" fmla="*/ 3 w 101"/>
                <a:gd name="T7" fmla="*/ 199 h 202"/>
                <a:gd name="T8" fmla="*/ 39 w 101"/>
                <a:gd name="T9" fmla="*/ 202 h 202"/>
                <a:gd name="T10" fmla="*/ 101 w 101"/>
                <a:gd name="T11" fmla="*/ 22 h 202"/>
                <a:gd name="T12" fmla="*/ 61 w 101"/>
                <a:gd name="T13" fmla="*/ 0 h 202"/>
                <a:gd name="T14" fmla="*/ 61 w 101"/>
                <a:gd name="T1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02">
                  <a:moveTo>
                    <a:pt x="61" y="0"/>
                  </a:moveTo>
                  <a:lnTo>
                    <a:pt x="0" y="66"/>
                  </a:lnTo>
                  <a:lnTo>
                    <a:pt x="13" y="86"/>
                  </a:lnTo>
                  <a:lnTo>
                    <a:pt x="3" y="199"/>
                  </a:lnTo>
                  <a:lnTo>
                    <a:pt x="39" y="202"/>
                  </a:lnTo>
                  <a:lnTo>
                    <a:pt x="101" y="2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1" name="Freeform 131">
              <a:extLst>
                <a:ext uri="{FF2B5EF4-FFF2-40B4-BE49-F238E27FC236}">
                  <a16:creationId xmlns:a16="http://schemas.microsoft.com/office/drawing/2014/main" id="{854AD6C1-4F67-4CD2-AA69-AF555C22B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712"/>
              <a:ext cx="100" cy="241"/>
            </a:xfrm>
            <a:custGeom>
              <a:avLst/>
              <a:gdLst>
                <a:gd name="T0" fmla="*/ 29 w 100"/>
                <a:gd name="T1" fmla="*/ 3 h 241"/>
                <a:gd name="T2" fmla="*/ 40 w 100"/>
                <a:gd name="T3" fmla="*/ 10 h 241"/>
                <a:gd name="T4" fmla="*/ 52 w 100"/>
                <a:gd name="T5" fmla="*/ 18 h 241"/>
                <a:gd name="T6" fmla="*/ 64 w 100"/>
                <a:gd name="T7" fmla="*/ 25 h 241"/>
                <a:gd name="T8" fmla="*/ 77 w 100"/>
                <a:gd name="T9" fmla="*/ 32 h 241"/>
                <a:gd name="T10" fmla="*/ 88 w 100"/>
                <a:gd name="T11" fmla="*/ 38 h 241"/>
                <a:gd name="T12" fmla="*/ 97 w 100"/>
                <a:gd name="T13" fmla="*/ 46 h 241"/>
                <a:gd name="T14" fmla="*/ 96 w 100"/>
                <a:gd name="T15" fmla="*/ 55 h 241"/>
                <a:gd name="T16" fmla="*/ 85 w 100"/>
                <a:gd name="T17" fmla="*/ 72 h 241"/>
                <a:gd name="T18" fmla="*/ 77 w 100"/>
                <a:gd name="T19" fmla="*/ 89 h 241"/>
                <a:gd name="T20" fmla="*/ 70 w 100"/>
                <a:gd name="T21" fmla="*/ 102 h 241"/>
                <a:gd name="T22" fmla="*/ 64 w 100"/>
                <a:gd name="T23" fmla="*/ 112 h 241"/>
                <a:gd name="T24" fmla="*/ 60 w 100"/>
                <a:gd name="T25" fmla="*/ 123 h 241"/>
                <a:gd name="T26" fmla="*/ 55 w 100"/>
                <a:gd name="T27" fmla="*/ 134 h 241"/>
                <a:gd name="T28" fmla="*/ 49 w 100"/>
                <a:gd name="T29" fmla="*/ 148 h 241"/>
                <a:gd name="T30" fmla="*/ 44 w 100"/>
                <a:gd name="T31" fmla="*/ 162 h 241"/>
                <a:gd name="T32" fmla="*/ 38 w 100"/>
                <a:gd name="T33" fmla="*/ 177 h 241"/>
                <a:gd name="T34" fmla="*/ 31 w 100"/>
                <a:gd name="T35" fmla="*/ 192 h 241"/>
                <a:gd name="T36" fmla="*/ 26 w 100"/>
                <a:gd name="T37" fmla="*/ 206 h 241"/>
                <a:gd name="T38" fmla="*/ 23 w 100"/>
                <a:gd name="T39" fmla="*/ 215 h 241"/>
                <a:gd name="T40" fmla="*/ 19 w 100"/>
                <a:gd name="T41" fmla="*/ 225 h 241"/>
                <a:gd name="T42" fmla="*/ 16 w 100"/>
                <a:gd name="T43" fmla="*/ 236 h 241"/>
                <a:gd name="T44" fmla="*/ 0 w 100"/>
                <a:gd name="T45" fmla="*/ 241 h 241"/>
                <a:gd name="T46" fmla="*/ 3 w 100"/>
                <a:gd name="T47" fmla="*/ 232 h 241"/>
                <a:gd name="T48" fmla="*/ 7 w 100"/>
                <a:gd name="T49" fmla="*/ 224 h 241"/>
                <a:gd name="T50" fmla="*/ 15 w 100"/>
                <a:gd name="T51" fmla="*/ 208 h 241"/>
                <a:gd name="T52" fmla="*/ 19 w 100"/>
                <a:gd name="T53" fmla="*/ 196 h 241"/>
                <a:gd name="T54" fmla="*/ 25 w 100"/>
                <a:gd name="T55" fmla="*/ 185 h 241"/>
                <a:gd name="T56" fmla="*/ 27 w 100"/>
                <a:gd name="T57" fmla="*/ 177 h 241"/>
                <a:gd name="T58" fmla="*/ 30 w 100"/>
                <a:gd name="T59" fmla="*/ 171 h 241"/>
                <a:gd name="T60" fmla="*/ 34 w 100"/>
                <a:gd name="T61" fmla="*/ 162 h 241"/>
                <a:gd name="T62" fmla="*/ 38 w 100"/>
                <a:gd name="T63" fmla="*/ 152 h 241"/>
                <a:gd name="T64" fmla="*/ 40 w 100"/>
                <a:gd name="T65" fmla="*/ 148 h 241"/>
                <a:gd name="T66" fmla="*/ 44 w 100"/>
                <a:gd name="T67" fmla="*/ 141 h 241"/>
                <a:gd name="T68" fmla="*/ 34 w 100"/>
                <a:gd name="T69" fmla="*/ 134 h 241"/>
                <a:gd name="T70" fmla="*/ 25 w 100"/>
                <a:gd name="T71" fmla="*/ 128 h 241"/>
                <a:gd name="T72" fmla="*/ 14 w 100"/>
                <a:gd name="T73" fmla="*/ 115 h 241"/>
                <a:gd name="T74" fmla="*/ 7 w 100"/>
                <a:gd name="T75" fmla="*/ 98 h 241"/>
                <a:gd name="T76" fmla="*/ 7 w 100"/>
                <a:gd name="T77" fmla="*/ 83 h 241"/>
                <a:gd name="T78" fmla="*/ 8 w 100"/>
                <a:gd name="T79" fmla="*/ 65 h 241"/>
                <a:gd name="T80" fmla="*/ 12 w 100"/>
                <a:gd name="T81" fmla="*/ 49 h 241"/>
                <a:gd name="T82" fmla="*/ 16 w 100"/>
                <a:gd name="T83" fmla="*/ 32 h 241"/>
                <a:gd name="T84" fmla="*/ 20 w 100"/>
                <a:gd name="T85" fmla="*/ 18 h 241"/>
                <a:gd name="T86" fmla="*/ 23 w 100"/>
                <a:gd name="T8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0" h="241">
                  <a:moveTo>
                    <a:pt x="23" y="0"/>
                  </a:moveTo>
                  <a:lnTo>
                    <a:pt x="29" y="3"/>
                  </a:lnTo>
                  <a:lnTo>
                    <a:pt x="34" y="7"/>
                  </a:lnTo>
                  <a:lnTo>
                    <a:pt x="40" y="10"/>
                  </a:lnTo>
                  <a:lnTo>
                    <a:pt x="47" y="14"/>
                  </a:lnTo>
                  <a:lnTo>
                    <a:pt x="52" y="18"/>
                  </a:lnTo>
                  <a:lnTo>
                    <a:pt x="59" y="22"/>
                  </a:lnTo>
                  <a:lnTo>
                    <a:pt x="64" y="25"/>
                  </a:lnTo>
                  <a:lnTo>
                    <a:pt x="71" y="29"/>
                  </a:lnTo>
                  <a:lnTo>
                    <a:pt x="77" y="32"/>
                  </a:lnTo>
                  <a:lnTo>
                    <a:pt x="82" y="35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7" y="46"/>
                  </a:lnTo>
                  <a:lnTo>
                    <a:pt x="100" y="49"/>
                  </a:lnTo>
                  <a:lnTo>
                    <a:pt x="96" y="55"/>
                  </a:lnTo>
                  <a:lnTo>
                    <a:pt x="91" y="64"/>
                  </a:lnTo>
                  <a:lnTo>
                    <a:pt x="85" y="72"/>
                  </a:lnTo>
                  <a:lnTo>
                    <a:pt x="81" y="80"/>
                  </a:lnTo>
                  <a:lnTo>
                    <a:pt x="77" y="89"/>
                  </a:lnTo>
                  <a:lnTo>
                    <a:pt x="73" y="97"/>
                  </a:lnTo>
                  <a:lnTo>
                    <a:pt x="70" y="102"/>
                  </a:lnTo>
                  <a:lnTo>
                    <a:pt x="67" y="108"/>
                  </a:lnTo>
                  <a:lnTo>
                    <a:pt x="64" y="112"/>
                  </a:lnTo>
                  <a:lnTo>
                    <a:pt x="63" y="119"/>
                  </a:lnTo>
                  <a:lnTo>
                    <a:pt x="60" y="123"/>
                  </a:lnTo>
                  <a:lnTo>
                    <a:pt x="58" y="128"/>
                  </a:lnTo>
                  <a:lnTo>
                    <a:pt x="55" y="134"/>
                  </a:lnTo>
                  <a:lnTo>
                    <a:pt x="52" y="141"/>
                  </a:lnTo>
                  <a:lnTo>
                    <a:pt x="49" y="148"/>
                  </a:lnTo>
                  <a:lnTo>
                    <a:pt x="47" y="153"/>
                  </a:lnTo>
                  <a:lnTo>
                    <a:pt x="44" y="162"/>
                  </a:lnTo>
                  <a:lnTo>
                    <a:pt x="41" y="168"/>
                  </a:lnTo>
                  <a:lnTo>
                    <a:pt x="38" y="177"/>
                  </a:lnTo>
                  <a:lnTo>
                    <a:pt x="34" y="184"/>
                  </a:lnTo>
                  <a:lnTo>
                    <a:pt x="31" y="192"/>
                  </a:lnTo>
                  <a:lnTo>
                    <a:pt x="29" y="202"/>
                  </a:lnTo>
                  <a:lnTo>
                    <a:pt x="26" y="206"/>
                  </a:lnTo>
                  <a:lnTo>
                    <a:pt x="25" y="210"/>
                  </a:lnTo>
                  <a:lnTo>
                    <a:pt x="23" y="215"/>
                  </a:lnTo>
                  <a:lnTo>
                    <a:pt x="22" y="221"/>
                  </a:lnTo>
                  <a:lnTo>
                    <a:pt x="19" y="225"/>
                  </a:lnTo>
                  <a:lnTo>
                    <a:pt x="18" y="230"/>
                  </a:lnTo>
                  <a:lnTo>
                    <a:pt x="16" y="236"/>
                  </a:lnTo>
                  <a:lnTo>
                    <a:pt x="15" y="241"/>
                  </a:lnTo>
                  <a:lnTo>
                    <a:pt x="0" y="241"/>
                  </a:lnTo>
                  <a:lnTo>
                    <a:pt x="1" y="237"/>
                  </a:lnTo>
                  <a:lnTo>
                    <a:pt x="3" y="232"/>
                  </a:lnTo>
                  <a:lnTo>
                    <a:pt x="4" y="228"/>
                  </a:lnTo>
                  <a:lnTo>
                    <a:pt x="7" y="224"/>
                  </a:lnTo>
                  <a:lnTo>
                    <a:pt x="11" y="215"/>
                  </a:lnTo>
                  <a:lnTo>
                    <a:pt x="15" y="208"/>
                  </a:lnTo>
                  <a:lnTo>
                    <a:pt x="16" y="200"/>
                  </a:lnTo>
                  <a:lnTo>
                    <a:pt x="19" y="196"/>
                  </a:lnTo>
                  <a:lnTo>
                    <a:pt x="22" y="189"/>
                  </a:lnTo>
                  <a:lnTo>
                    <a:pt x="25" y="185"/>
                  </a:lnTo>
                  <a:lnTo>
                    <a:pt x="25" y="181"/>
                  </a:lnTo>
                  <a:lnTo>
                    <a:pt x="27" y="177"/>
                  </a:lnTo>
                  <a:lnTo>
                    <a:pt x="29" y="173"/>
                  </a:lnTo>
                  <a:lnTo>
                    <a:pt x="30" y="171"/>
                  </a:lnTo>
                  <a:lnTo>
                    <a:pt x="31" y="164"/>
                  </a:lnTo>
                  <a:lnTo>
                    <a:pt x="34" y="162"/>
                  </a:lnTo>
                  <a:lnTo>
                    <a:pt x="36" y="156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40" y="148"/>
                  </a:lnTo>
                  <a:lnTo>
                    <a:pt x="42" y="144"/>
                  </a:lnTo>
                  <a:lnTo>
                    <a:pt x="44" y="141"/>
                  </a:lnTo>
                  <a:lnTo>
                    <a:pt x="38" y="137"/>
                  </a:lnTo>
                  <a:lnTo>
                    <a:pt x="34" y="134"/>
                  </a:lnTo>
                  <a:lnTo>
                    <a:pt x="29" y="131"/>
                  </a:lnTo>
                  <a:lnTo>
                    <a:pt x="25" y="128"/>
                  </a:lnTo>
                  <a:lnTo>
                    <a:pt x="18" y="120"/>
                  </a:lnTo>
                  <a:lnTo>
                    <a:pt x="14" y="115"/>
                  </a:lnTo>
                  <a:lnTo>
                    <a:pt x="9" y="106"/>
                  </a:lnTo>
                  <a:lnTo>
                    <a:pt x="7" y="98"/>
                  </a:lnTo>
                  <a:lnTo>
                    <a:pt x="7" y="90"/>
                  </a:lnTo>
                  <a:lnTo>
                    <a:pt x="7" y="83"/>
                  </a:lnTo>
                  <a:lnTo>
                    <a:pt x="7" y="73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9"/>
                  </a:lnTo>
                  <a:lnTo>
                    <a:pt x="14" y="40"/>
                  </a:lnTo>
                  <a:lnTo>
                    <a:pt x="16" y="32"/>
                  </a:lnTo>
                  <a:lnTo>
                    <a:pt x="18" y="24"/>
                  </a:lnTo>
                  <a:lnTo>
                    <a:pt x="20" y="18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2" name="Freeform 132">
              <a:extLst>
                <a:ext uri="{FF2B5EF4-FFF2-40B4-BE49-F238E27FC236}">
                  <a16:creationId xmlns:a16="http://schemas.microsoft.com/office/drawing/2014/main" id="{D5328C39-294F-448A-A8D6-184AC6DCE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2714"/>
              <a:ext cx="58" cy="235"/>
            </a:xfrm>
            <a:custGeom>
              <a:avLst/>
              <a:gdLst>
                <a:gd name="T0" fmla="*/ 14 w 58"/>
                <a:gd name="T1" fmla="*/ 110 h 235"/>
                <a:gd name="T2" fmla="*/ 58 w 58"/>
                <a:gd name="T3" fmla="*/ 16 h 235"/>
                <a:gd name="T4" fmla="*/ 58 w 58"/>
                <a:gd name="T5" fmla="*/ 9 h 235"/>
                <a:gd name="T6" fmla="*/ 55 w 58"/>
                <a:gd name="T7" fmla="*/ 4 h 235"/>
                <a:gd name="T8" fmla="*/ 51 w 58"/>
                <a:gd name="T9" fmla="*/ 0 h 235"/>
                <a:gd name="T10" fmla="*/ 50 w 58"/>
                <a:gd name="T11" fmla="*/ 1 h 235"/>
                <a:gd name="T12" fmla="*/ 4 w 58"/>
                <a:gd name="T13" fmla="*/ 115 h 235"/>
                <a:gd name="T14" fmla="*/ 11 w 58"/>
                <a:gd name="T15" fmla="*/ 132 h 235"/>
                <a:gd name="T16" fmla="*/ 0 w 58"/>
                <a:gd name="T17" fmla="*/ 230 h 235"/>
                <a:gd name="T18" fmla="*/ 13 w 58"/>
                <a:gd name="T19" fmla="*/ 235 h 235"/>
                <a:gd name="T20" fmla="*/ 20 w 58"/>
                <a:gd name="T21" fmla="*/ 135 h 235"/>
                <a:gd name="T22" fmla="*/ 20 w 58"/>
                <a:gd name="T23" fmla="*/ 131 h 235"/>
                <a:gd name="T24" fmla="*/ 20 w 58"/>
                <a:gd name="T25" fmla="*/ 126 h 235"/>
                <a:gd name="T26" fmla="*/ 18 w 58"/>
                <a:gd name="T27" fmla="*/ 122 h 235"/>
                <a:gd name="T28" fmla="*/ 18 w 58"/>
                <a:gd name="T29" fmla="*/ 118 h 235"/>
                <a:gd name="T30" fmla="*/ 15 w 58"/>
                <a:gd name="T31" fmla="*/ 111 h 235"/>
                <a:gd name="T32" fmla="*/ 14 w 58"/>
                <a:gd name="T33" fmla="*/ 110 h 235"/>
                <a:gd name="T34" fmla="*/ 14 w 58"/>
                <a:gd name="T35" fmla="*/ 11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235">
                  <a:moveTo>
                    <a:pt x="14" y="110"/>
                  </a:moveTo>
                  <a:lnTo>
                    <a:pt x="58" y="16"/>
                  </a:lnTo>
                  <a:lnTo>
                    <a:pt x="58" y="9"/>
                  </a:lnTo>
                  <a:lnTo>
                    <a:pt x="55" y="4"/>
                  </a:lnTo>
                  <a:lnTo>
                    <a:pt x="51" y="0"/>
                  </a:lnTo>
                  <a:lnTo>
                    <a:pt x="50" y="1"/>
                  </a:lnTo>
                  <a:lnTo>
                    <a:pt x="4" y="115"/>
                  </a:lnTo>
                  <a:lnTo>
                    <a:pt x="11" y="132"/>
                  </a:lnTo>
                  <a:lnTo>
                    <a:pt x="0" y="230"/>
                  </a:lnTo>
                  <a:lnTo>
                    <a:pt x="13" y="235"/>
                  </a:lnTo>
                  <a:lnTo>
                    <a:pt x="20" y="135"/>
                  </a:lnTo>
                  <a:lnTo>
                    <a:pt x="20" y="131"/>
                  </a:lnTo>
                  <a:lnTo>
                    <a:pt x="20" y="126"/>
                  </a:lnTo>
                  <a:lnTo>
                    <a:pt x="18" y="122"/>
                  </a:lnTo>
                  <a:lnTo>
                    <a:pt x="18" y="118"/>
                  </a:lnTo>
                  <a:lnTo>
                    <a:pt x="15" y="111"/>
                  </a:lnTo>
                  <a:lnTo>
                    <a:pt x="14" y="110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3" name="Freeform 133">
              <a:extLst>
                <a:ext uri="{FF2B5EF4-FFF2-40B4-BE49-F238E27FC236}">
                  <a16:creationId xmlns:a16="http://schemas.microsoft.com/office/drawing/2014/main" id="{B2BEBB73-EE5A-4BBC-872A-3840512BE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2912"/>
              <a:ext cx="81" cy="270"/>
            </a:xfrm>
            <a:custGeom>
              <a:avLst/>
              <a:gdLst>
                <a:gd name="T0" fmla="*/ 0 w 81"/>
                <a:gd name="T1" fmla="*/ 14 h 270"/>
                <a:gd name="T2" fmla="*/ 1 w 81"/>
                <a:gd name="T3" fmla="*/ 24 h 270"/>
                <a:gd name="T4" fmla="*/ 1 w 81"/>
                <a:gd name="T5" fmla="*/ 33 h 270"/>
                <a:gd name="T6" fmla="*/ 4 w 81"/>
                <a:gd name="T7" fmla="*/ 43 h 270"/>
                <a:gd name="T8" fmla="*/ 4 w 81"/>
                <a:gd name="T9" fmla="*/ 52 h 270"/>
                <a:gd name="T10" fmla="*/ 5 w 81"/>
                <a:gd name="T11" fmla="*/ 62 h 270"/>
                <a:gd name="T12" fmla="*/ 8 w 81"/>
                <a:gd name="T13" fmla="*/ 72 h 270"/>
                <a:gd name="T14" fmla="*/ 10 w 81"/>
                <a:gd name="T15" fmla="*/ 81 h 270"/>
                <a:gd name="T16" fmla="*/ 12 w 81"/>
                <a:gd name="T17" fmla="*/ 90 h 270"/>
                <a:gd name="T18" fmla="*/ 14 w 81"/>
                <a:gd name="T19" fmla="*/ 101 h 270"/>
                <a:gd name="T20" fmla="*/ 15 w 81"/>
                <a:gd name="T21" fmla="*/ 109 h 270"/>
                <a:gd name="T22" fmla="*/ 16 w 81"/>
                <a:gd name="T23" fmla="*/ 119 h 270"/>
                <a:gd name="T24" fmla="*/ 18 w 81"/>
                <a:gd name="T25" fmla="*/ 128 h 270"/>
                <a:gd name="T26" fmla="*/ 21 w 81"/>
                <a:gd name="T27" fmla="*/ 138 h 270"/>
                <a:gd name="T28" fmla="*/ 22 w 81"/>
                <a:gd name="T29" fmla="*/ 146 h 270"/>
                <a:gd name="T30" fmla="*/ 25 w 81"/>
                <a:gd name="T31" fmla="*/ 156 h 270"/>
                <a:gd name="T32" fmla="*/ 29 w 81"/>
                <a:gd name="T33" fmla="*/ 170 h 270"/>
                <a:gd name="T34" fmla="*/ 33 w 81"/>
                <a:gd name="T35" fmla="*/ 186 h 270"/>
                <a:gd name="T36" fmla="*/ 37 w 81"/>
                <a:gd name="T37" fmla="*/ 201 h 270"/>
                <a:gd name="T38" fmla="*/ 43 w 81"/>
                <a:gd name="T39" fmla="*/ 216 h 270"/>
                <a:gd name="T40" fmla="*/ 47 w 81"/>
                <a:gd name="T41" fmla="*/ 230 h 270"/>
                <a:gd name="T42" fmla="*/ 52 w 81"/>
                <a:gd name="T43" fmla="*/ 243 h 270"/>
                <a:gd name="T44" fmla="*/ 58 w 81"/>
                <a:gd name="T45" fmla="*/ 254 h 270"/>
                <a:gd name="T46" fmla="*/ 65 w 81"/>
                <a:gd name="T47" fmla="*/ 265 h 270"/>
                <a:gd name="T48" fmla="*/ 74 w 81"/>
                <a:gd name="T49" fmla="*/ 267 h 270"/>
                <a:gd name="T50" fmla="*/ 77 w 81"/>
                <a:gd name="T51" fmla="*/ 258 h 270"/>
                <a:gd name="T52" fmla="*/ 67 w 81"/>
                <a:gd name="T53" fmla="*/ 243 h 270"/>
                <a:gd name="T54" fmla="*/ 60 w 81"/>
                <a:gd name="T55" fmla="*/ 226 h 270"/>
                <a:gd name="T56" fmla="*/ 54 w 81"/>
                <a:gd name="T57" fmla="*/ 211 h 270"/>
                <a:gd name="T58" fmla="*/ 48 w 81"/>
                <a:gd name="T59" fmla="*/ 196 h 270"/>
                <a:gd name="T60" fmla="*/ 44 w 81"/>
                <a:gd name="T61" fmla="*/ 179 h 270"/>
                <a:gd name="T62" fmla="*/ 38 w 81"/>
                <a:gd name="T63" fmla="*/ 163 h 270"/>
                <a:gd name="T64" fmla="*/ 36 w 81"/>
                <a:gd name="T65" fmla="*/ 146 h 270"/>
                <a:gd name="T66" fmla="*/ 32 w 81"/>
                <a:gd name="T67" fmla="*/ 130 h 270"/>
                <a:gd name="T68" fmla="*/ 29 w 81"/>
                <a:gd name="T69" fmla="*/ 113 h 270"/>
                <a:gd name="T70" fmla="*/ 26 w 81"/>
                <a:gd name="T71" fmla="*/ 97 h 270"/>
                <a:gd name="T72" fmla="*/ 25 w 81"/>
                <a:gd name="T73" fmla="*/ 80 h 270"/>
                <a:gd name="T74" fmla="*/ 22 w 81"/>
                <a:gd name="T75" fmla="*/ 62 h 270"/>
                <a:gd name="T76" fmla="*/ 18 w 81"/>
                <a:gd name="T77" fmla="*/ 46 h 270"/>
                <a:gd name="T78" fmla="*/ 16 w 81"/>
                <a:gd name="T79" fmla="*/ 29 h 270"/>
                <a:gd name="T80" fmla="*/ 12 w 81"/>
                <a:gd name="T81" fmla="*/ 13 h 270"/>
                <a:gd name="T82" fmla="*/ 8 w 81"/>
                <a:gd name="T83" fmla="*/ 0 h 270"/>
                <a:gd name="T84" fmla="*/ 0 w 81"/>
                <a:gd name="T85" fmla="*/ 7 h 270"/>
                <a:gd name="T86" fmla="*/ 0 w 81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" h="270">
                  <a:moveTo>
                    <a:pt x="0" y="10"/>
                  </a:moveTo>
                  <a:lnTo>
                    <a:pt x="0" y="14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3" y="37"/>
                  </a:lnTo>
                  <a:lnTo>
                    <a:pt x="4" y="43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5" y="57"/>
                  </a:lnTo>
                  <a:lnTo>
                    <a:pt x="5" y="62"/>
                  </a:lnTo>
                  <a:lnTo>
                    <a:pt x="8" y="66"/>
                  </a:lnTo>
                  <a:lnTo>
                    <a:pt x="8" y="72"/>
                  </a:lnTo>
                  <a:lnTo>
                    <a:pt x="10" y="76"/>
                  </a:lnTo>
                  <a:lnTo>
                    <a:pt x="10" y="81"/>
                  </a:lnTo>
                  <a:lnTo>
                    <a:pt x="12" y="86"/>
                  </a:lnTo>
                  <a:lnTo>
                    <a:pt x="12" y="90"/>
                  </a:lnTo>
                  <a:lnTo>
                    <a:pt x="12" y="95"/>
                  </a:lnTo>
                  <a:lnTo>
                    <a:pt x="14" y="101"/>
                  </a:lnTo>
                  <a:lnTo>
                    <a:pt x="14" y="105"/>
                  </a:lnTo>
                  <a:lnTo>
                    <a:pt x="15" y="109"/>
                  </a:lnTo>
                  <a:lnTo>
                    <a:pt x="16" y="114"/>
                  </a:lnTo>
                  <a:lnTo>
                    <a:pt x="16" y="119"/>
                  </a:lnTo>
                  <a:lnTo>
                    <a:pt x="18" y="124"/>
                  </a:lnTo>
                  <a:lnTo>
                    <a:pt x="18" y="128"/>
                  </a:lnTo>
                  <a:lnTo>
                    <a:pt x="21" y="134"/>
                  </a:lnTo>
                  <a:lnTo>
                    <a:pt x="21" y="138"/>
                  </a:lnTo>
                  <a:lnTo>
                    <a:pt x="22" y="142"/>
                  </a:lnTo>
                  <a:lnTo>
                    <a:pt x="22" y="146"/>
                  </a:lnTo>
                  <a:lnTo>
                    <a:pt x="25" y="152"/>
                  </a:lnTo>
                  <a:lnTo>
                    <a:pt x="25" y="156"/>
                  </a:lnTo>
                  <a:lnTo>
                    <a:pt x="26" y="161"/>
                  </a:lnTo>
                  <a:lnTo>
                    <a:pt x="29" y="170"/>
                  </a:lnTo>
                  <a:lnTo>
                    <a:pt x="30" y="178"/>
                  </a:lnTo>
                  <a:lnTo>
                    <a:pt x="33" y="186"/>
                  </a:lnTo>
                  <a:lnTo>
                    <a:pt x="36" y="194"/>
                  </a:lnTo>
                  <a:lnTo>
                    <a:pt x="37" y="201"/>
                  </a:lnTo>
                  <a:lnTo>
                    <a:pt x="40" y="210"/>
                  </a:lnTo>
                  <a:lnTo>
                    <a:pt x="43" y="216"/>
                  </a:lnTo>
                  <a:lnTo>
                    <a:pt x="45" y="223"/>
                  </a:lnTo>
                  <a:lnTo>
                    <a:pt x="47" y="230"/>
                  </a:lnTo>
                  <a:lnTo>
                    <a:pt x="49" y="236"/>
                  </a:lnTo>
                  <a:lnTo>
                    <a:pt x="52" y="243"/>
                  </a:lnTo>
                  <a:lnTo>
                    <a:pt x="56" y="249"/>
                  </a:lnTo>
                  <a:lnTo>
                    <a:pt x="58" y="254"/>
                  </a:lnTo>
                  <a:lnTo>
                    <a:pt x="62" y="259"/>
                  </a:lnTo>
                  <a:lnTo>
                    <a:pt x="65" y="265"/>
                  </a:lnTo>
                  <a:lnTo>
                    <a:pt x="69" y="270"/>
                  </a:lnTo>
                  <a:lnTo>
                    <a:pt x="74" y="267"/>
                  </a:lnTo>
                  <a:lnTo>
                    <a:pt x="81" y="266"/>
                  </a:lnTo>
                  <a:lnTo>
                    <a:pt x="77" y="258"/>
                  </a:lnTo>
                  <a:lnTo>
                    <a:pt x="71" y="251"/>
                  </a:lnTo>
                  <a:lnTo>
                    <a:pt x="67" y="243"/>
                  </a:lnTo>
                  <a:lnTo>
                    <a:pt x="65" y="234"/>
                  </a:lnTo>
                  <a:lnTo>
                    <a:pt x="60" y="226"/>
                  </a:lnTo>
                  <a:lnTo>
                    <a:pt x="56" y="219"/>
                  </a:lnTo>
                  <a:lnTo>
                    <a:pt x="54" y="211"/>
                  </a:lnTo>
                  <a:lnTo>
                    <a:pt x="52" y="204"/>
                  </a:lnTo>
                  <a:lnTo>
                    <a:pt x="48" y="196"/>
                  </a:lnTo>
                  <a:lnTo>
                    <a:pt x="45" y="187"/>
                  </a:lnTo>
                  <a:lnTo>
                    <a:pt x="44" y="179"/>
                  </a:lnTo>
                  <a:lnTo>
                    <a:pt x="41" y="171"/>
                  </a:lnTo>
                  <a:lnTo>
                    <a:pt x="38" y="163"/>
                  </a:lnTo>
                  <a:lnTo>
                    <a:pt x="37" y="154"/>
                  </a:lnTo>
                  <a:lnTo>
                    <a:pt x="36" y="146"/>
                  </a:lnTo>
                  <a:lnTo>
                    <a:pt x="34" y="139"/>
                  </a:lnTo>
                  <a:lnTo>
                    <a:pt x="32" y="130"/>
                  </a:lnTo>
                  <a:lnTo>
                    <a:pt x="30" y="121"/>
                  </a:lnTo>
                  <a:lnTo>
                    <a:pt x="29" y="113"/>
                  </a:lnTo>
                  <a:lnTo>
                    <a:pt x="29" y="105"/>
                  </a:lnTo>
                  <a:lnTo>
                    <a:pt x="26" y="97"/>
                  </a:lnTo>
                  <a:lnTo>
                    <a:pt x="26" y="88"/>
                  </a:lnTo>
                  <a:lnTo>
                    <a:pt x="25" y="80"/>
                  </a:lnTo>
                  <a:lnTo>
                    <a:pt x="23" y="72"/>
                  </a:lnTo>
                  <a:lnTo>
                    <a:pt x="22" y="62"/>
                  </a:lnTo>
                  <a:lnTo>
                    <a:pt x="21" y="54"/>
                  </a:lnTo>
                  <a:lnTo>
                    <a:pt x="18" y="46"/>
                  </a:lnTo>
                  <a:lnTo>
                    <a:pt x="18" y="37"/>
                  </a:lnTo>
                  <a:lnTo>
                    <a:pt x="16" y="29"/>
                  </a:lnTo>
                  <a:lnTo>
                    <a:pt x="14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4" name="Freeform 134">
              <a:extLst>
                <a:ext uri="{FF2B5EF4-FFF2-40B4-BE49-F238E27FC236}">
                  <a16:creationId xmlns:a16="http://schemas.microsoft.com/office/drawing/2014/main" id="{FCCC3C05-5AA1-4A1B-B15F-EFAEB56B6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" y="2936"/>
              <a:ext cx="39" cy="250"/>
            </a:xfrm>
            <a:custGeom>
              <a:avLst/>
              <a:gdLst>
                <a:gd name="T0" fmla="*/ 24 w 39"/>
                <a:gd name="T1" fmla="*/ 5 h 250"/>
                <a:gd name="T2" fmla="*/ 25 w 39"/>
                <a:gd name="T3" fmla="*/ 20 h 250"/>
                <a:gd name="T4" fmla="*/ 25 w 39"/>
                <a:gd name="T5" fmla="*/ 34 h 250"/>
                <a:gd name="T6" fmla="*/ 25 w 39"/>
                <a:gd name="T7" fmla="*/ 51 h 250"/>
                <a:gd name="T8" fmla="*/ 25 w 39"/>
                <a:gd name="T9" fmla="*/ 68 h 250"/>
                <a:gd name="T10" fmla="*/ 24 w 39"/>
                <a:gd name="T11" fmla="*/ 85 h 250"/>
                <a:gd name="T12" fmla="*/ 22 w 39"/>
                <a:gd name="T13" fmla="*/ 103 h 250"/>
                <a:gd name="T14" fmla="*/ 21 w 39"/>
                <a:gd name="T15" fmla="*/ 115 h 250"/>
                <a:gd name="T16" fmla="*/ 21 w 39"/>
                <a:gd name="T17" fmla="*/ 125 h 250"/>
                <a:gd name="T18" fmla="*/ 18 w 39"/>
                <a:gd name="T19" fmla="*/ 139 h 250"/>
                <a:gd name="T20" fmla="*/ 15 w 39"/>
                <a:gd name="T21" fmla="*/ 155 h 250"/>
                <a:gd name="T22" fmla="*/ 13 w 39"/>
                <a:gd name="T23" fmla="*/ 172 h 250"/>
                <a:gd name="T24" fmla="*/ 10 w 39"/>
                <a:gd name="T25" fmla="*/ 190 h 250"/>
                <a:gd name="T26" fmla="*/ 9 w 39"/>
                <a:gd name="T27" fmla="*/ 203 h 250"/>
                <a:gd name="T28" fmla="*/ 4 w 39"/>
                <a:gd name="T29" fmla="*/ 219 h 250"/>
                <a:gd name="T30" fmla="*/ 2 w 39"/>
                <a:gd name="T31" fmla="*/ 231 h 250"/>
                <a:gd name="T32" fmla="*/ 0 w 39"/>
                <a:gd name="T33" fmla="*/ 243 h 250"/>
                <a:gd name="T34" fmla="*/ 4 w 39"/>
                <a:gd name="T35" fmla="*/ 250 h 250"/>
                <a:gd name="T36" fmla="*/ 13 w 39"/>
                <a:gd name="T37" fmla="*/ 250 h 250"/>
                <a:gd name="T38" fmla="*/ 18 w 39"/>
                <a:gd name="T39" fmla="*/ 242 h 250"/>
                <a:gd name="T40" fmla="*/ 20 w 39"/>
                <a:gd name="T41" fmla="*/ 227 h 250"/>
                <a:gd name="T42" fmla="*/ 22 w 39"/>
                <a:gd name="T43" fmla="*/ 212 h 250"/>
                <a:gd name="T44" fmla="*/ 24 w 39"/>
                <a:gd name="T45" fmla="*/ 198 h 250"/>
                <a:gd name="T46" fmla="*/ 25 w 39"/>
                <a:gd name="T47" fmla="*/ 184 h 250"/>
                <a:gd name="T48" fmla="*/ 26 w 39"/>
                <a:gd name="T49" fmla="*/ 170 h 250"/>
                <a:gd name="T50" fmla="*/ 29 w 39"/>
                <a:gd name="T51" fmla="*/ 157 h 250"/>
                <a:gd name="T52" fmla="*/ 31 w 39"/>
                <a:gd name="T53" fmla="*/ 143 h 250"/>
                <a:gd name="T54" fmla="*/ 32 w 39"/>
                <a:gd name="T55" fmla="*/ 130 h 250"/>
                <a:gd name="T56" fmla="*/ 33 w 39"/>
                <a:gd name="T57" fmla="*/ 117 h 250"/>
                <a:gd name="T58" fmla="*/ 33 w 39"/>
                <a:gd name="T59" fmla="*/ 103 h 250"/>
                <a:gd name="T60" fmla="*/ 35 w 39"/>
                <a:gd name="T61" fmla="*/ 89 h 250"/>
                <a:gd name="T62" fmla="*/ 36 w 39"/>
                <a:gd name="T63" fmla="*/ 77 h 250"/>
                <a:gd name="T64" fmla="*/ 37 w 39"/>
                <a:gd name="T65" fmla="*/ 63 h 250"/>
                <a:gd name="T66" fmla="*/ 37 w 39"/>
                <a:gd name="T67" fmla="*/ 49 h 250"/>
                <a:gd name="T68" fmla="*/ 39 w 39"/>
                <a:gd name="T69" fmla="*/ 37 h 250"/>
                <a:gd name="T70" fmla="*/ 35 w 39"/>
                <a:gd name="T71" fmla="*/ 22 h 250"/>
                <a:gd name="T72" fmla="*/ 25 w 39"/>
                <a:gd name="T73" fmla="*/ 5 h 250"/>
                <a:gd name="T74" fmla="*/ 24 w 39"/>
                <a:gd name="T7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250">
                  <a:moveTo>
                    <a:pt x="24" y="0"/>
                  </a:moveTo>
                  <a:lnTo>
                    <a:pt x="24" y="5"/>
                  </a:lnTo>
                  <a:lnTo>
                    <a:pt x="25" y="12"/>
                  </a:lnTo>
                  <a:lnTo>
                    <a:pt x="25" y="20"/>
                  </a:lnTo>
                  <a:lnTo>
                    <a:pt x="25" y="27"/>
                  </a:lnTo>
                  <a:lnTo>
                    <a:pt x="25" y="34"/>
                  </a:lnTo>
                  <a:lnTo>
                    <a:pt x="25" y="42"/>
                  </a:lnTo>
                  <a:lnTo>
                    <a:pt x="25" y="51"/>
                  </a:lnTo>
                  <a:lnTo>
                    <a:pt x="25" y="60"/>
                  </a:lnTo>
                  <a:lnTo>
                    <a:pt x="25" y="68"/>
                  </a:lnTo>
                  <a:lnTo>
                    <a:pt x="25" y="77"/>
                  </a:lnTo>
                  <a:lnTo>
                    <a:pt x="24" y="85"/>
                  </a:lnTo>
                  <a:lnTo>
                    <a:pt x="24" y="95"/>
                  </a:lnTo>
                  <a:lnTo>
                    <a:pt x="22" y="103"/>
                  </a:lnTo>
                  <a:lnTo>
                    <a:pt x="22" y="113"/>
                  </a:lnTo>
                  <a:lnTo>
                    <a:pt x="21" y="115"/>
                  </a:lnTo>
                  <a:lnTo>
                    <a:pt x="21" y="121"/>
                  </a:lnTo>
                  <a:lnTo>
                    <a:pt x="21" y="125"/>
                  </a:lnTo>
                  <a:lnTo>
                    <a:pt x="21" y="130"/>
                  </a:lnTo>
                  <a:lnTo>
                    <a:pt x="18" y="139"/>
                  </a:lnTo>
                  <a:lnTo>
                    <a:pt x="17" y="147"/>
                  </a:lnTo>
                  <a:lnTo>
                    <a:pt x="15" y="155"/>
                  </a:lnTo>
                  <a:lnTo>
                    <a:pt x="14" y="163"/>
                  </a:lnTo>
                  <a:lnTo>
                    <a:pt x="13" y="172"/>
                  </a:lnTo>
                  <a:lnTo>
                    <a:pt x="13" y="181"/>
                  </a:lnTo>
                  <a:lnTo>
                    <a:pt x="10" y="190"/>
                  </a:lnTo>
                  <a:lnTo>
                    <a:pt x="10" y="198"/>
                  </a:lnTo>
                  <a:lnTo>
                    <a:pt x="9" y="203"/>
                  </a:lnTo>
                  <a:lnTo>
                    <a:pt x="6" y="212"/>
                  </a:lnTo>
                  <a:lnTo>
                    <a:pt x="4" y="219"/>
                  </a:lnTo>
                  <a:lnTo>
                    <a:pt x="4" y="225"/>
                  </a:lnTo>
                  <a:lnTo>
                    <a:pt x="2" y="231"/>
                  </a:lnTo>
                  <a:lnTo>
                    <a:pt x="2" y="237"/>
                  </a:lnTo>
                  <a:lnTo>
                    <a:pt x="0" y="243"/>
                  </a:lnTo>
                  <a:lnTo>
                    <a:pt x="0" y="250"/>
                  </a:lnTo>
                  <a:lnTo>
                    <a:pt x="4" y="250"/>
                  </a:lnTo>
                  <a:lnTo>
                    <a:pt x="9" y="250"/>
                  </a:lnTo>
                  <a:lnTo>
                    <a:pt x="13" y="250"/>
                  </a:lnTo>
                  <a:lnTo>
                    <a:pt x="17" y="250"/>
                  </a:lnTo>
                  <a:lnTo>
                    <a:pt x="18" y="242"/>
                  </a:lnTo>
                  <a:lnTo>
                    <a:pt x="18" y="235"/>
                  </a:lnTo>
                  <a:lnTo>
                    <a:pt x="20" y="227"/>
                  </a:lnTo>
                  <a:lnTo>
                    <a:pt x="21" y="220"/>
                  </a:lnTo>
                  <a:lnTo>
                    <a:pt x="22" y="212"/>
                  </a:lnTo>
                  <a:lnTo>
                    <a:pt x="22" y="206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5" y="184"/>
                  </a:lnTo>
                  <a:lnTo>
                    <a:pt x="26" y="177"/>
                  </a:lnTo>
                  <a:lnTo>
                    <a:pt x="26" y="170"/>
                  </a:lnTo>
                  <a:lnTo>
                    <a:pt x="29" y="163"/>
                  </a:lnTo>
                  <a:lnTo>
                    <a:pt x="29" y="157"/>
                  </a:lnTo>
                  <a:lnTo>
                    <a:pt x="31" y="150"/>
                  </a:lnTo>
                  <a:lnTo>
                    <a:pt x="31" y="143"/>
                  </a:lnTo>
                  <a:lnTo>
                    <a:pt x="32" y="137"/>
                  </a:lnTo>
                  <a:lnTo>
                    <a:pt x="32" y="130"/>
                  </a:lnTo>
                  <a:lnTo>
                    <a:pt x="33" y="124"/>
                  </a:lnTo>
                  <a:lnTo>
                    <a:pt x="33" y="117"/>
                  </a:lnTo>
                  <a:lnTo>
                    <a:pt x="33" y="110"/>
                  </a:lnTo>
                  <a:lnTo>
                    <a:pt x="33" y="103"/>
                  </a:lnTo>
                  <a:lnTo>
                    <a:pt x="35" y="97"/>
                  </a:lnTo>
                  <a:lnTo>
                    <a:pt x="35" y="89"/>
                  </a:lnTo>
                  <a:lnTo>
                    <a:pt x="36" y="84"/>
                  </a:lnTo>
                  <a:lnTo>
                    <a:pt x="36" y="77"/>
                  </a:lnTo>
                  <a:lnTo>
                    <a:pt x="36" y="70"/>
                  </a:lnTo>
                  <a:lnTo>
                    <a:pt x="37" y="63"/>
                  </a:lnTo>
                  <a:lnTo>
                    <a:pt x="37" y="57"/>
                  </a:lnTo>
                  <a:lnTo>
                    <a:pt x="37" y="49"/>
                  </a:lnTo>
                  <a:lnTo>
                    <a:pt x="37" y="44"/>
                  </a:lnTo>
                  <a:lnTo>
                    <a:pt x="39" y="37"/>
                  </a:lnTo>
                  <a:lnTo>
                    <a:pt x="39" y="30"/>
                  </a:lnTo>
                  <a:lnTo>
                    <a:pt x="35" y="22"/>
                  </a:lnTo>
                  <a:lnTo>
                    <a:pt x="31" y="15"/>
                  </a:lnTo>
                  <a:lnTo>
                    <a:pt x="25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5" name="Freeform 135">
              <a:extLst>
                <a:ext uri="{FF2B5EF4-FFF2-40B4-BE49-F238E27FC236}">
                  <a16:creationId xmlns:a16="http://schemas.microsoft.com/office/drawing/2014/main" id="{7CF8354E-A7A9-43EF-8DB3-9A3A4932D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" y="1511"/>
              <a:ext cx="1054" cy="777"/>
            </a:xfrm>
            <a:custGeom>
              <a:avLst/>
              <a:gdLst>
                <a:gd name="T0" fmla="*/ 17 w 1054"/>
                <a:gd name="T1" fmla="*/ 8 h 777"/>
                <a:gd name="T2" fmla="*/ 16 w 1054"/>
                <a:gd name="T3" fmla="*/ 32 h 777"/>
                <a:gd name="T4" fmla="*/ 16 w 1054"/>
                <a:gd name="T5" fmla="*/ 69 h 777"/>
                <a:gd name="T6" fmla="*/ 14 w 1054"/>
                <a:gd name="T7" fmla="*/ 117 h 777"/>
                <a:gd name="T8" fmla="*/ 13 w 1054"/>
                <a:gd name="T9" fmla="*/ 174 h 777"/>
                <a:gd name="T10" fmla="*/ 12 w 1054"/>
                <a:gd name="T11" fmla="*/ 238 h 777"/>
                <a:gd name="T12" fmla="*/ 10 w 1054"/>
                <a:gd name="T13" fmla="*/ 307 h 777"/>
                <a:gd name="T14" fmla="*/ 9 w 1054"/>
                <a:gd name="T15" fmla="*/ 379 h 777"/>
                <a:gd name="T16" fmla="*/ 6 w 1054"/>
                <a:gd name="T17" fmla="*/ 449 h 777"/>
                <a:gd name="T18" fmla="*/ 6 w 1054"/>
                <a:gd name="T19" fmla="*/ 518 h 777"/>
                <a:gd name="T20" fmla="*/ 3 w 1054"/>
                <a:gd name="T21" fmla="*/ 583 h 777"/>
                <a:gd name="T22" fmla="*/ 3 w 1054"/>
                <a:gd name="T23" fmla="*/ 642 h 777"/>
                <a:gd name="T24" fmla="*/ 2 w 1054"/>
                <a:gd name="T25" fmla="*/ 690 h 777"/>
                <a:gd name="T26" fmla="*/ 0 w 1054"/>
                <a:gd name="T27" fmla="*/ 730 h 777"/>
                <a:gd name="T28" fmla="*/ 0 w 1054"/>
                <a:gd name="T29" fmla="*/ 756 h 777"/>
                <a:gd name="T30" fmla="*/ 6 w 1054"/>
                <a:gd name="T31" fmla="*/ 769 h 777"/>
                <a:gd name="T32" fmla="*/ 34 w 1054"/>
                <a:gd name="T33" fmla="*/ 770 h 777"/>
                <a:gd name="T34" fmla="*/ 80 w 1054"/>
                <a:gd name="T35" fmla="*/ 772 h 777"/>
                <a:gd name="T36" fmla="*/ 145 w 1054"/>
                <a:gd name="T37" fmla="*/ 774 h 777"/>
                <a:gd name="T38" fmla="*/ 221 w 1054"/>
                <a:gd name="T39" fmla="*/ 774 h 777"/>
                <a:gd name="T40" fmla="*/ 307 w 1054"/>
                <a:gd name="T41" fmla="*/ 776 h 777"/>
                <a:gd name="T42" fmla="*/ 401 w 1054"/>
                <a:gd name="T43" fmla="*/ 776 h 777"/>
                <a:gd name="T44" fmla="*/ 498 w 1054"/>
                <a:gd name="T45" fmla="*/ 776 h 777"/>
                <a:gd name="T46" fmla="*/ 595 w 1054"/>
                <a:gd name="T47" fmla="*/ 777 h 777"/>
                <a:gd name="T48" fmla="*/ 691 w 1054"/>
                <a:gd name="T49" fmla="*/ 777 h 777"/>
                <a:gd name="T50" fmla="*/ 782 w 1054"/>
                <a:gd name="T51" fmla="*/ 777 h 777"/>
                <a:gd name="T52" fmla="*/ 863 w 1054"/>
                <a:gd name="T53" fmla="*/ 777 h 777"/>
                <a:gd name="T54" fmla="*/ 933 w 1054"/>
                <a:gd name="T55" fmla="*/ 777 h 777"/>
                <a:gd name="T56" fmla="*/ 989 w 1054"/>
                <a:gd name="T57" fmla="*/ 777 h 777"/>
                <a:gd name="T58" fmla="*/ 1027 w 1054"/>
                <a:gd name="T59" fmla="*/ 777 h 777"/>
                <a:gd name="T60" fmla="*/ 1044 w 1054"/>
                <a:gd name="T61" fmla="*/ 777 h 777"/>
                <a:gd name="T62" fmla="*/ 1033 w 1054"/>
                <a:gd name="T63" fmla="*/ 765 h 777"/>
                <a:gd name="T64" fmla="*/ 1011 w 1054"/>
                <a:gd name="T65" fmla="*/ 765 h 777"/>
                <a:gd name="T66" fmla="*/ 970 w 1054"/>
                <a:gd name="T67" fmla="*/ 765 h 777"/>
                <a:gd name="T68" fmla="*/ 912 w 1054"/>
                <a:gd name="T69" fmla="*/ 765 h 777"/>
                <a:gd name="T70" fmla="*/ 842 w 1054"/>
                <a:gd name="T71" fmla="*/ 765 h 777"/>
                <a:gd name="T72" fmla="*/ 761 w 1054"/>
                <a:gd name="T73" fmla="*/ 765 h 777"/>
                <a:gd name="T74" fmla="*/ 673 w 1054"/>
                <a:gd name="T75" fmla="*/ 765 h 777"/>
                <a:gd name="T76" fmla="*/ 580 w 1054"/>
                <a:gd name="T77" fmla="*/ 765 h 777"/>
                <a:gd name="T78" fmla="*/ 485 w 1054"/>
                <a:gd name="T79" fmla="*/ 763 h 777"/>
                <a:gd name="T80" fmla="*/ 391 w 1054"/>
                <a:gd name="T81" fmla="*/ 763 h 777"/>
                <a:gd name="T82" fmla="*/ 302 w 1054"/>
                <a:gd name="T83" fmla="*/ 763 h 777"/>
                <a:gd name="T84" fmla="*/ 221 w 1054"/>
                <a:gd name="T85" fmla="*/ 763 h 777"/>
                <a:gd name="T86" fmla="*/ 148 w 1054"/>
                <a:gd name="T87" fmla="*/ 762 h 777"/>
                <a:gd name="T88" fmla="*/ 87 w 1054"/>
                <a:gd name="T89" fmla="*/ 762 h 777"/>
                <a:gd name="T90" fmla="*/ 45 w 1054"/>
                <a:gd name="T91" fmla="*/ 760 h 777"/>
                <a:gd name="T92" fmla="*/ 20 w 1054"/>
                <a:gd name="T93" fmla="*/ 759 h 777"/>
                <a:gd name="T94" fmla="*/ 1044 w 1054"/>
                <a:gd name="T95" fmla="*/ 43 h 777"/>
                <a:gd name="T96" fmla="*/ 1054 w 1054"/>
                <a:gd name="T97" fmla="*/ 32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4" h="777">
                  <a:moveTo>
                    <a:pt x="1054" y="32"/>
                  </a:moveTo>
                  <a:lnTo>
                    <a:pt x="18" y="0"/>
                  </a:lnTo>
                  <a:lnTo>
                    <a:pt x="17" y="3"/>
                  </a:lnTo>
                  <a:lnTo>
                    <a:pt x="17" y="8"/>
                  </a:lnTo>
                  <a:lnTo>
                    <a:pt x="16" y="12"/>
                  </a:lnTo>
                  <a:lnTo>
                    <a:pt x="16" y="18"/>
                  </a:lnTo>
                  <a:lnTo>
                    <a:pt x="16" y="25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16" y="58"/>
                  </a:lnTo>
                  <a:lnTo>
                    <a:pt x="16" y="69"/>
                  </a:lnTo>
                  <a:lnTo>
                    <a:pt x="14" y="80"/>
                  </a:lnTo>
                  <a:lnTo>
                    <a:pt x="14" y="92"/>
                  </a:lnTo>
                  <a:lnTo>
                    <a:pt x="14" y="103"/>
                  </a:lnTo>
                  <a:lnTo>
                    <a:pt x="14" y="117"/>
                  </a:lnTo>
                  <a:lnTo>
                    <a:pt x="14" y="129"/>
                  </a:lnTo>
                  <a:lnTo>
                    <a:pt x="13" y="145"/>
                  </a:lnTo>
                  <a:lnTo>
                    <a:pt x="13" y="158"/>
                  </a:lnTo>
                  <a:lnTo>
                    <a:pt x="13" y="174"/>
                  </a:lnTo>
                  <a:lnTo>
                    <a:pt x="12" y="189"/>
                  </a:lnTo>
                  <a:lnTo>
                    <a:pt x="12" y="205"/>
                  </a:lnTo>
                  <a:lnTo>
                    <a:pt x="12" y="220"/>
                  </a:lnTo>
                  <a:lnTo>
                    <a:pt x="12" y="238"/>
                  </a:lnTo>
                  <a:lnTo>
                    <a:pt x="10" y="255"/>
                  </a:lnTo>
                  <a:lnTo>
                    <a:pt x="10" y="271"/>
                  </a:lnTo>
                  <a:lnTo>
                    <a:pt x="10" y="288"/>
                  </a:lnTo>
                  <a:lnTo>
                    <a:pt x="10" y="307"/>
                  </a:lnTo>
                  <a:lnTo>
                    <a:pt x="9" y="324"/>
                  </a:lnTo>
                  <a:lnTo>
                    <a:pt x="9" y="342"/>
                  </a:lnTo>
                  <a:lnTo>
                    <a:pt x="9" y="360"/>
                  </a:lnTo>
                  <a:lnTo>
                    <a:pt x="9" y="379"/>
                  </a:lnTo>
                  <a:lnTo>
                    <a:pt x="7" y="395"/>
                  </a:lnTo>
                  <a:lnTo>
                    <a:pt x="7" y="413"/>
                  </a:lnTo>
                  <a:lnTo>
                    <a:pt x="6" y="431"/>
                  </a:lnTo>
                  <a:lnTo>
                    <a:pt x="6" y="449"/>
                  </a:lnTo>
                  <a:lnTo>
                    <a:pt x="6" y="466"/>
                  </a:lnTo>
                  <a:lnTo>
                    <a:pt x="6" y="484"/>
                  </a:lnTo>
                  <a:lnTo>
                    <a:pt x="6" y="500"/>
                  </a:lnTo>
                  <a:lnTo>
                    <a:pt x="6" y="518"/>
                  </a:lnTo>
                  <a:lnTo>
                    <a:pt x="5" y="533"/>
                  </a:lnTo>
                  <a:lnTo>
                    <a:pt x="5" y="550"/>
                  </a:lnTo>
                  <a:lnTo>
                    <a:pt x="3" y="566"/>
                  </a:lnTo>
                  <a:lnTo>
                    <a:pt x="3" y="583"/>
                  </a:lnTo>
                  <a:lnTo>
                    <a:pt x="3" y="598"/>
                  </a:lnTo>
                  <a:lnTo>
                    <a:pt x="3" y="613"/>
                  </a:lnTo>
                  <a:lnTo>
                    <a:pt x="3" y="627"/>
                  </a:lnTo>
                  <a:lnTo>
                    <a:pt x="3" y="642"/>
                  </a:lnTo>
                  <a:lnTo>
                    <a:pt x="2" y="654"/>
                  </a:lnTo>
                  <a:lnTo>
                    <a:pt x="2" y="667"/>
                  </a:lnTo>
                  <a:lnTo>
                    <a:pt x="2" y="678"/>
                  </a:lnTo>
                  <a:lnTo>
                    <a:pt x="2" y="690"/>
                  </a:lnTo>
                  <a:lnTo>
                    <a:pt x="0" y="700"/>
                  </a:lnTo>
                  <a:lnTo>
                    <a:pt x="0" y="711"/>
                  </a:lnTo>
                  <a:lnTo>
                    <a:pt x="0" y="721"/>
                  </a:lnTo>
                  <a:lnTo>
                    <a:pt x="0" y="730"/>
                  </a:lnTo>
                  <a:lnTo>
                    <a:pt x="0" y="736"/>
                  </a:lnTo>
                  <a:lnTo>
                    <a:pt x="0" y="744"/>
                  </a:lnTo>
                  <a:lnTo>
                    <a:pt x="0" y="751"/>
                  </a:lnTo>
                  <a:lnTo>
                    <a:pt x="0" y="756"/>
                  </a:lnTo>
                  <a:lnTo>
                    <a:pt x="0" y="763"/>
                  </a:lnTo>
                  <a:lnTo>
                    <a:pt x="0" y="767"/>
                  </a:lnTo>
                  <a:lnTo>
                    <a:pt x="3" y="769"/>
                  </a:lnTo>
                  <a:lnTo>
                    <a:pt x="6" y="769"/>
                  </a:lnTo>
                  <a:lnTo>
                    <a:pt x="12" y="770"/>
                  </a:lnTo>
                  <a:lnTo>
                    <a:pt x="17" y="770"/>
                  </a:lnTo>
                  <a:lnTo>
                    <a:pt x="25" y="770"/>
                  </a:lnTo>
                  <a:lnTo>
                    <a:pt x="34" y="770"/>
                  </a:lnTo>
                  <a:lnTo>
                    <a:pt x="45" y="772"/>
                  </a:lnTo>
                  <a:lnTo>
                    <a:pt x="56" y="772"/>
                  </a:lnTo>
                  <a:lnTo>
                    <a:pt x="68" y="772"/>
                  </a:lnTo>
                  <a:lnTo>
                    <a:pt x="80" y="772"/>
                  </a:lnTo>
                  <a:lnTo>
                    <a:pt x="95" y="773"/>
                  </a:lnTo>
                  <a:lnTo>
                    <a:pt x="111" y="773"/>
                  </a:lnTo>
                  <a:lnTo>
                    <a:pt x="127" y="774"/>
                  </a:lnTo>
                  <a:lnTo>
                    <a:pt x="145" y="774"/>
                  </a:lnTo>
                  <a:lnTo>
                    <a:pt x="164" y="774"/>
                  </a:lnTo>
                  <a:lnTo>
                    <a:pt x="181" y="774"/>
                  </a:lnTo>
                  <a:lnTo>
                    <a:pt x="201" y="774"/>
                  </a:lnTo>
                  <a:lnTo>
                    <a:pt x="221" y="774"/>
                  </a:lnTo>
                  <a:lnTo>
                    <a:pt x="243" y="776"/>
                  </a:lnTo>
                  <a:lnTo>
                    <a:pt x="263" y="776"/>
                  </a:lnTo>
                  <a:lnTo>
                    <a:pt x="285" y="776"/>
                  </a:lnTo>
                  <a:lnTo>
                    <a:pt x="307" y="776"/>
                  </a:lnTo>
                  <a:lnTo>
                    <a:pt x="331" y="776"/>
                  </a:lnTo>
                  <a:lnTo>
                    <a:pt x="353" y="776"/>
                  </a:lnTo>
                  <a:lnTo>
                    <a:pt x="377" y="776"/>
                  </a:lnTo>
                  <a:lnTo>
                    <a:pt x="401" y="776"/>
                  </a:lnTo>
                  <a:lnTo>
                    <a:pt x="426" y="776"/>
                  </a:lnTo>
                  <a:lnTo>
                    <a:pt x="449" y="776"/>
                  </a:lnTo>
                  <a:lnTo>
                    <a:pt x="474" y="776"/>
                  </a:lnTo>
                  <a:lnTo>
                    <a:pt x="498" y="776"/>
                  </a:lnTo>
                  <a:lnTo>
                    <a:pt x="523" y="777"/>
                  </a:lnTo>
                  <a:lnTo>
                    <a:pt x="547" y="777"/>
                  </a:lnTo>
                  <a:lnTo>
                    <a:pt x="571" y="777"/>
                  </a:lnTo>
                  <a:lnTo>
                    <a:pt x="595" y="777"/>
                  </a:lnTo>
                  <a:lnTo>
                    <a:pt x="619" y="777"/>
                  </a:lnTo>
                  <a:lnTo>
                    <a:pt x="644" y="777"/>
                  </a:lnTo>
                  <a:lnTo>
                    <a:pt x="668" y="777"/>
                  </a:lnTo>
                  <a:lnTo>
                    <a:pt x="691" y="777"/>
                  </a:lnTo>
                  <a:lnTo>
                    <a:pt x="716" y="777"/>
                  </a:lnTo>
                  <a:lnTo>
                    <a:pt x="738" y="777"/>
                  </a:lnTo>
                  <a:lnTo>
                    <a:pt x="760" y="777"/>
                  </a:lnTo>
                  <a:lnTo>
                    <a:pt x="782" y="777"/>
                  </a:lnTo>
                  <a:lnTo>
                    <a:pt x="802" y="777"/>
                  </a:lnTo>
                  <a:lnTo>
                    <a:pt x="823" y="777"/>
                  </a:lnTo>
                  <a:lnTo>
                    <a:pt x="844" y="777"/>
                  </a:lnTo>
                  <a:lnTo>
                    <a:pt x="863" y="777"/>
                  </a:lnTo>
                  <a:lnTo>
                    <a:pt x="882" y="777"/>
                  </a:lnTo>
                  <a:lnTo>
                    <a:pt x="899" y="777"/>
                  </a:lnTo>
                  <a:lnTo>
                    <a:pt x="917" y="777"/>
                  </a:lnTo>
                  <a:lnTo>
                    <a:pt x="933" y="777"/>
                  </a:lnTo>
                  <a:lnTo>
                    <a:pt x="948" y="777"/>
                  </a:lnTo>
                  <a:lnTo>
                    <a:pt x="963" y="777"/>
                  </a:lnTo>
                  <a:lnTo>
                    <a:pt x="977" y="777"/>
                  </a:lnTo>
                  <a:lnTo>
                    <a:pt x="989" y="777"/>
                  </a:lnTo>
                  <a:lnTo>
                    <a:pt x="1000" y="777"/>
                  </a:lnTo>
                  <a:lnTo>
                    <a:pt x="1010" y="777"/>
                  </a:lnTo>
                  <a:lnTo>
                    <a:pt x="1020" y="777"/>
                  </a:lnTo>
                  <a:lnTo>
                    <a:pt x="1027" y="777"/>
                  </a:lnTo>
                  <a:lnTo>
                    <a:pt x="1033" y="777"/>
                  </a:lnTo>
                  <a:lnTo>
                    <a:pt x="1039" y="777"/>
                  </a:lnTo>
                  <a:lnTo>
                    <a:pt x="1043" y="777"/>
                  </a:lnTo>
                  <a:lnTo>
                    <a:pt x="1044" y="777"/>
                  </a:lnTo>
                  <a:lnTo>
                    <a:pt x="1046" y="777"/>
                  </a:lnTo>
                  <a:lnTo>
                    <a:pt x="1038" y="765"/>
                  </a:lnTo>
                  <a:lnTo>
                    <a:pt x="1035" y="765"/>
                  </a:lnTo>
                  <a:lnTo>
                    <a:pt x="1033" y="765"/>
                  </a:lnTo>
                  <a:lnTo>
                    <a:pt x="1029" y="765"/>
                  </a:lnTo>
                  <a:lnTo>
                    <a:pt x="1025" y="765"/>
                  </a:lnTo>
                  <a:lnTo>
                    <a:pt x="1018" y="765"/>
                  </a:lnTo>
                  <a:lnTo>
                    <a:pt x="1011" y="765"/>
                  </a:lnTo>
                  <a:lnTo>
                    <a:pt x="1002" y="765"/>
                  </a:lnTo>
                  <a:lnTo>
                    <a:pt x="994" y="765"/>
                  </a:lnTo>
                  <a:lnTo>
                    <a:pt x="981" y="765"/>
                  </a:lnTo>
                  <a:lnTo>
                    <a:pt x="970" y="765"/>
                  </a:lnTo>
                  <a:lnTo>
                    <a:pt x="956" y="765"/>
                  </a:lnTo>
                  <a:lnTo>
                    <a:pt x="944" y="765"/>
                  </a:lnTo>
                  <a:lnTo>
                    <a:pt x="928" y="765"/>
                  </a:lnTo>
                  <a:lnTo>
                    <a:pt x="912" y="765"/>
                  </a:lnTo>
                  <a:lnTo>
                    <a:pt x="896" y="765"/>
                  </a:lnTo>
                  <a:lnTo>
                    <a:pt x="879" y="765"/>
                  </a:lnTo>
                  <a:lnTo>
                    <a:pt x="860" y="765"/>
                  </a:lnTo>
                  <a:lnTo>
                    <a:pt x="842" y="765"/>
                  </a:lnTo>
                  <a:lnTo>
                    <a:pt x="823" y="765"/>
                  </a:lnTo>
                  <a:lnTo>
                    <a:pt x="802" y="765"/>
                  </a:lnTo>
                  <a:lnTo>
                    <a:pt x="782" y="765"/>
                  </a:lnTo>
                  <a:lnTo>
                    <a:pt x="761" y="765"/>
                  </a:lnTo>
                  <a:lnTo>
                    <a:pt x="740" y="765"/>
                  </a:lnTo>
                  <a:lnTo>
                    <a:pt x="718" y="765"/>
                  </a:lnTo>
                  <a:lnTo>
                    <a:pt x="695" y="765"/>
                  </a:lnTo>
                  <a:lnTo>
                    <a:pt x="673" y="765"/>
                  </a:lnTo>
                  <a:lnTo>
                    <a:pt x="650" y="765"/>
                  </a:lnTo>
                  <a:lnTo>
                    <a:pt x="626" y="765"/>
                  </a:lnTo>
                  <a:lnTo>
                    <a:pt x="603" y="765"/>
                  </a:lnTo>
                  <a:lnTo>
                    <a:pt x="580" y="765"/>
                  </a:lnTo>
                  <a:lnTo>
                    <a:pt x="556" y="765"/>
                  </a:lnTo>
                  <a:lnTo>
                    <a:pt x="533" y="765"/>
                  </a:lnTo>
                  <a:lnTo>
                    <a:pt x="508" y="763"/>
                  </a:lnTo>
                  <a:lnTo>
                    <a:pt x="485" y="763"/>
                  </a:lnTo>
                  <a:lnTo>
                    <a:pt x="461" y="763"/>
                  </a:lnTo>
                  <a:lnTo>
                    <a:pt x="438" y="763"/>
                  </a:lnTo>
                  <a:lnTo>
                    <a:pt x="413" y="763"/>
                  </a:lnTo>
                  <a:lnTo>
                    <a:pt x="391" y="763"/>
                  </a:lnTo>
                  <a:lnTo>
                    <a:pt x="368" y="763"/>
                  </a:lnTo>
                  <a:lnTo>
                    <a:pt x="346" y="763"/>
                  </a:lnTo>
                  <a:lnTo>
                    <a:pt x="324" y="763"/>
                  </a:lnTo>
                  <a:lnTo>
                    <a:pt x="302" y="763"/>
                  </a:lnTo>
                  <a:lnTo>
                    <a:pt x="280" y="763"/>
                  </a:lnTo>
                  <a:lnTo>
                    <a:pt x="259" y="763"/>
                  </a:lnTo>
                  <a:lnTo>
                    <a:pt x="238" y="763"/>
                  </a:lnTo>
                  <a:lnTo>
                    <a:pt x="221" y="763"/>
                  </a:lnTo>
                  <a:lnTo>
                    <a:pt x="200" y="763"/>
                  </a:lnTo>
                  <a:lnTo>
                    <a:pt x="182" y="763"/>
                  </a:lnTo>
                  <a:lnTo>
                    <a:pt x="164" y="762"/>
                  </a:lnTo>
                  <a:lnTo>
                    <a:pt x="148" y="762"/>
                  </a:lnTo>
                  <a:lnTo>
                    <a:pt x="130" y="762"/>
                  </a:lnTo>
                  <a:lnTo>
                    <a:pt x="116" y="762"/>
                  </a:lnTo>
                  <a:lnTo>
                    <a:pt x="101" y="762"/>
                  </a:lnTo>
                  <a:lnTo>
                    <a:pt x="87" y="762"/>
                  </a:lnTo>
                  <a:lnTo>
                    <a:pt x="75" y="762"/>
                  </a:lnTo>
                  <a:lnTo>
                    <a:pt x="64" y="762"/>
                  </a:lnTo>
                  <a:lnTo>
                    <a:pt x="53" y="760"/>
                  </a:lnTo>
                  <a:lnTo>
                    <a:pt x="45" y="760"/>
                  </a:lnTo>
                  <a:lnTo>
                    <a:pt x="36" y="760"/>
                  </a:lnTo>
                  <a:lnTo>
                    <a:pt x="29" y="760"/>
                  </a:lnTo>
                  <a:lnTo>
                    <a:pt x="24" y="759"/>
                  </a:lnTo>
                  <a:lnTo>
                    <a:pt x="20" y="759"/>
                  </a:lnTo>
                  <a:lnTo>
                    <a:pt x="17" y="759"/>
                  </a:lnTo>
                  <a:lnTo>
                    <a:pt x="16" y="759"/>
                  </a:lnTo>
                  <a:lnTo>
                    <a:pt x="27" y="10"/>
                  </a:lnTo>
                  <a:lnTo>
                    <a:pt x="1044" y="43"/>
                  </a:lnTo>
                  <a:lnTo>
                    <a:pt x="1043" y="740"/>
                  </a:lnTo>
                  <a:lnTo>
                    <a:pt x="1054" y="740"/>
                  </a:lnTo>
                  <a:lnTo>
                    <a:pt x="1054" y="32"/>
                  </a:lnTo>
                  <a:lnTo>
                    <a:pt x="10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6" name="Freeform 136">
              <a:extLst>
                <a:ext uri="{FF2B5EF4-FFF2-40B4-BE49-F238E27FC236}">
                  <a16:creationId xmlns:a16="http://schemas.microsoft.com/office/drawing/2014/main" id="{B1AC143F-19EE-4F5D-9656-3A9AB8BF2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634"/>
              <a:ext cx="924" cy="44"/>
            </a:xfrm>
            <a:custGeom>
              <a:avLst/>
              <a:gdLst>
                <a:gd name="T0" fmla="*/ 924 w 924"/>
                <a:gd name="T1" fmla="*/ 34 h 44"/>
                <a:gd name="T2" fmla="*/ 0 w 924"/>
                <a:gd name="T3" fmla="*/ 0 h 44"/>
                <a:gd name="T4" fmla="*/ 5 w 924"/>
                <a:gd name="T5" fmla="*/ 11 h 44"/>
                <a:gd name="T6" fmla="*/ 924 w 924"/>
                <a:gd name="T7" fmla="*/ 44 h 44"/>
                <a:gd name="T8" fmla="*/ 924 w 924"/>
                <a:gd name="T9" fmla="*/ 34 h 44"/>
                <a:gd name="T10" fmla="*/ 924 w 924"/>
                <a:gd name="T11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4">
                  <a:moveTo>
                    <a:pt x="924" y="34"/>
                  </a:moveTo>
                  <a:lnTo>
                    <a:pt x="0" y="0"/>
                  </a:lnTo>
                  <a:lnTo>
                    <a:pt x="5" y="11"/>
                  </a:lnTo>
                  <a:lnTo>
                    <a:pt x="924" y="44"/>
                  </a:lnTo>
                  <a:lnTo>
                    <a:pt x="924" y="34"/>
                  </a:lnTo>
                  <a:lnTo>
                    <a:pt x="924" y="3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7" name="Freeform 137">
              <a:extLst>
                <a:ext uri="{FF2B5EF4-FFF2-40B4-BE49-F238E27FC236}">
                  <a16:creationId xmlns:a16="http://schemas.microsoft.com/office/drawing/2014/main" id="{E3128389-6657-4927-BC83-7AA00781E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727"/>
              <a:ext cx="924" cy="46"/>
            </a:xfrm>
            <a:custGeom>
              <a:avLst/>
              <a:gdLst>
                <a:gd name="T0" fmla="*/ 924 w 924"/>
                <a:gd name="T1" fmla="*/ 35 h 46"/>
                <a:gd name="T2" fmla="*/ 0 w 924"/>
                <a:gd name="T3" fmla="*/ 0 h 46"/>
                <a:gd name="T4" fmla="*/ 5 w 924"/>
                <a:gd name="T5" fmla="*/ 13 h 46"/>
                <a:gd name="T6" fmla="*/ 924 w 924"/>
                <a:gd name="T7" fmla="*/ 46 h 46"/>
                <a:gd name="T8" fmla="*/ 924 w 924"/>
                <a:gd name="T9" fmla="*/ 35 h 46"/>
                <a:gd name="T10" fmla="*/ 924 w 924"/>
                <a:gd name="T11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6">
                  <a:moveTo>
                    <a:pt x="924" y="35"/>
                  </a:moveTo>
                  <a:lnTo>
                    <a:pt x="0" y="0"/>
                  </a:lnTo>
                  <a:lnTo>
                    <a:pt x="5" y="13"/>
                  </a:lnTo>
                  <a:lnTo>
                    <a:pt x="924" y="46"/>
                  </a:lnTo>
                  <a:lnTo>
                    <a:pt x="924" y="35"/>
                  </a:lnTo>
                  <a:lnTo>
                    <a:pt x="924" y="35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8" name="Freeform 138">
              <a:extLst>
                <a:ext uri="{FF2B5EF4-FFF2-40B4-BE49-F238E27FC236}">
                  <a16:creationId xmlns:a16="http://schemas.microsoft.com/office/drawing/2014/main" id="{B6A6C554-E59B-4AD4-BBE7-788628351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822"/>
              <a:ext cx="924" cy="44"/>
            </a:xfrm>
            <a:custGeom>
              <a:avLst/>
              <a:gdLst>
                <a:gd name="T0" fmla="*/ 924 w 924"/>
                <a:gd name="T1" fmla="*/ 36 h 44"/>
                <a:gd name="T2" fmla="*/ 0 w 924"/>
                <a:gd name="T3" fmla="*/ 0 h 44"/>
                <a:gd name="T4" fmla="*/ 4 w 924"/>
                <a:gd name="T5" fmla="*/ 9 h 44"/>
                <a:gd name="T6" fmla="*/ 924 w 924"/>
                <a:gd name="T7" fmla="*/ 44 h 44"/>
                <a:gd name="T8" fmla="*/ 924 w 924"/>
                <a:gd name="T9" fmla="*/ 36 h 44"/>
                <a:gd name="T10" fmla="*/ 924 w 924"/>
                <a:gd name="T1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4">
                  <a:moveTo>
                    <a:pt x="924" y="36"/>
                  </a:moveTo>
                  <a:lnTo>
                    <a:pt x="0" y="0"/>
                  </a:lnTo>
                  <a:lnTo>
                    <a:pt x="4" y="9"/>
                  </a:lnTo>
                  <a:lnTo>
                    <a:pt x="924" y="44"/>
                  </a:lnTo>
                  <a:lnTo>
                    <a:pt x="924" y="36"/>
                  </a:lnTo>
                  <a:lnTo>
                    <a:pt x="924" y="36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9" name="Freeform 139">
              <a:extLst>
                <a:ext uri="{FF2B5EF4-FFF2-40B4-BE49-F238E27FC236}">
                  <a16:creationId xmlns:a16="http://schemas.microsoft.com/office/drawing/2014/main" id="{4A83D20C-76E6-4B41-B291-118D691C0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937"/>
              <a:ext cx="923" cy="22"/>
            </a:xfrm>
            <a:custGeom>
              <a:avLst/>
              <a:gdLst>
                <a:gd name="T0" fmla="*/ 921 w 923"/>
                <a:gd name="T1" fmla="*/ 11 h 22"/>
                <a:gd name="T2" fmla="*/ 0 w 923"/>
                <a:gd name="T3" fmla="*/ 0 h 22"/>
                <a:gd name="T4" fmla="*/ 5 w 923"/>
                <a:gd name="T5" fmla="*/ 8 h 22"/>
                <a:gd name="T6" fmla="*/ 923 w 923"/>
                <a:gd name="T7" fmla="*/ 22 h 22"/>
                <a:gd name="T8" fmla="*/ 921 w 923"/>
                <a:gd name="T9" fmla="*/ 11 h 22"/>
                <a:gd name="T10" fmla="*/ 921 w 923"/>
                <a:gd name="T11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3" h="22">
                  <a:moveTo>
                    <a:pt x="921" y="11"/>
                  </a:moveTo>
                  <a:lnTo>
                    <a:pt x="0" y="0"/>
                  </a:lnTo>
                  <a:lnTo>
                    <a:pt x="5" y="8"/>
                  </a:lnTo>
                  <a:lnTo>
                    <a:pt x="923" y="22"/>
                  </a:lnTo>
                  <a:lnTo>
                    <a:pt x="921" y="11"/>
                  </a:lnTo>
                  <a:lnTo>
                    <a:pt x="921" y="11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0" name="Freeform 140">
              <a:extLst>
                <a:ext uri="{FF2B5EF4-FFF2-40B4-BE49-F238E27FC236}">
                  <a16:creationId xmlns:a16="http://schemas.microsoft.com/office/drawing/2014/main" id="{16AC1697-675E-4BB4-ABCD-CA7A12435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1606"/>
              <a:ext cx="12" cy="566"/>
            </a:xfrm>
            <a:custGeom>
              <a:avLst/>
              <a:gdLst>
                <a:gd name="T0" fmla="*/ 8 w 12"/>
                <a:gd name="T1" fmla="*/ 564 h 566"/>
                <a:gd name="T2" fmla="*/ 12 w 12"/>
                <a:gd name="T3" fmla="*/ 0 h 566"/>
                <a:gd name="T4" fmla="*/ 0 w 12"/>
                <a:gd name="T5" fmla="*/ 3 h 566"/>
                <a:gd name="T6" fmla="*/ 0 w 12"/>
                <a:gd name="T7" fmla="*/ 566 h 566"/>
                <a:gd name="T8" fmla="*/ 8 w 12"/>
                <a:gd name="T9" fmla="*/ 564 h 566"/>
                <a:gd name="T10" fmla="*/ 8 w 12"/>
                <a:gd name="T11" fmla="*/ 56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6">
                  <a:moveTo>
                    <a:pt x="8" y="564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566"/>
                  </a:lnTo>
                  <a:lnTo>
                    <a:pt x="8" y="564"/>
                  </a:lnTo>
                  <a:lnTo>
                    <a:pt x="8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1" name="Freeform 141">
              <a:extLst>
                <a:ext uri="{FF2B5EF4-FFF2-40B4-BE49-F238E27FC236}">
                  <a16:creationId xmlns:a16="http://schemas.microsoft.com/office/drawing/2014/main" id="{F83B17F9-13DF-4D76-AB5F-647F1F2A6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" y="1606"/>
              <a:ext cx="12" cy="566"/>
            </a:xfrm>
            <a:custGeom>
              <a:avLst/>
              <a:gdLst>
                <a:gd name="T0" fmla="*/ 6 w 12"/>
                <a:gd name="T1" fmla="*/ 564 h 566"/>
                <a:gd name="T2" fmla="*/ 12 w 12"/>
                <a:gd name="T3" fmla="*/ 0 h 566"/>
                <a:gd name="T4" fmla="*/ 0 w 12"/>
                <a:gd name="T5" fmla="*/ 3 h 566"/>
                <a:gd name="T6" fmla="*/ 0 w 12"/>
                <a:gd name="T7" fmla="*/ 566 h 566"/>
                <a:gd name="T8" fmla="*/ 6 w 12"/>
                <a:gd name="T9" fmla="*/ 564 h 566"/>
                <a:gd name="T10" fmla="*/ 6 w 12"/>
                <a:gd name="T11" fmla="*/ 56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6">
                  <a:moveTo>
                    <a:pt x="6" y="564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566"/>
                  </a:lnTo>
                  <a:lnTo>
                    <a:pt x="6" y="564"/>
                  </a:lnTo>
                  <a:lnTo>
                    <a:pt x="6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2" name="Freeform 142">
              <a:extLst>
                <a:ext uri="{FF2B5EF4-FFF2-40B4-BE49-F238E27FC236}">
                  <a16:creationId xmlns:a16="http://schemas.microsoft.com/office/drawing/2014/main" id="{5EA9963E-19CC-46DC-BA27-8C1951CAA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" y="1607"/>
              <a:ext cx="22" cy="563"/>
            </a:xfrm>
            <a:custGeom>
              <a:avLst/>
              <a:gdLst>
                <a:gd name="T0" fmla="*/ 7 w 22"/>
                <a:gd name="T1" fmla="*/ 563 h 563"/>
                <a:gd name="T2" fmla="*/ 22 w 22"/>
                <a:gd name="T3" fmla="*/ 0 h 563"/>
                <a:gd name="T4" fmla="*/ 10 w 22"/>
                <a:gd name="T5" fmla="*/ 2 h 563"/>
                <a:gd name="T6" fmla="*/ 0 w 22"/>
                <a:gd name="T7" fmla="*/ 563 h 563"/>
                <a:gd name="T8" fmla="*/ 7 w 22"/>
                <a:gd name="T9" fmla="*/ 563 h 563"/>
                <a:gd name="T10" fmla="*/ 7 w 22"/>
                <a:gd name="T1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63">
                  <a:moveTo>
                    <a:pt x="7" y="563"/>
                  </a:moveTo>
                  <a:lnTo>
                    <a:pt x="22" y="0"/>
                  </a:lnTo>
                  <a:lnTo>
                    <a:pt x="10" y="2"/>
                  </a:lnTo>
                  <a:lnTo>
                    <a:pt x="0" y="563"/>
                  </a:lnTo>
                  <a:lnTo>
                    <a:pt x="7" y="563"/>
                  </a:lnTo>
                  <a:lnTo>
                    <a:pt x="7" y="563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3" name="Freeform 143">
              <a:extLst>
                <a:ext uri="{FF2B5EF4-FFF2-40B4-BE49-F238E27FC236}">
                  <a16:creationId xmlns:a16="http://schemas.microsoft.com/office/drawing/2014/main" id="{43A35918-CD88-44F3-B6D9-D4E2C4AD0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" y="1612"/>
              <a:ext cx="11" cy="558"/>
            </a:xfrm>
            <a:custGeom>
              <a:avLst/>
              <a:gdLst>
                <a:gd name="T0" fmla="*/ 9 w 11"/>
                <a:gd name="T1" fmla="*/ 558 h 558"/>
                <a:gd name="T2" fmla="*/ 11 w 11"/>
                <a:gd name="T3" fmla="*/ 0 h 558"/>
                <a:gd name="T4" fmla="*/ 0 w 11"/>
                <a:gd name="T5" fmla="*/ 0 h 558"/>
                <a:gd name="T6" fmla="*/ 2 w 11"/>
                <a:gd name="T7" fmla="*/ 558 h 558"/>
                <a:gd name="T8" fmla="*/ 9 w 11"/>
                <a:gd name="T9" fmla="*/ 558 h 558"/>
                <a:gd name="T10" fmla="*/ 9 w 11"/>
                <a:gd name="T11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58">
                  <a:moveTo>
                    <a:pt x="9" y="558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2" y="558"/>
                  </a:lnTo>
                  <a:lnTo>
                    <a:pt x="9" y="558"/>
                  </a:lnTo>
                  <a:lnTo>
                    <a:pt x="9" y="558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4" name="Freeform 144">
              <a:extLst>
                <a:ext uri="{FF2B5EF4-FFF2-40B4-BE49-F238E27FC236}">
                  <a16:creationId xmlns:a16="http://schemas.microsoft.com/office/drawing/2014/main" id="{F0413079-4A31-4A32-9CA6-D2260560D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1653"/>
              <a:ext cx="772" cy="395"/>
            </a:xfrm>
            <a:custGeom>
              <a:avLst/>
              <a:gdLst>
                <a:gd name="T0" fmla="*/ 772 w 772"/>
                <a:gd name="T1" fmla="*/ 326 h 395"/>
                <a:gd name="T2" fmla="*/ 765 w 772"/>
                <a:gd name="T3" fmla="*/ 395 h 395"/>
                <a:gd name="T4" fmla="*/ 723 w 772"/>
                <a:gd name="T5" fmla="*/ 395 h 395"/>
                <a:gd name="T6" fmla="*/ 602 w 772"/>
                <a:gd name="T7" fmla="*/ 220 h 395"/>
                <a:gd name="T8" fmla="*/ 476 w 772"/>
                <a:gd name="T9" fmla="*/ 354 h 395"/>
                <a:gd name="T10" fmla="*/ 245 w 772"/>
                <a:gd name="T11" fmla="*/ 124 h 395"/>
                <a:gd name="T12" fmla="*/ 142 w 772"/>
                <a:gd name="T13" fmla="*/ 219 h 395"/>
                <a:gd name="T14" fmla="*/ 34 w 772"/>
                <a:gd name="T15" fmla="*/ 81 h 395"/>
                <a:gd name="T16" fmla="*/ 5 w 772"/>
                <a:gd name="T17" fmla="*/ 111 h 395"/>
                <a:gd name="T18" fmla="*/ 0 w 772"/>
                <a:gd name="T19" fmla="*/ 0 h 395"/>
                <a:gd name="T20" fmla="*/ 115 w 772"/>
                <a:gd name="T21" fmla="*/ 11 h 395"/>
                <a:gd name="T22" fmla="*/ 71 w 772"/>
                <a:gd name="T23" fmla="*/ 40 h 395"/>
                <a:gd name="T24" fmla="*/ 153 w 772"/>
                <a:gd name="T25" fmla="*/ 140 h 395"/>
                <a:gd name="T26" fmla="*/ 247 w 772"/>
                <a:gd name="T27" fmla="*/ 55 h 395"/>
                <a:gd name="T28" fmla="*/ 457 w 772"/>
                <a:gd name="T29" fmla="*/ 277 h 395"/>
                <a:gd name="T30" fmla="*/ 609 w 772"/>
                <a:gd name="T31" fmla="*/ 100 h 395"/>
                <a:gd name="T32" fmla="*/ 772 w 772"/>
                <a:gd name="T33" fmla="*/ 326 h 395"/>
                <a:gd name="T34" fmla="*/ 772 w 772"/>
                <a:gd name="T35" fmla="*/ 32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2" h="395">
                  <a:moveTo>
                    <a:pt x="772" y="326"/>
                  </a:moveTo>
                  <a:lnTo>
                    <a:pt x="765" y="395"/>
                  </a:lnTo>
                  <a:lnTo>
                    <a:pt x="723" y="395"/>
                  </a:lnTo>
                  <a:lnTo>
                    <a:pt x="602" y="220"/>
                  </a:lnTo>
                  <a:lnTo>
                    <a:pt x="476" y="354"/>
                  </a:lnTo>
                  <a:lnTo>
                    <a:pt x="245" y="124"/>
                  </a:lnTo>
                  <a:lnTo>
                    <a:pt x="142" y="219"/>
                  </a:lnTo>
                  <a:lnTo>
                    <a:pt x="34" y="81"/>
                  </a:lnTo>
                  <a:lnTo>
                    <a:pt x="5" y="111"/>
                  </a:lnTo>
                  <a:lnTo>
                    <a:pt x="0" y="0"/>
                  </a:lnTo>
                  <a:lnTo>
                    <a:pt x="115" y="11"/>
                  </a:lnTo>
                  <a:lnTo>
                    <a:pt x="71" y="40"/>
                  </a:lnTo>
                  <a:lnTo>
                    <a:pt x="153" y="140"/>
                  </a:lnTo>
                  <a:lnTo>
                    <a:pt x="247" y="55"/>
                  </a:lnTo>
                  <a:lnTo>
                    <a:pt x="457" y="277"/>
                  </a:lnTo>
                  <a:lnTo>
                    <a:pt x="609" y="100"/>
                  </a:lnTo>
                  <a:lnTo>
                    <a:pt x="772" y="326"/>
                  </a:lnTo>
                  <a:lnTo>
                    <a:pt x="772" y="3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5" name="Freeform 145">
              <a:extLst>
                <a:ext uri="{FF2B5EF4-FFF2-40B4-BE49-F238E27FC236}">
                  <a16:creationId xmlns:a16="http://schemas.microsoft.com/office/drawing/2014/main" id="{BCE73FA3-5CF2-41AD-93F4-97647D0B4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2047"/>
              <a:ext cx="919" cy="10"/>
            </a:xfrm>
            <a:custGeom>
              <a:avLst/>
              <a:gdLst>
                <a:gd name="T0" fmla="*/ 919 w 919"/>
                <a:gd name="T1" fmla="*/ 0 h 10"/>
                <a:gd name="T2" fmla="*/ 2 w 919"/>
                <a:gd name="T3" fmla="*/ 0 h 10"/>
                <a:gd name="T4" fmla="*/ 0 w 919"/>
                <a:gd name="T5" fmla="*/ 8 h 10"/>
                <a:gd name="T6" fmla="*/ 919 w 919"/>
                <a:gd name="T7" fmla="*/ 10 h 10"/>
                <a:gd name="T8" fmla="*/ 919 w 919"/>
                <a:gd name="T9" fmla="*/ 0 h 10"/>
                <a:gd name="T10" fmla="*/ 919 w 91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9" h="10">
                  <a:moveTo>
                    <a:pt x="919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919" y="10"/>
                  </a:lnTo>
                  <a:lnTo>
                    <a:pt x="919" y="0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6" name="Freeform 146">
              <a:extLst>
                <a:ext uri="{FF2B5EF4-FFF2-40B4-BE49-F238E27FC236}">
                  <a16:creationId xmlns:a16="http://schemas.microsoft.com/office/drawing/2014/main" id="{CF8CABD4-B15E-4DA6-902F-359405B7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1601"/>
              <a:ext cx="12" cy="564"/>
            </a:xfrm>
            <a:custGeom>
              <a:avLst/>
              <a:gdLst>
                <a:gd name="T0" fmla="*/ 7 w 12"/>
                <a:gd name="T1" fmla="*/ 564 h 564"/>
                <a:gd name="T2" fmla="*/ 12 w 12"/>
                <a:gd name="T3" fmla="*/ 0 h 564"/>
                <a:gd name="T4" fmla="*/ 1 w 12"/>
                <a:gd name="T5" fmla="*/ 5 h 564"/>
                <a:gd name="T6" fmla="*/ 0 w 12"/>
                <a:gd name="T7" fmla="*/ 564 h 564"/>
                <a:gd name="T8" fmla="*/ 7 w 12"/>
                <a:gd name="T9" fmla="*/ 564 h 564"/>
                <a:gd name="T10" fmla="*/ 7 w 12"/>
                <a:gd name="T1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4">
                  <a:moveTo>
                    <a:pt x="7" y="564"/>
                  </a:moveTo>
                  <a:lnTo>
                    <a:pt x="12" y="0"/>
                  </a:lnTo>
                  <a:lnTo>
                    <a:pt x="1" y="5"/>
                  </a:lnTo>
                  <a:lnTo>
                    <a:pt x="0" y="564"/>
                  </a:lnTo>
                  <a:lnTo>
                    <a:pt x="7" y="564"/>
                  </a:lnTo>
                  <a:lnTo>
                    <a:pt x="7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7" name="Freeform 147">
              <a:extLst>
                <a:ext uri="{FF2B5EF4-FFF2-40B4-BE49-F238E27FC236}">
                  <a16:creationId xmlns:a16="http://schemas.microsoft.com/office/drawing/2014/main" id="{A71FF055-82B8-407E-B7B8-DAAD7D7EF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" y="3009"/>
              <a:ext cx="180" cy="192"/>
            </a:xfrm>
            <a:custGeom>
              <a:avLst/>
              <a:gdLst>
                <a:gd name="T0" fmla="*/ 26 w 180"/>
                <a:gd name="T1" fmla="*/ 2 h 192"/>
                <a:gd name="T2" fmla="*/ 22 w 180"/>
                <a:gd name="T3" fmla="*/ 17 h 192"/>
                <a:gd name="T4" fmla="*/ 21 w 180"/>
                <a:gd name="T5" fmla="*/ 42 h 192"/>
                <a:gd name="T6" fmla="*/ 16 w 180"/>
                <a:gd name="T7" fmla="*/ 64 h 192"/>
                <a:gd name="T8" fmla="*/ 15 w 180"/>
                <a:gd name="T9" fmla="*/ 78 h 192"/>
                <a:gd name="T10" fmla="*/ 14 w 180"/>
                <a:gd name="T11" fmla="*/ 102 h 192"/>
                <a:gd name="T12" fmla="*/ 12 w 180"/>
                <a:gd name="T13" fmla="*/ 121 h 192"/>
                <a:gd name="T14" fmla="*/ 12 w 180"/>
                <a:gd name="T15" fmla="*/ 139 h 192"/>
                <a:gd name="T16" fmla="*/ 15 w 180"/>
                <a:gd name="T17" fmla="*/ 155 h 192"/>
                <a:gd name="T18" fmla="*/ 16 w 180"/>
                <a:gd name="T19" fmla="*/ 168 h 192"/>
                <a:gd name="T20" fmla="*/ 18 w 180"/>
                <a:gd name="T21" fmla="*/ 179 h 192"/>
                <a:gd name="T22" fmla="*/ 30 w 180"/>
                <a:gd name="T23" fmla="*/ 179 h 192"/>
                <a:gd name="T24" fmla="*/ 48 w 180"/>
                <a:gd name="T25" fmla="*/ 179 h 192"/>
                <a:gd name="T26" fmla="*/ 62 w 180"/>
                <a:gd name="T27" fmla="*/ 179 h 192"/>
                <a:gd name="T28" fmla="*/ 84 w 180"/>
                <a:gd name="T29" fmla="*/ 179 h 192"/>
                <a:gd name="T30" fmla="*/ 98 w 180"/>
                <a:gd name="T31" fmla="*/ 179 h 192"/>
                <a:gd name="T32" fmla="*/ 120 w 180"/>
                <a:gd name="T33" fmla="*/ 177 h 192"/>
                <a:gd name="T34" fmla="*/ 135 w 180"/>
                <a:gd name="T35" fmla="*/ 173 h 192"/>
                <a:gd name="T36" fmla="*/ 150 w 180"/>
                <a:gd name="T37" fmla="*/ 170 h 192"/>
                <a:gd name="T38" fmla="*/ 165 w 180"/>
                <a:gd name="T39" fmla="*/ 170 h 192"/>
                <a:gd name="T40" fmla="*/ 180 w 180"/>
                <a:gd name="T41" fmla="*/ 177 h 192"/>
                <a:gd name="T42" fmla="*/ 158 w 180"/>
                <a:gd name="T43" fmla="*/ 179 h 192"/>
                <a:gd name="T44" fmla="*/ 146 w 180"/>
                <a:gd name="T45" fmla="*/ 183 h 192"/>
                <a:gd name="T46" fmla="*/ 131 w 180"/>
                <a:gd name="T47" fmla="*/ 184 h 192"/>
                <a:gd name="T48" fmla="*/ 114 w 180"/>
                <a:gd name="T49" fmla="*/ 187 h 192"/>
                <a:gd name="T50" fmla="*/ 99 w 180"/>
                <a:gd name="T51" fmla="*/ 190 h 192"/>
                <a:gd name="T52" fmla="*/ 81 w 180"/>
                <a:gd name="T53" fmla="*/ 191 h 192"/>
                <a:gd name="T54" fmla="*/ 65 w 180"/>
                <a:gd name="T55" fmla="*/ 191 h 192"/>
                <a:gd name="T56" fmla="*/ 45 w 180"/>
                <a:gd name="T57" fmla="*/ 191 h 192"/>
                <a:gd name="T58" fmla="*/ 26 w 180"/>
                <a:gd name="T59" fmla="*/ 191 h 192"/>
                <a:gd name="T60" fmla="*/ 7 w 180"/>
                <a:gd name="T61" fmla="*/ 191 h 192"/>
                <a:gd name="T62" fmla="*/ 3 w 180"/>
                <a:gd name="T63" fmla="*/ 170 h 192"/>
                <a:gd name="T64" fmla="*/ 0 w 180"/>
                <a:gd name="T65" fmla="*/ 151 h 192"/>
                <a:gd name="T66" fmla="*/ 0 w 180"/>
                <a:gd name="T67" fmla="*/ 133 h 192"/>
                <a:gd name="T68" fmla="*/ 0 w 180"/>
                <a:gd name="T69" fmla="*/ 117 h 192"/>
                <a:gd name="T70" fmla="*/ 0 w 180"/>
                <a:gd name="T71" fmla="*/ 102 h 192"/>
                <a:gd name="T72" fmla="*/ 1 w 180"/>
                <a:gd name="T73" fmla="*/ 85 h 192"/>
                <a:gd name="T74" fmla="*/ 1 w 180"/>
                <a:gd name="T75" fmla="*/ 70 h 192"/>
                <a:gd name="T76" fmla="*/ 4 w 180"/>
                <a:gd name="T77" fmla="*/ 56 h 192"/>
                <a:gd name="T78" fmla="*/ 5 w 180"/>
                <a:gd name="T79" fmla="*/ 41 h 192"/>
                <a:gd name="T80" fmla="*/ 8 w 180"/>
                <a:gd name="T81" fmla="*/ 26 h 192"/>
                <a:gd name="T82" fmla="*/ 10 w 180"/>
                <a:gd name="T83" fmla="*/ 9 h 192"/>
                <a:gd name="T84" fmla="*/ 18 w 180"/>
                <a:gd name="T85" fmla="*/ 2 h 192"/>
                <a:gd name="T86" fmla="*/ 26 w 180"/>
                <a:gd name="T8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0" h="192">
                  <a:moveTo>
                    <a:pt x="26" y="0"/>
                  </a:moveTo>
                  <a:lnTo>
                    <a:pt x="26" y="0"/>
                  </a:lnTo>
                  <a:lnTo>
                    <a:pt x="26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2" y="17"/>
                  </a:lnTo>
                  <a:lnTo>
                    <a:pt x="22" y="26"/>
                  </a:lnTo>
                  <a:lnTo>
                    <a:pt x="21" y="33"/>
                  </a:lnTo>
                  <a:lnTo>
                    <a:pt x="21" y="42"/>
                  </a:lnTo>
                  <a:lnTo>
                    <a:pt x="18" y="51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5" y="73"/>
                  </a:lnTo>
                  <a:lnTo>
                    <a:pt x="15" y="78"/>
                  </a:lnTo>
                  <a:lnTo>
                    <a:pt x="14" y="86"/>
                  </a:lnTo>
                  <a:lnTo>
                    <a:pt x="14" y="95"/>
                  </a:lnTo>
                  <a:lnTo>
                    <a:pt x="14" y="102"/>
                  </a:lnTo>
                  <a:lnTo>
                    <a:pt x="14" y="110"/>
                  </a:lnTo>
                  <a:lnTo>
                    <a:pt x="12" y="114"/>
                  </a:lnTo>
                  <a:lnTo>
                    <a:pt x="12" y="121"/>
                  </a:lnTo>
                  <a:lnTo>
                    <a:pt x="12" y="126"/>
                  </a:lnTo>
                  <a:lnTo>
                    <a:pt x="12" y="133"/>
                  </a:lnTo>
                  <a:lnTo>
                    <a:pt x="12" y="139"/>
                  </a:lnTo>
                  <a:lnTo>
                    <a:pt x="14" y="144"/>
                  </a:lnTo>
                  <a:lnTo>
                    <a:pt x="14" y="150"/>
                  </a:lnTo>
                  <a:lnTo>
                    <a:pt x="15" y="155"/>
                  </a:lnTo>
                  <a:lnTo>
                    <a:pt x="15" y="161"/>
                  </a:lnTo>
                  <a:lnTo>
                    <a:pt x="16" y="164"/>
                  </a:lnTo>
                  <a:lnTo>
                    <a:pt x="16" y="168"/>
                  </a:lnTo>
                  <a:lnTo>
                    <a:pt x="16" y="172"/>
                  </a:lnTo>
                  <a:lnTo>
                    <a:pt x="18" y="176"/>
                  </a:lnTo>
                  <a:lnTo>
                    <a:pt x="18" y="179"/>
                  </a:lnTo>
                  <a:lnTo>
                    <a:pt x="22" y="179"/>
                  </a:lnTo>
                  <a:lnTo>
                    <a:pt x="25" y="179"/>
                  </a:lnTo>
                  <a:lnTo>
                    <a:pt x="30" y="179"/>
                  </a:lnTo>
                  <a:lnTo>
                    <a:pt x="37" y="179"/>
                  </a:lnTo>
                  <a:lnTo>
                    <a:pt x="45" y="179"/>
                  </a:lnTo>
                  <a:lnTo>
                    <a:pt x="48" y="179"/>
                  </a:lnTo>
                  <a:lnTo>
                    <a:pt x="52" y="179"/>
                  </a:lnTo>
                  <a:lnTo>
                    <a:pt x="58" y="179"/>
                  </a:lnTo>
                  <a:lnTo>
                    <a:pt x="62" y="179"/>
                  </a:lnTo>
                  <a:lnTo>
                    <a:pt x="70" y="179"/>
                  </a:lnTo>
                  <a:lnTo>
                    <a:pt x="80" y="179"/>
                  </a:lnTo>
                  <a:lnTo>
                    <a:pt x="84" y="179"/>
                  </a:lnTo>
                  <a:lnTo>
                    <a:pt x="89" y="179"/>
                  </a:lnTo>
                  <a:lnTo>
                    <a:pt x="93" y="179"/>
                  </a:lnTo>
                  <a:lnTo>
                    <a:pt x="98" y="179"/>
                  </a:lnTo>
                  <a:lnTo>
                    <a:pt x="106" y="177"/>
                  </a:lnTo>
                  <a:lnTo>
                    <a:pt x="114" y="177"/>
                  </a:lnTo>
                  <a:lnTo>
                    <a:pt x="120" y="177"/>
                  </a:lnTo>
                  <a:lnTo>
                    <a:pt x="126" y="177"/>
                  </a:lnTo>
                  <a:lnTo>
                    <a:pt x="131" y="175"/>
                  </a:lnTo>
                  <a:lnTo>
                    <a:pt x="135" y="173"/>
                  </a:lnTo>
                  <a:lnTo>
                    <a:pt x="139" y="172"/>
                  </a:lnTo>
                  <a:lnTo>
                    <a:pt x="143" y="172"/>
                  </a:lnTo>
                  <a:lnTo>
                    <a:pt x="150" y="170"/>
                  </a:lnTo>
                  <a:lnTo>
                    <a:pt x="157" y="170"/>
                  </a:lnTo>
                  <a:lnTo>
                    <a:pt x="161" y="170"/>
                  </a:lnTo>
                  <a:lnTo>
                    <a:pt x="165" y="170"/>
                  </a:lnTo>
                  <a:lnTo>
                    <a:pt x="166" y="170"/>
                  </a:lnTo>
                  <a:lnTo>
                    <a:pt x="168" y="170"/>
                  </a:lnTo>
                  <a:lnTo>
                    <a:pt x="180" y="177"/>
                  </a:lnTo>
                  <a:lnTo>
                    <a:pt x="172" y="177"/>
                  </a:lnTo>
                  <a:lnTo>
                    <a:pt x="164" y="179"/>
                  </a:lnTo>
                  <a:lnTo>
                    <a:pt x="158" y="179"/>
                  </a:lnTo>
                  <a:lnTo>
                    <a:pt x="154" y="181"/>
                  </a:lnTo>
                  <a:lnTo>
                    <a:pt x="150" y="181"/>
                  </a:lnTo>
                  <a:lnTo>
                    <a:pt x="146" y="183"/>
                  </a:lnTo>
                  <a:lnTo>
                    <a:pt x="140" y="183"/>
                  </a:lnTo>
                  <a:lnTo>
                    <a:pt x="135" y="184"/>
                  </a:lnTo>
                  <a:lnTo>
                    <a:pt x="131" y="184"/>
                  </a:lnTo>
                  <a:lnTo>
                    <a:pt x="125" y="186"/>
                  </a:lnTo>
                  <a:lnTo>
                    <a:pt x="120" y="186"/>
                  </a:lnTo>
                  <a:lnTo>
                    <a:pt x="114" y="187"/>
                  </a:lnTo>
                  <a:lnTo>
                    <a:pt x="110" y="187"/>
                  </a:lnTo>
                  <a:lnTo>
                    <a:pt x="104" y="190"/>
                  </a:lnTo>
                  <a:lnTo>
                    <a:pt x="99" y="190"/>
                  </a:lnTo>
                  <a:lnTo>
                    <a:pt x="93" y="190"/>
                  </a:lnTo>
                  <a:lnTo>
                    <a:pt x="87" y="190"/>
                  </a:lnTo>
                  <a:lnTo>
                    <a:pt x="81" y="191"/>
                  </a:lnTo>
                  <a:lnTo>
                    <a:pt x="76" y="191"/>
                  </a:lnTo>
                  <a:lnTo>
                    <a:pt x="70" y="191"/>
                  </a:lnTo>
                  <a:lnTo>
                    <a:pt x="65" y="191"/>
                  </a:lnTo>
                  <a:lnTo>
                    <a:pt x="58" y="192"/>
                  </a:lnTo>
                  <a:lnTo>
                    <a:pt x="51" y="191"/>
                  </a:lnTo>
                  <a:lnTo>
                    <a:pt x="45" y="191"/>
                  </a:lnTo>
                  <a:lnTo>
                    <a:pt x="38" y="191"/>
                  </a:lnTo>
                  <a:lnTo>
                    <a:pt x="33" y="191"/>
                  </a:lnTo>
                  <a:lnTo>
                    <a:pt x="26" y="191"/>
                  </a:lnTo>
                  <a:lnTo>
                    <a:pt x="19" y="191"/>
                  </a:lnTo>
                  <a:lnTo>
                    <a:pt x="12" y="191"/>
                  </a:lnTo>
                  <a:lnTo>
                    <a:pt x="7" y="191"/>
                  </a:lnTo>
                  <a:lnTo>
                    <a:pt x="5" y="184"/>
                  </a:lnTo>
                  <a:lnTo>
                    <a:pt x="4" y="177"/>
                  </a:lnTo>
                  <a:lnTo>
                    <a:pt x="3" y="170"/>
                  </a:lnTo>
                  <a:lnTo>
                    <a:pt x="1" y="164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117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1" y="96"/>
                  </a:lnTo>
                  <a:lnTo>
                    <a:pt x="1" y="90"/>
                  </a:lnTo>
                  <a:lnTo>
                    <a:pt x="1" y="85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1" y="70"/>
                  </a:lnTo>
                  <a:lnTo>
                    <a:pt x="3" y="66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1"/>
                  </a:lnTo>
                  <a:lnTo>
                    <a:pt x="5" y="45"/>
                  </a:lnTo>
                  <a:lnTo>
                    <a:pt x="5" y="41"/>
                  </a:lnTo>
                  <a:lnTo>
                    <a:pt x="7" y="35"/>
                  </a:lnTo>
                  <a:lnTo>
                    <a:pt x="7" y="30"/>
                  </a:lnTo>
                  <a:lnTo>
                    <a:pt x="8" y="26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8" name="Freeform 148">
              <a:extLst>
                <a:ext uri="{FF2B5EF4-FFF2-40B4-BE49-F238E27FC236}">
                  <a16:creationId xmlns:a16="http://schemas.microsoft.com/office/drawing/2014/main" id="{04802BCA-DE13-4E95-845F-F222B69A9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754"/>
              <a:ext cx="367" cy="425"/>
            </a:xfrm>
            <a:custGeom>
              <a:avLst/>
              <a:gdLst>
                <a:gd name="T0" fmla="*/ 0 w 367"/>
                <a:gd name="T1" fmla="*/ 31 h 425"/>
                <a:gd name="T2" fmla="*/ 1 w 367"/>
                <a:gd name="T3" fmla="*/ 63 h 425"/>
                <a:gd name="T4" fmla="*/ 4 w 367"/>
                <a:gd name="T5" fmla="*/ 100 h 425"/>
                <a:gd name="T6" fmla="*/ 7 w 367"/>
                <a:gd name="T7" fmla="*/ 142 h 425"/>
                <a:gd name="T8" fmla="*/ 12 w 367"/>
                <a:gd name="T9" fmla="*/ 187 h 425"/>
                <a:gd name="T10" fmla="*/ 18 w 367"/>
                <a:gd name="T11" fmla="*/ 233 h 425"/>
                <a:gd name="T12" fmla="*/ 25 w 367"/>
                <a:gd name="T13" fmla="*/ 279 h 425"/>
                <a:gd name="T14" fmla="*/ 30 w 367"/>
                <a:gd name="T15" fmla="*/ 323 h 425"/>
                <a:gd name="T16" fmla="*/ 38 w 367"/>
                <a:gd name="T17" fmla="*/ 365 h 425"/>
                <a:gd name="T18" fmla="*/ 47 w 367"/>
                <a:gd name="T19" fmla="*/ 402 h 425"/>
                <a:gd name="T20" fmla="*/ 55 w 367"/>
                <a:gd name="T21" fmla="*/ 381 h 425"/>
                <a:gd name="T22" fmla="*/ 47 w 367"/>
                <a:gd name="T23" fmla="*/ 336 h 425"/>
                <a:gd name="T24" fmla="*/ 40 w 367"/>
                <a:gd name="T25" fmla="*/ 292 h 425"/>
                <a:gd name="T26" fmla="*/ 33 w 367"/>
                <a:gd name="T27" fmla="*/ 248 h 425"/>
                <a:gd name="T28" fmla="*/ 26 w 367"/>
                <a:gd name="T29" fmla="*/ 208 h 425"/>
                <a:gd name="T30" fmla="*/ 22 w 367"/>
                <a:gd name="T31" fmla="*/ 168 h 425"/>
                <a:gd name="T32" fmla="*/ 18 w 367"/>
                <a:gd name="T33" fmla="*/ 132 h 425"/>
                <a:gd name="T34" fmla="*/ 14 w 367"/>
                <a:gd name="T35" fmla="*/ 98 h 425"/>
                <a:gd name="T36" fmla="*/ 12 w 367"/>
                <a:gd name="T37" fmla="*/ 66 h 425"/>
                <a:gd name="T38" fmla="*/ 12 w 367"/>
                <a:gd name="T39" fmla="*/ 18 h 425"/>
                <a:gd name="T40" fmla="*/ 45 w 367"/>
                <a:gd name="T41" fmla="*/ 16 h 425"/>
                <a:gd name="T42" fmla="*/ 76 w 367"/>
                <a:gd name="T43" fmla="*/ 13 h 425"/>
                <a:gd name="T44" fmla="*/ 106 w 367"/>
                <a:gd name="T45" fmla="*/ 13 h 425"/>
                <a:gd name="T46" fmla="*/ 132 w 367"/>
                <a:gd name="T47" fmla="*/ 12 h 425"/>
                <a:gd name="T48" fmla="*/ 159 w 367"/>
                <a:gd name="T49" fmla="*/ 12 h 425"/>
                <a:gd name="T50" fmla="*/ 204 w 367"/>
                <a:gd name="T51" fmla="*/ 13 h 425"/>
                <a:gd name="T52" fmla="*/ 241 w 367"/>
                <a:gd name="T53" fmla="*/ 16 h 425"/>
                <a:gd name="T54" fmla="*/ 270 w 367"/>
                <a:gd name="T55" fmla="*/ 18 h 425"/>
                <a:gd name="T56" fmla="*/ 303 w 367"/>
                <a:gd name="T57" fmla="*/ 23 h 425"/>
                <a:gd name="T58" fmla="*/ 325 w 367"/>
                <a:gd name="T59" fmla="*/ 40 h 425"/>
                <a:gd name="T60" fmla="*/ 326 w 367"/>
                <a:gd name="T61" fmla="*/ 77 h 425"/>
                <a:gd name="T62" fmla="*/ 327 w 367"/>
                <a:gd name="T63" fmla="*/ 114 h 425"/>
                <a:gd name="T64" fmla="*/ 330 w 367"/>
                <a:gd name="T65" fmla="*/ 151 h 425"/>
                <a:gd name="T66" fmla="*/ 334 w 367"/>
                <a:gd name="T67" fmla="*/ 190 h 425"/>
                <a:gd name="T68" fmla="*/ 338 w 367"/>
                <a:gd name="T69" fmla="*/ 227 h 425"/>
                <a:gd name="T70" fmla="*/ 342 w 367"/>
                <a:gd name="T71" fmla="*/ 263 h 425"/>
                <a:gd name="T72" fmla="*/ 347 w 367"/>
                <a:gd name="T73" fmla="*/ 300 h 425"/>
                <a:gd name="T74" fmla="*/ 349 w 367"/>
                <a:gd name="T75" fmla="*/ 337 h 425"/>
                <a:gd name="T76" fmla="*/ 352 w 367"/>
                <a:gd name="T77" fmla="*/ 376 h 425"/>
                <a:gd name="T78" fmla="*/ 353 w 367"/>
                <a:gd name="T79" fmla="*/ 413 h 425"/>
                <a:gd name="T80" fmla="*/ 367 w 367"/>
                <a:gd name="T81" fmla="*/ 413 h 425"/>
                <a:gd name="T82" fmla="*/ 366 w 367"/>
                <a:gd name="T83" fmla="*/ 376 h 425"/>
                <a:gd name="T84" fmla="*/ 363 w 367"/>
                <a:gd name="T85" fmla="*/ 339 h 425"/>
                <a:gd name="T86" fmla="*/ 360 w 367"/>
                <a:gd name="T87" fmla="*/ 300 h 425"/>
                <a:gd name="T88" fmla="*/ 356 w 367"/>
                <a:gd name="T89" fmla="*/ 263 h 425"/>
                <a:gd name="T90" fmla="*/ 353 w 367"/>
                <a:gd name="T91" fmla="*/ 226 h 425"/>
                <a:gd name="T92" fmla="*/ 348 w 367"/>
                <a:gd name="T93" fmla="*/ 187 h 425"/>
                <a:gd name="T94" fmla="*/ 345 w 367"/>
                <a:gd name="T95" fmla="*/ 148 h 425"/>
                <a:gd name="T96" fmla="*/ 342 w 367"/>
                <a:gd name="T97" fmla="*/ 110 h 425"/>
                <a:gd name="T98" fmla="*/ 342 w 367"/>
                <a:gd name="T99" fmla="*/ 73 h 425"/>
                <a:gd name="T100" fmla="*/ 342 w 367"/>
                <a:gd name="T101" fmla="*/ 34 h 425"/>
                <a:gd name="T102" fmla="*/ 329 w 367"/>
                <a:gd name="T103" fmla="*/ 13 h 425"/>
                <a:gd name="T104" fmla="*/ 301 w 367"/>
                <a:gd name="T105" fmla="*/ 9 h 425"/>
                <a:gd name="T106" fmla="*/ 264 w 367"/>
                <a:gd name="T107" fmla="*/ 7 h 425"/>
                <a:gd name="T108" fmla="*/ 220 w 367"/>
                <a:gd name="T109" fmla="*/ 4 h 425"/>
                <a:gd name="T110" fmla="*/ 172 w 367"/>
                <a:gd name="T111" fmla="*/ 4 h 425"/>
                <a:gd name="T112" fmla="*/ 124 w 367"/>
                <a:gd name="T113" fmla="*/ 1 h 425"/>
                <a:gd name="T114" fmla="*/ 80 w 367"/>
                <a:gd name="T115" fmla="*/ 0 h 425"/>
                <a:gd name="T116" fmla="*/ 41 w 367"/>
                <a:gd name="T117" fmla="*/ 0 h 425"/>
                <a:gd name="T118" fmla="*/ 4 w 367"/>
                <a:gd name="T119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7" h="425">
                  <a:moveTo>
                    <a:pt x="1" y="0"/>
                  </a:moveTo>
                  <a:lnTo>
                    <a:pt x="0" y="5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1" y="58"/>
                  </a:lnTo>
                  <a:lnTo>
                    <a:pt x="1" y="63"/>
                  </a:lnTo>
                  <a:lnTo>
                    <a:pt x="3" y="70"/>
                  </a:lnTo>
                  <a:lnTo>
                    <a:pt x="3" y="74"/>
                  </a:lnTo>
                  <a:lnTo>
                    <a:pt x="3" y="81"/>
                  </a:lnTo>
                  <a:lnTo>
                    <a:pt x="3" y="86"/>
                  </a:lnTo>
                  <a:lnTo>
                    <a:pt x="4" y="93"/>
                  </a:lnTo>
                  <a:lnTo>
                    <a:pt x="4" y="100"/>
                  </a:lnTo>
                  <a:lnTo>
                    <a:pt x="4" y="107"/>
                  </a:lnTo>
                  <a:lnTo>
                    <a:pt x="5" y="114"/>
                  </a:lnTo>
                  <a:lnTo>
                    <a:pt x="5" y="121"/>
                  </a:lnTo>
                  <a:lnTo>
                    <a:pt x="5" y="128"/>
                  </a:lnTo>
                  <a:lnTo>
                    <a:pt x="7" y="135"/>
                  </a:lnTo>
                  <a:lnTo>
                    <a:pt x="7" y="142"/>
                  </a:lnTo>
                  <a:lnTo>
                    <a:pt x="8" y="150"/>
                  </a:lnTo>
                  <a:lnTo>
                    <a:pt x="10" y="157"/>
                  </a:lnTo>
                  <a:lnTo>
                    <a:pt x="10" y="164"/>
                  </a:lnTo>
                  <a:lnTo>
                    <a:pt x="11" y="172"/>
                  </a:lnTo>
                  <a:lnTo>
                    <a:pt x="12" y="180"/>
                  </a:lnTo>
                  <a:lnTo>
                    <a:pt x="12" y="187"/>
                  </a:lnTo>
                  <a:lnTo>
                    <a:pt x="14" y="195"/>
                  </a:lnTo>
                  <a:lnTo>
                    <a:pt x="14" y="202"/>
                  </a:lnTo>
                  <a:lnTo>
                    <a:pt x="15" y="210"/>
                  </a:lnTo>
                  <a:lnTo>
                    <a:pt x="16" y="217"/>
                  </a:lnTo>
                  <a:lnTo>
                    <a:pt x="16" y="224"/>
                  </a:lnTo>
                  <a:lnTo>
                    <a:pt x="18" y="233"/>
                  </a:lnTo>
                  <a:lnTo>
                    <a:pt x="19" y="241"/>
                  </a:lnTo>
                  <a:lnTo>
                    <a:pt x="21" y="248"/>
                  </a:lnTo>
                  <a:lnTo>
                    <a:pt x="21" y="256"/>
                  </a:lnTo>
                  <a:lnTo>
                    <a:pt x="22" y="263"/>
                  </a:lnTo>
                  <a:lnTo>
                    <a:pt x="23" y="271"/>
                  </a:lnTo>
                  <a:lnTo>
                    <a:pt x="25" y="279"/>
                  </a:lnTo>
                  <a:lnTo>
                    <a:pt x="26" y="286"/>
                  </a:lnTo>
                  <a:lnTo>
                    <a:pt x="26" y="295"/>
                  </a:lnTo>
                  <a:lnTo>
                    <a:pt x="29" y="303"/>
                  </a:lnTo>
                  <a:lnTo>
                    <a:pt x="29" y="308"/>
                  </a:lnTo>
                  <a:lnTo>
                    <a:pt x="30" y="317"/>
                  </a:lnTo>
                  <a:lnTo>
                    <a:pt x="30" y="323"/>
                  </a:lnTo>
                  <a:lnTo>
                    <a:pt x="33" y="332"/>
                  </a:lnTo>
                  <a:lnTo>
                    <a:pt x="33" y="337"/>
                  </a:lnTo>
                  <a:lnTo>
                    <a:pt x="34" y="345"/>
                  </a:lnTo>
                  <a:lnTo>
                    <a:pt x="36" y="352"/>
                  </a:lnTo>
                  <a:lnTo>
                    <a:pt x="37" y="359"/>
                  </a:lnTo>
                  <a:lnTo>
                    <a:pt x="38" y="365"/>
                  </a:lnTo>
                  <a:lnTo>
                    <a:pt x="40" y="372"/>
                  </a:lnTo>
                  <a:lnTo>
                    <a:pt x="41" y="379"/>
                  </a:lnTo>
                  <a:lnTo>
                    <a:pt x="43" y="385"/>
                  </a:lnTo>
                  <a:lnTo>
                    <a:pt x="44" y="391"/>
                  </a:lnTo>
                  <a:lnTo>
                    <a:pt x="45" y="396"/>
                  </a:lnTo>
                  <a:lnTo>
                    <a:pt x="47" y="402"/>
                  </a:lnTo>
                  <a:lnTo>
                    <a:pt x="49" y="409"/>
                  </a:lnTo>
                  <a:lnTo>
                    <a:pt x="62" y="413"/>
                  </a:lnTo>
                  <a:lnTo>
                    <a:pt x="59" y="405"/>
                  </a:lnTo>
                  <a:lnTo>
                    <a:pt x="59" y="396"/>
                  </a:lnTo>
                  <a:lnTo>
                    <a:pt x="56" y="390"/>
                  </a:lnTo>
                  <a:lnTo>
                    <a:pt x="55" y="381"/>
                  </a:lnTo>
                  <a:lnTo>
                    <a:pt x="54" y="373"/>
                  </a:lnTo>
                  <a:lnTo>
                    <a:pt x="52" y="366"/>
                  </a:lnTo>
                  <a:lnTo>
                    <a:pt x="51" y="359"/>
                  </a:lnTo>
                  <a:lnTo>
                    <a:pt x="49" y="351"/>
                  </a:lnTo>
                  <a:lnTo>
                    <a:pt x="48" y="344"/>
                  </a:lnTo>
                  <a:lnTo>
                    <a:pt x="47" y="336"/>
                  </a:lnTo>
                  <a:lnTo>
                    <a:pt x="45" y="329"/>
                  </a:lnTo>
                  <a:lnTo>
                    <a:pt x="45" y="321"/>
                  </a:lnTo>
                  <a:lnTo>
                    <a:pt x="43" y="314"/>
                  </a:lnTo>
                  <a:lnTo>
                    <a:pt x="43" y="307"/>
                  </a:lnTo>
                  <a:lnTo>
                    <a:pt x="41" y="299"/>
                  </a:lnTo>
                  <a:lnTo>
                    <a:pt x="40" y="292"/>
                  </a:lnTo>
                  <a:lnTo>
                    <a:pt x="38" y="285"/>
                  </a:lnTo>
                  <a:lnTo>
                    <a:pt x="37" y="277"/>
                  </a:lnTo>
                  <a:lnTo>
                    <a:pt x="36" y="270"/>
                  </a:lnTo>
                  <a:lnTo>
                    <a:pt x="34" y="263"/>
                  </a:lnTo>
                  <a:lnTo>
                    <a:pt x="33" y="255"/>
                  </a:lnTo>
                  <a:lnTo>
                    <a:pt x="33" y="248"/>
                  </a:lnTo>
                  <a:lnTo>
                    <a:pt x="32" y="241"/>
                  </a:lnTo>
                  <a:lnTo>
                    <a:pt x="30" y="235"/>
                  </a:lnTo>
                  <a:lnTo>
                    <a:pt x="29" y="227"/>
                  </a:lnTo>
                  <a:lnTo>
                    <a:pt x="29" y="220"/>
                  </a:lnTo>
                  <a:lnTo>
                    <a:pt x="27" y="215"/>
                  </a:lnTo>
                  <a:lnTo>
                    <a:pt x="26" y="208"/>
                  </a:lnTo>
                  <a:lnTo>
                    <a:pt x="26" y="199"/>
                  </a:lnTo>
                  <a:lnTo>
                    <a:pt x="25" y="194"/>
                  </a:lnTo>
                  <a:lnTo>
                    <a:pt x="25" y="187"/>
                  </a:lnTo>
                  <a:lnTo>
                    <a:pt x="25" y="182"/>
                  </a:lnTo>
                  <a:lnTo>
                    <a:pt x="22" y="175"/>
                  </a:lnTo>
                  <a:lnTo>
                    <a:pt x="22" y="168"/>
                  </a:lnTo>
                  <a:lnTo>
                    <a:pt x="21" y="162"/>
                  </a:lnTo>
                  <a:lnTo>
                    <a:pt x="21" y="155"/>
                  </a:lnTo>
                  <a:lnTo>
                    <a:pt x="21" y="150"/>
                  </a:lnTo>
                  <a:lnTo>
                    <a:pt x="19" y="143"/>
                  </a:lnTo>
                  <a:lnTo>
                    <a:pt x="18" y="137"/>
                  </a:lnTo>
                  <a:lnTo>
                    <a:pt x="18" y="132"/>
                  </a:lnTo>
                  <a:lnTo>
                    <a:pt x="18" y="125"/>
                  </a:lnTo>
                  <a:lnTo>
                    <a:pt x="16" y="120"/>
                  </a:lnTo>
                  <a:lnTo>
                    <a:pt x="16" y="114"/>
                  </a:lnTo>
                  <a:lnTo>
                    <a:pt x="16" y="109"/>
                  </a:lnTo>
                  <a:lnTo>
                    <a:pt x="15" y="103"/>
                  </a:lnTo>
                  <a:lnTo>
                    <a:pt x="14" y="98"/>
                  </a:lnTo>
                  <a:lnTo>
                    <a:pt x="14" y="92"/>
                  </a:lnTo>
                  <a:lnTo>
                    <a:pt x="14" y="86"/>
                  </a:lnTo>
                  <a:lnTo>
                    <a:pt x="14" y="81"/>
                  </a:lnTo>
                  <a:lnTo>
                    <a:pt x="14" y="77"/>
                  </a:lnTo>
                  <a:lnTo>
                    <a:pt x="12" y="71"/>
                  </a:lnTo>
                  <a:lnTo>
                    <a:pt x="12" y="66"/>
                  </a:lnTo>
                  <a:lnTo>
                    <a:pt x="12" y="58"/>
                  </a:lnTo>
                  <a:lnTo>
                    <a:pt x="12" y="49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3" y="18"/>
                  </a:lnTo>
                  <a:lnTo>
                    <a:pt x="29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45" y="16"/>
                  </a:lnTo>
                  <a:lnTo>
                    <a:pt x="49" y="16"/>
                  </a:lnTo>
                  <a:lnTo>
                    <a:pt x="55" y="16"/>
                  </a:lnTo>
                  <a:lnTo>
                    <a:pt x="60" y="15"/>
                  </a:lnTo>
                  <a:lnTo>
                    <a:pt x="66" y="15"/>
                  </a:lnTo>
                  <a:lnTo>
                    <a:pt x="70" y="13"/>
                  </a:lnTo>
                  <a:lnTo>
                    <a:pt x="76" y="13"/>
                  </a:lnTo>
                  <a:lnTo>
                    <a:pt x="80" y="13"/>
                  </a:lnTo>
                  <a:lnTo>
                    <a:pt x="85" y="13"/>
                  </a:lnTo>
                  <a:lnTo>
                    <a:pt x="91" y="13"/>
                  </a:lnTo>
                  <a:lnTo>
                    <a:pt x="96" y="13"/>
                  </a:lnTo>
                  <a:lnTo>
                    <a:pt x="100" y="13"/>
                  </a:lnTo>
                  <a:lnTo>
                    <a:pt x="106" y="13"/>
                  </a:lnTo>
                  <a:lnTo>
                    <a:pt x="110" y="12"/>
                  </a:lnTo>
                  <a:lnTo>
                    <a:pt x="114" y="12"/>
                  </a:lnTo>
                  <a:lnTo>
                    <a:pt x="118" y="12"/>
                  </a:lnTo>
                  <a:lnTo>
                    <a:pt x="124" y="12"/>
                  </a:lnTo>
                  <a:lnTo>
                    <a:pt x="128" y="12"/>
                  </a:lnTo>
                  <a:lnTo>
                    <a:pt x="132" y="12"/>
                  </a:lnTo>
                  <a:lnTo>
                    <a:pt x="136" y="12"/>
                  </a:lnTo>
                  <a:lnTo>
                    <a:pt x="140" y="12"/>
                  </a:lnTo>
                  <a:lnTo>
                    <a:pt x="146" y="12"/>
                  </a:lnTo>
                  <a:lnTo>
                    <a:pt x="151" y="12"/>
                  </a:lnTo>
                  <a:lnTo>
                    <a:pt x="155" y="12"/>
                  </a:lnTo>
                  <a:lnTo>
                    <a:pt x="159" y="12"/>
                  </a:lnTo>
                  <a:lnTo>
                    <a:pt x="164" y="12"/>
                  </a:lnTo>
                  <a:lnTo>
                    <a:pt x="169" y="12"/>
                  </a:lnTo>
                  <a:lnTo>
                    <a:pt x="177" y="12"/>
                  </a:lnTo>
                  <a:lnTo>
                    <a:pt x="187" y="12"/>
                  </a:lnTo>
                  <a:lnTo>
                    <a:pt x="195" y="12"/>
                  </a:lnTo>
                  <a:lnTo>
                    <a:pt x="204" y="13"/>
                  </a:lnTo>
                  <a:lnTo>
                    <a:pt x="212" y="13"/>
                  </a:lnTo>
                  <a:lnTo>
                    <a:pt x="221" y="13"/>
                  </a:lnTo>
                  <a:lnTo>
                    <a:pt x="226" y="13"/>
                  </a:lnTo>
                  <a:lnTo>
                    <a:pt x="231" y="15"/>
                  </a:lnTo>
                  <a:lnTo>
                    <a:pt x="237" y="15"/>
                  </a:lnTo>
                  <a:lnTo>
                    <a:pt x="241" y="16"/>
                  </a:lnTo>
                  <a:lnTo>
                    <a:pt x="245" y="16"/>
                  </a:lnTo>
                  <a:lnTo>
                    <a:pt x="250" y="16"/>
                  </a:lnTo>
                  <a:lnTo>
                    <a:pt x="256" y="16"/>
                  </a:lnTo>
                  <a:lnTo>
                    <a:pt x="260" y="18"/>
                  </a:lnTo>
                  <a:lnTo>
                    <a:pt x="265" y="18"/>
                  </a:lnTo>
                  <a:lnTo>
                    <a:pt x="270" y="18"/>
                  </a:lnTo>
                  <a:lnTo>
                    <a:pt x="275" y="19"/>
                  </a:lnTo>
                  <a:lnTo>
                    <a:pt x="281" y="20"/>
                  </a:lnTo>
                  <a:lnTo>
                    <a:pt x="286" y="20"/>
                  </a:lnTo>
                  <a:lnTo>
                    <a:pt x="290" y="22"/>
                  </a:lnTo>
                  <a:lnTo>
                    <a:pt x="297" y="22"/>
                  </a:lnTo>
                  <a:lnTo>
                    <a:pt x="303" y="23"/>
                  </a:lnTo>
                  <a:lnTo>
                    <a:pt x="307" y="24"/>
                  </a:lnTo>
                  <a:lnTo>
                    <a:pt x="314" y="24"/>
                  </a:lnTo>
                  <a:lnTo>
                    <a:pt x="319" y="26"/>
                  </a:lnTo>
                  <a:lnTo>
                    <a:pt x="326" y="27"/>
                  </a:lnTo>
                  <a:lnTo>
                    <a:pt x="325" y="33"/>
                  </a:lnTo>
                  <a:lnTo>
                    <a:pt x="325" y="40"/>
                  </a:lnTo>
                  <a:lnTo>
                    <a:pt x="325" y="45"/>
                  </a:lnTo>
                  <a:lnTo>
                    <a:pt x="325" y="52"/>
                  </a:lnTo>
                  <a:lnTo>
                    <a:pt x="325" y="58"/>
                  </a:lnTo>
                  <a:lnTo>
                    <a:pt x="325" y="64"/>
                  </a:lnTo>
                  <a:lnTo>
                    <a:pt x="325" y="70"/>
                  </a:lnTo>
                  <a:lnTo>
                    <a:pt x="326" y="77"/>
                  </a:lnTo>
                  <a:lnTo>
                    <a:pt x="326" y="82"/>
                  </a:lnTo>
                  <a:lnTo>
                    <a:pt x="326" y="89"/>
                  </a:lnTo>
                  <a:lnTo>
                    <a:pt x="326" y="95"/>
                  </a:lnTo>
                  <a:lnTo>
                    <a:pt x="326" y="102"/>
                  </a:lnTo>
                  <a:lnTo>
                    <a:pt x="326" y="107"/>
                  </a:lnTo>
                  <a:lnTo>
                    <a:pt x="327" y="114"/>
                  </a:lnTo>
                  <a:lnTo>
                    <a:pt x="329" y="120"/>
                  </a:lnTo>
                  <a:lnTo>
                    <a:pt x="329" y="126"/>
                  </a:lnTo>
                  <a:lnTo>
                    <a:pt x="329" y="133"/>
                  </a:lnTo>
                  <a:lnTo>
                    <a:pt x="329" y="139"/>
                  </a:lnTo>
                  <a:lnTo>
                    <a:pt x="330" y="146"/>
                  </a:lnTo>
                  <a:lnTo>
                    <a:pt x="330" y="151"/>
                  </a:lnTo>
                  <a:lnTo>
                    <a:pt x="330" y="158"/>
                  </a:lnTo>
                  <a:lnTo>
                    <a:pt x="331" y="164"/>
                  </a:lnTo>
                  <a:lnTo>
                    <a:pt x="331" y="171"/>
                  </a:lnTo>
                  <a:lnTo>
                    <a:pt x="333" y="176"/>
                  </a:lnTo>
                  <a:lnTo>
                    <a:pt x="333" y="183"/>
                  </a:lnTo>
                  <a:lnTo>
                    <a:pt x="334" y="190"/>
                  </a:lnTo>
                  <a:lnTo>
                    <a:pt x="334" y="195"/>
                  </a:lnTo>
                  <a:lnTo>
                    <a:pt x="336" y="202"/>
                  </a:lnTo>
                  <a:lnTo>
                    <a:pt x="336" y="208"/>
                  </a:lnTo>
                  <a:lnTo>
                    <a:pt x="337" y="215"/>
                  </a:lnTo>
                  <a:lnTo>
                    <a:pt x="337" y="220"/>
                  </a:lnTo>
                  <a:lnTo>
                    <a:pt x="338" y="227"/>
                  </a:lnTo>
                  <a:lnTo>
                    <a:pt x="338" y="231"/>
                  </a:lnTo>
                  <a:lnTo>
                    <a:pt x="340" y="238"/>
                  </a:lnTo>
                  <a:lnTo>
                    <a:pt x="341" y="244"/>
                  </a:lnTo>
                  <a:lnTo>
                    <a:pt x="341" y="250"/>
                  </a:lnTo>
                  <a:lnTo>
                    <a:pt x="341" y="256"/>
                  </a:lnTo>
                  <a:lnTo>
                    <a:pt x="342" y="263"/>
                  </a:lnTo>
                  <a:lnTo>
                    <a:pt x="342" y="268"/>
                  </a:lnTo>
                  <a:lnTo>
                    <a:pt x="344" y="275"/>
                  </a:lnTo>
                  <a:lnTo>
                    <a:pt x="344" y="281"/>
                  </a:lnTo>
                  <a:lnTo>
                    <a:pt x="345" y="288"/>
                  </a:lnTo>
                  <a:lnTo>
                    <a:pt x="345" y="295"/>
                  </a:lnTo>
                  <a:lnTo>
                    <a:pt x="347" y="300"/>
                  </a:lnTo>
                  <a:lnTo>
                    <a:pt x="347" y="307"/>
                  </a:lnTo>
                  <a:lnTo>
                    <a:pt x="347" y="312"/>
                  </a:lnTo>
                  <a:lnTo>
                    <a:pt x="348" y="319"/>
                  </a:lnTo>
                  <a:lnTo>
                    <a:pt x="349" y="325"/>
                  </a:lnTo>
                  <a:lnTo>
                    <a:pt x="349" y="332"/>
                  </a:lnTo>
                  <a:lnTo>
                    <a:pt x="349" y="337"/>
                  </a:lnTo>
                  <a:lnTo>
                    <a:pt x="349" y="344"/>
                  </a:lnTo>
                  <a:lnTo>
                    <a:pt x="351" y="351"/>
                  </a:lnTo>
                  <a:lnTo>
                    <a:pt x="351" y="357"/>
                  </a:lnTo>
                  <a:lnTo>
                    <a:pt x="351" y="363"/>
                  </a:lnTo>
                  <a:lnTo>
                    <a:pt x="351" y="369"/>
                  </a:lnTo>
                  <a:lnTo>
                    <a:pt x="352" y="376"/>
                  </a:lnTo>
                  <a:lnTo>
                    <a:pt x="352" y="381"/>
                  </a:lnTo>
                  <a:lnTo>
                    <a:pt x="352" y="388"/>
                  </a:lnTo>
                  <a:lnTo>
                    <a:pt x="352" y="394"/>
                  </a:lnTo>
                  <a:lnTo>
                    <a:pt x="353" y="401"/>
                  </a:lnTo>
                  <a:lnTo>
                    <a:pt x="353" y="406"/>
                  </a:lnTo>
                  <a:lnTo>
                    <a:pt x="353" y="413"/>
                  </a:lnTo>
                  <a:lnTo>
                    <a:pt x="353" y="419"/>
                  </a:lnTo>
                  <a:lnTo>
                    <a:pt x="355" y="425"/>
                  </a:lnTo>
                  <a:lnTo>
                    <a:pt x="362" y="425"/>
                  </a:lnTo>
                  <a:lnTo>
                    <a:pt x="367" y="425"/>
                  </a:lnTo>
                  <a:lnTo>
                    <a:pt x="367" y="419"/>
                  </a:lnTo>
                  <a:lnTo>
                    <a:pt x="367" y="413"/>
                  </a:lnTo>
                  <a:lnTo>
                    <a:pt x="367" y="407"/>
                  </a:lnTo>
                  <a:lnTo>
                    <a:pt x="367" y="401"/>
                  </a:lnTo>
                  <a:lnTo>
                    <a:pt x="366" y="394"/>
                  </a:lnTo>
                  <a:lnTo>
                    <a:pt x="366" y="388"/>
                  </a:lnTo>
                  <a:lnTo>
                    <a:pt x="366" y="381"/>
                  </a:lnTo>
                  <a:lnTo>
                    <a:pt x="366" y="376"/>
                  </a:lnTo>
                  <a:lnTo>
                    <a:pt x="366" y="369"/>
                  </a:lnTo>
                  <a:lnTo>
                    <a:pt x="366" y="363"/>
                  </a:lnTo>
                  <a:lnTo>
                    <a:pt x="364" y="357"/>
                  </a:lnTo>
                  <a:lnTo>
                    <a:pt x="364" y="351"/>
                  </a:lnTo>
                  <a:lnTo>
                    <a:pt x="363" y="344"/>
                  </a:lnTo>
                  <a:lnTo>
                    <a:pt x="363" y="339"/>
                  </a:lnTo>
                  <a:lnTo>
                    <a:pt x="363" y="332"/>
                  </a:lnTo>
                  <a:lnTo>
                    <a:pt x="363" y="326"/>
                  </a:lnTo>
                  <a:lnTo>
                    <a:pt x="362" y="319"/>
                  </a:lnTo>
                  <a:lnTo>
                    <a:pt x="362" y="312"/>
                  </a:lnTo>
                  <a:lnTo>
                    <a:pt x="360" y="307"/>
                  </a:lnTo>
                  <a:lnTo>
                    <a:pt x="360" y="300"/>
                  </a:lnTo>
                  <a:lnTo>
                    <a:pt x="359" y="295"/>
                  </a:lnTo>
                  <a:lnTo>
                    <a:pt x="359" y="288"/>
                  </a:lnTo>
                  <a:lnTo>
                    <a:pt x="358" y="281"/>
                  </a:lnTo>
                  <a:lnTo>
                    <a:pt x="358" y="275"/>
                  </a:lnTo>
                  <a:lnTo>
                    <a:pt x="358" y="268"/>
                  </a:lnTo>
                  <a:lnTo>
                    <a:pt x="356" y="263"/>
                  </a:lnTo>
                  <a:lnTo>
                    <a:pt x="355" y="256"/>
                  </a:lnTo>
                  <a:lnTo>
                    <a:pt x="355" y="250"/>
                  </a:lnTo>
                  <a:lnTo>
                    <a:pt x="355" y="244"/>
                  </a:lnTo>
                  <a:lnTo>
                    <a:pt x="353" y="238"/>
                  </a:lnTo>
                  <a:lnTo>
                    <a:pt x="353" y="231"/>
                  </a:lnTo>
                  <a:lnTo>
                    <a:pt x="353" y="226"/>
                  </a:lnTo>
                  <a:lnTo>
                    <a:pt x="351" y="219"/>
                  </a:lnTo>
                  <a:lnTo>
                    <a:pt x="351" y="212"/>
                  </a:lnTo>
                  <a:lnTo>
                    <a:pt x="349" y="206"/>
                  </a:lnTo>
                  <a:lnTo>
                    <a:pt x="349" y="199"/>
                  </a:lnTo>
                  <a:lnTo>
                    <a:pt x="349" y="193"/>
                  </a:lnTo>
                  <a:lnTo>
                    <a:pt x="348" y="187"/>
                  </a:lnTo>
                  <a:lnTo>
                    <a:pt x="347" y="180"/>
                  </a:lnTo>
                  <a:lnTo>
                    <a:pt x="347" y="175"/>
                  </a:lnTo>
                  <a:lnTo>
                    <a:pt x="347" y="168"/>
                  </a:lnTo>
                  <a:lnTo>
                    <a:pt x="345" y="161"/>
                  </a:lnTo>
                  <a:lnTo>
                    <a:pt x="345" y="154"/>
                  </a:lnTo>
                  <a:lnTo>
                    <a:pt x="345" y="148"/>
                  </a:lnTo>
                  <a:lnTo>
                    <a:pt x="344" y="142"/>
                  </a:lnTo>
                  <a:lnTo>
                    <a:pt x="344" y="136"/>
                  </a:lnTo>
                  <a:lnTo>
                    <a:pt x="344" y="129"/>
                  </a:lnTo>
                  <a:lnTo>
                    <a:pt x="344" y="124"/>
                  </a:lnTo>
                  <a:lnTo>
                    <a:pt x="342" y="117"/>
                  </a:lnTo>
                  <a:lnTo>
                    <a:pt x="342" y="110"/>
                  </a:lnTo>
                  <a:lnTo>
                    <a:pt x="342" y="103"/>
                  </a:lnTo>
                  <a:lnTo>
                    <a:pt x="342" y="98"/>
                  </a:lnTo>
                  <a:lnTo>
                    <a:pt x="342" y="91"/>
                  </a:lnTo>
                  <a:lnTo>
                    <a:pt x="342" y="85"/>
                  </a:lnTo>
                  <a:lnTo>
                    <a:pt x="342" y="78"/>
                  </a:lnTo>
                  <a:lnTo>
                    <a:pt x="342" y="73"/>
                  </a:lnTo>
                  <a:lnTo>
                    <a:pt x="342" y="66"/>
                  </a:lnTo>
                  <a:lnTo>
                    <a:pt x="342" y="60"/>
                  </a:lnTo>
                  <a:lnTo>
                    <a:pt x="342" y="53"/>
                  </a:lnTo>
                  <a:lnTo>
                    <a:pt x="342" y="47"/>
                  </a:lnTo>
                  <a:lnTo>
                    <a:pt x="342" y="41"/>
                  </a:lnTo>
                  <a:lnTo>
                    <a:pt x="342" y="34"/>
                  </a:lnTo>
                  <a:lnTo>
                    <a:pt x="342" y="29"/>
                  </a:lnTo>
                  <a:lnTo>
                    <a:pt x="344" y="22"/>
                  </a:lnTo>
                  <a:lnTo>
                    <a:pt x="342" y="20"/>
                  </a:lnTo>
                  <a:lnTo>
                    <a:pt x="340" y="18"/>
                  </a:lnTo>
                  <a:lnTo>
                    <a:pt x="334" y="16"/>
                  </a:lnTo>
                  <a:lnTo>
                    <a:pt x="329" y="13"/>
                  </a:lnTo>
                  <a:lnTo>
                    <a:pt x="325" y="13"/>
                  </a:lnTo>
                  <a:lnTo>
                    <a:pt x="320" y="12"/>
                  </a:lnTo>
                  <a:lnTo>
                    <a:pt x="315" y="12"/>
                  </a:lnTo>
                  <a:lnTo>
                    <a:pt x="311" y="12"/>
                  </a:lnTo>
                  <a:lnTo>
                    <a:pt x="305" y="11"/>
                  </a:lnTo>
                  <a:lnTo>
                    <a:pt x="301" y="9"/>
                  </a:lnTo>
                  <a:lnTo>
                    <a:pt x="294" y="9"/>
                  </a:lnTo>
                  <a:lnTo>
                    <a:pt x="290" y="9"/>
                  </a:lnTo>
                  <a:lnTo>
                    <a:pt x="283" y="8"/>
                  </a:lnTo>
                  <a:lnTo>
                    <a:pt x="276" y="8"/>
                  </a:lnTo>
                  <a:lnTo>
                    <a:pt x="270" y="7"/>
                  </a:lnTo>
                  <a:lnTo>
                    <a:pt x="264" y="7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2" y="5"/>
                  </a:lnTo>
                  <a:lnTo>
                    <a:pt x="235" y="5"/>
                  </a:lnTo>
                  <a:lnTo>
                    <a:pt x="227" y="4"/>
                  </a:lnTo>
                  <a:lnTo>
                    <a:pt x="220" y="4"/>
                  </a:lnTo>
                  <a:lnTo>
                    <a:pt x="212" y="4"/>
                  </a:lnTo>
                  <a:lnTo>
                    <a:pt x="204" y="4"/>
                  </a:lnTo>
                  <a:lnTo>
                    <a:pt x="195" y="4"/>
                  </a:lnTo>
                  <a:lnTo>
                    <a:pt x="188" y="4"/>
                  </a:lnTo>
                  <a:lnTo>
                    <a:pt x="180" y="4"/>
                  </a:lnTo>
                  <a:lnTo>
                    <a:pt x="172" y="4"/>
                  </a:lnTo>
                  <a:lnTo>
                    <a:pt x="164" y="2"/>
                  </a:lnTo>
                  <a:lnTo>
                    <a:pt x="155" y="2"/>
                  </a:lnTo>
                  <a:lnTo>
                    <a:pt x="147" y="1"/>
                  </a:lnTo>
                  <a:lnTo>
                    <a:pt x="140" y="1"/>
                  </a:lnTo>
                  <a:lnTo>
                    <a:pt x="132" y="1"/>
                  </a:lnTo>
                  <a:lnTo>
                    <a:pt x="124" y="1"/>
                  </a:lnTo>
                  <a:lnTo>
                    <a:pt x="115" y="1"/>
                  </a:lnTo>
                  <a:lnTo>
                    <a:pt x="109" y="1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9" name="Freeform 149">
              <a:extLst>
                <a:ext uri="{FF2B5EF4-FFF2-40B4-BE49-F238E27FC236}">
                  <a16:creationId xmlns:a16="http://schemas.microsoft.com/office/drawing/2014/main" id="{FD94B9E5-CBBD-4B8A-98A4-B9785F1D7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3116"/>
              <a:ext cx="186" cy="90"/>
            </a:xfrm>
            <a:custGeom>
              <a:avLst/>
              <a:gdLst>
                <a:gd name="T0" fmla="*/ 109 w 186"/>
                <a:gd name="T1" fmla="*/ 10 h 90"/>
                <a:gd name="T2" fmla="*/ 94 w 186"/>
                <a:gd name="T3" fmla="*/ 6 h 90"/>
                <a:gd name="T4" fmla="*/ 80 w 186"/>
                <a:gd name="T5" fmla="*/ 3 h 90"/>
                <a:gd name="T6" fmla="*/ 66 w 186"/>
                <a:gd name="T7" fmla="*/ 1 h 90"/>
                <a:gd name="T8" fmla="*/ 53 w 186"/>
                <a:gd name="T9" fmla="*/ 1 h 90"/>
                <a:gd name="T10" fmla="*/ 39 w 186"/>
                <a:gd name="T11" fmla="*/ 0 h 90"/>
                <a:gd name="T12" fmla="*/ 26 w 186"/>
                <a:gd name="T13" fmla="*/ 0 h 90"/>
                <a:gd name="T14" fmla="*/ 15 w 186"/>
                <a:gd name="T15" fmla="*/ 0 h 90"/>
                <a:gd name="T16" fmla="*/ 7 w 186"/>
                <a:gd name="T17" fmla="*/ 3 h 90"/>
                <a:gd name="T18" fmla="*/ 2 w 186"/>
                <a:gd name="T19" fmla="*/ 8 h 90"/>
                <a:gd name="T20" fmla="*/ 4 w 186"/>
                <a:gd name="T21" fmla="*/ 11 h 90"/>
                <a:gd name="T22" fmla="*/ 15 w 186"/>
                <a:gd name="T23" fmla="*/ 11 h 90"/>
                <a:gd name="T24" fmla="*/ 28 w 186"/>
                <a:gd name="T25" fmla="*/ 11 h 90"/>
                <a:gd name="T26" fmla="*/ 42 w 186"/>
                <a:gd name="T27" fmla="*/ 11 h 90"/>
                <a:gd name="T28" fmla="*/ 54 w 186"/>
                <a:gd name="T29" fmla="*/ 12 h 90"/>
                <a:gd name="T30" fmla="*/ 68 w 186"/>
                <a:gd name="T31" fmla="*/ 14 h 90"/>
                <a:gd name="T32" fmla="*/ 81 w 186"/>
                <a:gd name="T33" fmla="*/ 14 h 90"/>
                <a:gd name="T34" fmla="*/ 95 w 186"/>
                <a:gd name="T35" fmla="*/ 17 h 90"/>
                <a:gd name="T36" fmla="*/ 109 w 186"/>
                <a:gd name="T37" fmla="*/ 19 h 90"/>
                <a:gd name="T38" fmla="*/ 120 w 186"/>
                <a:gd name="T39" fmla="*/ 23 h 90"/>
                <a:gd name="T40" fmla="*/ 132 w 186"/>
                <a:gd name="T41" fmla="*/ 30 h 90"/>
                <a:gd name="T42" fmla="*/ 143 w 186"/>
                <a:gd name="T43" fmla="*/ 36 h 90"/>
                <a:gd name="T44" fmla="*/ 153 w 186"/>
                <a:gd name="T45" fmla="*/ 44 h 90"/>
                <a:gd name="T46" fmla="*/ 163 w 186"/>
                <a:gd name="T47" fmla="*/ 54 h 90"/>
                <a:gd name="T48" fmla="*/ 169 w 186"/>
                <a:gd name="T49" fmla="*/ 66 h 90"/>
                <a:gd name="T50" fmla="*/ 175 w 186"/>
                <a:gd name="T51" fmla="*/ 80 h 90"/>
                <a:gd name="T52" fmla="*/ 186 w 186"/>
                <a:gd name="T53" fmla="*/ 90 h 90"/>
                <a:gd name="T54" fmla="*/ 183 w 186"/>
                <a:gd name="T55" fmla="*/ 79 h 90"/>
                <a:gd name="T56" fmla="*/ 182 w 186"/>
                <a:gd name="T57" fmla="*/ 70 h 90"/>
                <a:gd name="T58" fmla="*/ 175 w 186"/>
                <a:gd name="T59" fmla="*/ 55 h 90"/>
                <a:gd name="T60" fmla="*/ 167 w 186"/>
                <a:gd name="T61" fmla="*/ 43 h 90"/>
                <a:gd name="T62" fmla="*/ 160 w 186"/>
                <a:gd name="T63" fmla="*/ 34 h 90"/>
                <a:gd name="T64" fmla="*/ 149 w 186"/>
                <a:gd name="T65" fmla="*/ 26 h 90"/>
                <a:gd name="T66" fmla="*/ 139 w 186"/>
                <a:gd name="T67" fmla="*/ 21 h 90"/>
                <a:gd name="T68" fmla="*/ 127 w 186"/>
                <a:gd name="T69" fmla="*/ 15 h 90"/>
                <a:gd name="T70" fmla="*/ 116 w 186"/>
                <a:gd name="T71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6" h="90">
                  <a:moveTo>
                    <a:pt x="116" y="12"/>
                  </a:moveTo>
                  <a:lnTo>
                    <a:pt x="109" y="10"/>
                  </a:lnTo>
                  <a:lnTo>
                    <a:pt x="102" y="7"/>
                  </a:lnTo>
                  <a:lnTo>
                    <a:pt x="94" y="6"/>
                  </a:lnTo>
                  <a:lnTo>
                    <a:pt x="88" y="6"/>
                  </a:lnTo>
                  <a:lnTo>
                    <a:pt x="80" y="3"/>
                  </a:lnTo>
                  <a:lnTo>
                    <a:pt x="73" y="3"/>
                  </a:lnTo>
                  <a:lnTo>
                    <a:pt x="66" y="1"/>
                  </a:lnTo>
                  <a:lnTo>
                    <a:pt x="59" y="1"/>
                  </a:lnTo>
                  <a:lnTo>
                    <a:pt x="53" y="1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4" y="11"/>
                  </a:lnTo>
                  <a:lnTo>
                    <a:pt x="10" y="11"/>
                  </a:lnTo>
                  <a:lnTo>
                    <a:pt x="15" y="11"/>
                  </a:lnTo>
                  <a:lnTo>
                    <a:pt x="22" y="11"/>
                  </a:lnTo>
                  <a:lnTo>
                    <a:pt x="28" y="11"/>
                  </a:lnTo>
                  <a:lnTo>
                    <a:pt x="35" y="11"/>
                  </a:lnTo>
                  <a:lnTo>
                    <a:pt x="42" y="11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61" y="12"/>
                  </a:lnTo>
                  <a:lnTo>
                    <a:pt x="68" y="14"/>
                  </a:lnTo>
                  <a:lnTo>
                    <a:pt x="76" y="14"/>
                  </a:lnTo>
                  <a:lnTo>
                    <a:pt x="81" y="14"/>
                  </a:lnTo>
                  <a:lnTo>
                    <a:pt x="88" y="15"/>
                  </a:lnTo>
                  <a:lnTo>
                    <a:pt x="95" y="17"/>
                  </a:lnTo>
                  <a:lnTo>
                    <a:pt x="102" y="19"/>
                  </a:lnTo>
                  <a:lnTo>
                    <a:pt x="109" y="19"/>
                  </a:lnTo>
                  <a:lnTo>
                    <a:pt x="114" y="22"/>
                  </a:lnTo>
                  <a:lnTo>
                    <a:pt x="120" y="23"/>
                  </a:lnTo>
                  <a:lnTo>
                    <a:pt x="127" y="28"/>
                  </a:lnTo>
                  <a:lnTo>
                    <a:pt x="132" y="30"/>
                  </a:lnTo>
                  <a:lnTo>
                    <a:pt x="138" y="32"/>
                  </a:lnTo>
                  <a:lnTo>
                    <a:pt x="143" y="36"/>
                  </a:lnTo>
                  <a:lnTo>
                    <a:pt x="149" y="40"/>
                  </a:lnTo>
                  <a:lnTo>
                    <a:pt x="153" y="44"/>
                  </a:lnTo>
                  <a:lnTo>
                    <a:pt x="158" y="48"/>
                  </a:lnTo>
                  <a:lnTo>
                    <a:pt x="163" y="54"/>
                  </a:lnTo>
                  <a:lnTo>
                    <a:pt x="167" y="61"/>
                  </a:lnTo>
                  <a:lnTo>
                    <a:pt x="169" y="66"/>
                  </a:lnTo>
                  <a:lnTo>
                    <a:pt x="174" y="73"/>
                  </a:lnTo>
                  <a:lnTo>
                    <a:pt x="175" y="80"/>
                  </a:lnTo>
                  <a:lnTo>
                    <a:pt x="178" y="88"/>
                  </a:lnTo>
                  <a:lnTo>
                    <a:pt x="186" y="90"/>
                  </a:lnTo>
                  <a:lnTo>
                    <a:pt x="185" y="84"/>
                  </a:lnTo>
                  <a:lnTo>
                    <a:pt x="183" y="79"/>
                  </a:lnTo>
                  <a:lnTo>
                    <a:pt x="182" y="74"/>
                  </a:lnTo>
                  <a:lnTo>
                    <a:pt x="182" y="70"/>
                  </a:lnTo>
                  <a:lnTo>
                    <a:pt x="178" y="62"/>
                  </a:lnTo>
                  <a:lnTo>
                    <a:pt x="175" y="55"/>
                  </a:lnTo>
                  <a:lnTo>
                    <a:pt x="171" y="47"/>
                  </a:lnTo>
                  <a:lnTo>
                    <a:pt x="167" y="43"/>
                  </a:lnTo>
                  <a:lnTo>
                    <a:pt x="163" y="37"/>
                  </a:lnTo>
                  <a:lnTo>
                    <a:pt x="160" y="34"/>
                  </a:lnTo>
                  <a:lnTo>
                    <a:pt x="154" y="29"/>
                  </a:lnTo>
                  <a:lnTo>
                    <a:pt x="149" y="26"/>
                  </a:lnTo>
                  <a:lnTo>
                    <a:pt x="143" y="23"/>
                  </a:lnTo>
                  <a:lnTo>
                    <a:pt x="139" y="21"/>
                  </a:lnTo>
                  <a:lnTo>
                    <a:pt x="134" y="18"/>
                  </a:lnTo>
                  <a:lnTo>
                    <a:pt x="127" y="15"/>
                  </a:lnTo>
                  <a:lnTo>
                    <a:pt x="121" y="14"/>
                  </a:lnTo>
                  <a:lnTo>
                    <a:pt x="116" y="12"/>
                  </a:lnTo>
                  <a:lnTo>
                    <a:pt x="11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0" name="Freeform 150">
              <a:extLst>
                <a:ext uri="{FF2B5EF4-FFF2-40B4-BE49-F238E27FC236}">
                  <a16:creationId xmlns:a16="http://schemas.microsoft.com/office/drawing/2014/main" id="{C201DC86-0707-407E-B65B-76E44D85C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3171"/>
              <a:ext cx="132" cy="29"/>
            </a:xfrm>
            <a:custGeom>
              <a:avLst/>
              <a:gdLst>
                <a:gd name="T0" fmla="*/ 98 w 132"/>
                <a:gd name="T1" fmla="*/ 0 h 29"/>
                <a:gd name="T2" fmla="*/ 25 w 132"/>
                <a:gd name="T3" fmla="*/ 13 h 29"/>
                <a:gd name="T4" fmla="*/ 0 w 132"/>
                <a:gd name="T5" fmla="*/ 28 h 29"/>
                <a:gd name="T6" fmla="*/ 89 w 132"/>
                <a:gd name="T7" fmla="*/ 15 h 29"/>
                <a:gd name="T8" fmla="*/ 98 w 132"/>
                <a:gd name="T9" fmla="*/ 15 h 29"/>
                <a:gd name="T10" fmla="*/ 106 w 132"/>
                <a:gd name="T11" fmla="*/ 19 h 29"/>
                <a:gd name="T12" fmla="*/ 109 w 132"/>
                <a:gd name="T13" fmla="*/ 21 h 29"/>
                <a:gd name="T14" fmla="*/ 113 w 132"/>
                <a:gd name="T15" fmla="*/ 24 h 29"/>
                <a:gd name="T16" fmla="*/ 118 w 132"/>
                <a:gd name="T17" fmla="*/ 25 h 29"/>
                <a:gd name="T18" fmla="*/ 124 w 132"/>
                <a:gd name="T19" fmla="*/ 29 h 29"/>
                <a:gd name="T20" fmla="*/ 132 w 132"/>
                <a:gd name="T21" fmla="*/ 26 h 29"/>
                <a:gd name="T22" fmla="*/ 127 w 132"/>
                <a:gd name="T23" fmla="*/ 18 h 29"/>
                <a:gd name="T24" fmla="*/ 118 w 132"/>
                <a:gd name="T25" fmla="*/ 11 h 29"/>
                <a:gd name="T26" fmla="*/ 113 w 132"/>
                <a:gd name="T27" fmla="*/ 7 h 29"/>
                <a:gd name="T28" fmla="*/ 109 w 132"/>
                <a:gd name="T29" fmla="*/ 4 h 29"/>
                <a:gd name="T30" fmla="*/ 103 w 132"/>
                <a:gd name="T31" fmla="*/ 2 h 29"/>
                <a:gd name="T32" fmla="*/ 98 w 132"/>
                <a:gd name="T33" fmla="*/ 0 h 29"/>
                <a:gd name="T34" fmla="*/ 98 w 132"/>
                <a:gd name="T3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29">
                  <a:moveTo>
                    <a:pt x="98" y="0"/>
                  </a:moveTo>
                  <a:lnTo>
                    <a:pt x="25" y="13"/>
                  </a:lnTo>
                  <a:lnTo>
                    <a:pt x="0" y="28"/>
                  </a:lnTo>
                  <a:lnTo>
                    <a:pt x="89" y="15"/>
                  </a:lnTo>
                  <a:lnTo>
                    <a:pt x="98" y="15"/>
                  </a:lnTo>
                  <a:lnTo>
                    <a:pt x="106" y="19"/>
                  </a:lnTo>
                  <a:lnTo>
                    <a:pt x="109" y="21"/>
                  </a:lnTo>
                  <a:lnTo>
                    <a:pt x="113" y="24"/>
                  </a:lnTo>
                  <a:lnTo>
                    <a:pt x="118" y="25"/>
                  </a:lnTo>
                  <a:lnTo>
                    <a:pt x="124" y="29"/>
                  </a:lnTo>
                  <a:lnTo>
                    <a:pt x="132" y="26"/>
                  </a:lnTo>
                  <a:lnTo>
                    <a:pt x="127" y="18"/>
                  </a:lnTo>
                  <a:lnTo>
                    <a:pt x="118" y="11"/>
                  </a:lnTo>
                  <a:lnTo>
                    <a:pt x="113" y="7"/>
                  </a:lnTo>
                  <a:lnTo>
                    <a:pt x="109" y="4"/>
                  </a:lnTo>
                  <a:lnTo>
                    <a:pt x="103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1" name="Freeform 151">
              <a:extLst>
                <a:ext uri="{FF2B5EF4-FFF2-40B4-BE49-F238E27FC236}">
                  <a16:creationId xmlns:a16="http://schemas.microsoft.com/office/drawing/2014/main" id="{FAE86855-964B-4E12-A24B-1DF08FA45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2575"/>
              <a:ext cx="204" cy="197"/>
            </a:xfrm>
            <a:custGeom>
              <a:avLst/>
              <a:gdLst>
                <a:gd name="T0" fmla="*/ 1 w 204"/>
                <a:gd name="T1" fmla="*/ 75 h 197"/>
                <a:gd name="T2" fmla="*/ 8 w 204"/>
                <a:gd name="T3" fmla="*/ 77 h 197"/>
                <a:gd name="T4" fmla="*/ 17 w 204"/>
                <a:gd name="T5" fmla="*/ 78 h 197"/>
                <a:gd name="T6" fmla="*/ 26 w 204"/>
                <a:gd name="T7" fmla="*/ 77 h 197"/>
                <a:gd name="T8" fmla="*/ 36 w 204"/>
                <a:gd name="T9" fmla="*/ 74 h 197"/>
                <a:gd name="T10" fmla="*/ 45 w 204"/>
                <a:gd name="T11" fmla="*/ 67 h 197"/>
                <a:gd name="T12" fmla="*/ 54 w 204"/>
                <a:gd name="T13" fmla="*/ 57 h 197"/>
                <a:gd name="T14" fmla="*/ 62 w 204"/>
                <a:gd name="T15" fmla="*/ 44 h 197"/>
                <a:gd name="T16" fmla="*/ 69 w 204"/>
                <a:gd name="T17" fmla="*/ 30 h 197"/>
                <a:gd name="T18" fmla="*/ 77 w 204"/>
                <a:gd name="T19" fmla="*/ 19 h 197"/>
                <a:gd name="T20" fmla="*/ 87 w 204"/>
                <a:gd name="T21" fmla="*/ 11 h 197"/>
                <a:gd name="T22" fmla="*/ 96 w 204"/>
                <a:gd name="T23" fmla="*/ 5 h 197"/>
                <a:gd name="T24" fmla="*/ 106 w 204"/>
                <a:gd name="T25" fmla="*/ 1 h 197"/>
                <a:gd name="T26" fmla="*/ 117 w 204"/>
                <a:gd name="T27" fmla="*/ 0 h 197"/>
                <a:gd name="T28" fmla="*/ 129 w 204"/>
                <a:gd name="T29" fmla="*/ 0 h 197"/>
                <a:gd name="T30" fmla="*/ 139 w 204"/>
                <a:gd name="T31" fmla="*/ 2 h 197"/>
                <a:gd name="T32" fmla="*/ 150 w 204"/>
                <a:gd name="T33" fmla="*/ 6 h 197"/>
                <a:gd name="T34" fmla="*/ 161 w 204"/>
                <a:gd name="T35" fmla="*/ 13 h 197"/>
                <a:gd name="T36" fmla="*/ 171 w 204"/>
                <a:gd name="T37" fmla="*/ 22 h 197"/>
                <a:gd name="T38" fmla="*/ 180 w 204"/>
                <a:gd name="T39" fmla="*/ 31 h 197"/>
                <a:gd name="T40" fmla="*/ 188 w 204"/>
                <a:gd name="T41" fmla="*/ 42 h 197"/>
                <a:gd name="T42" fmla="*/ 195 w 204"/>
                <a:gd name="T43" fmla="*/ 56 h 197"/>
                <a:gd name="T44" fmla="*/ 199 w 204"/>
                <a:gd name="T45" fmla="*/ 71 h 197"/>
                <a:gd name="T46" fmla="*/ 202 w 204"/>
                <a:gd name="T47" fmla="*/ 86 h 197"/>
                <a:gd name="T48" fmla="*/ 202 w 204"/>
                <a:gd name="T49" fmla="*/ 102 h 197"/>
                <a:gd name="T50" fmla="*/ 201 w 204"/>
                <a:gd name="T51" fmla="*/ 117 h 197"/>
                <a:gd name="T52" fmla="*/ 199 w 204"/>
                <a:gd name="T53" fmla="*/ 132 h 197"/>
                <a:gd name="T54" fmla="*/ 197 w 204"/>
                <a:gd name="T55" fmla="*/ 146 h 197"/>
                <a:gd name="T56" fmla="*/ 191 w 204"/>
                <a:gd name="T57" fmla="*/ 161 h 197"/>
                <a:gd name="T58" fmla="*/ 186 w 204"/>
                <a:gd name="T59" fmla="*/ 175 h 197"/>
                <a:gd name="T60" fmla="*/ 180 w 204"/>
                <a:gd name="T61" fmla="*/ 190 h 197"/>
                <a:gd name="T62" fmla="*/ 171 w 204"/>
                <a:gd name="T63" fmla="*/ 197 h 197"/>
                <a:gd name="T64" fmla="*/ 158 w 204"/>
                <a:gd name="T65" fmla="*/ 197 h 197"/>
                <a:gd name="T66" fmla="*/ 146 w 204"/>
                <a:gd name="T67" fmla="*/ 194 h 197"/>
                <a:gd name="T68" fmla="*/ 129 w 204"/>
                <a:gd name="T69" fmla="*/ 191 h 197"/>
                <a:gd name="T70" fmla="*/ 113 w 204"/>
                <a:gd name="T71" fmla="*/ 186 h 197"/>
                <a:gd name="T72" fmla="*/ 95 w 204"/>
                <a:gd name="T73" fmla="*/ 177 h 197"/>
                <a:gd name="T74" fmla="*/ 83 w 204"/>
                <a:gd name="T75" fmla="*/ 172 h 197"/>
                <a:gd name="T76" fmla="*/ 73 w 204"/>
                <a:gd name="T77" fmla="*/ 168 h 197"/>
                <a:gd name="T78" fmla="*/ 59 w 204"/>
                <a:gd name="T79" fmla="*/ 162 h 197"/>
                <a:gd name="T80" fmla="*/ 43 w 204"/>
                <a:gd name="T81" fmla="*/ 151 h 197"/>
                <a:gd name="T82" fmla="*/ 29 w 204"/>
                <a:gd name="T83" fmla="*/ 139 h 197"/>
                <a:gd name="T84" fmla="*/ 18 w 204"/>
                <a:gd name="T85" fmla="*/ 126 h 197"/>
                <a:gd name="T86" fmla="*/ 11 w 204"/>
                <a:gd name="T87" fmla="*/ 113 h 197"/>
                <a:gd name="T88" fmla="*/ 6 w 204"/>
                <a:gd name="T89" fmla="*/ 99 h 197"/>
                <a:gd name="T90" fmla="*/ 1 w 204"/>
                <a:gd name="T91" fmla="*/ 88 h 197"/>
                <a:gd name="T92" fmla="*/ 0 w 204"/>
                <a:gd name="T93" fmla="*/ 78 h 197"/>
                <a:gd name="T94" fmla="*/ 0 w 204"/>
                <a:gd name="T95" fmla="*/ 7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97">
                  <a:moveTo>
                    <a:pt x="0" y="75"/>
                  </a:moveTo>
                  <a:lnTo>
                    <a:pt x="1" y="75"/>
                  </a:lnTo>
                  <a:lnTo>
                    <a:pt x="6" y="77"/>
                  </a:lnTo>
                  <a:lnTo>
                    <a:pt x="8" y="77"/>
                  </a:lnTo>
                  <a:lnTo>
                    <a:pt x="12" y="78"/>
                  </a:lnTo>
                  <a:lnTo>
                    <a:pt x="17" y="78"/>
                  </a:lnTo>
                  <a:lnTo>
                    <a:pt x="22" y="78"/>
                  </a:lnTo>
                  <a:lnTo>
                    <a:pt x="26" y="77"/>
                  </a:lnTo>
                  <a:lnTo>
                    <a:pt x="30" y="75"/>
                  </a:lnTo>
                  <a:lnTo>
                    <a:pt x="36" y="74"/>
                  </a:lnTo>
                  <a:lnTo>
                    <a:pt x="41" y="71"/>
                  </a:lnTo>
                  <a:lnTo>
                    <a:pt x="45" y="67"/>
                  </a:lnTo>
                  <a:lnTo>
                    <a:pt x="50" y="63"/>
                  </a:lnTo>
                  <a:lnTo>
                    <a:pt x="54" y="57"/>
                  </a:lnTo>
                  <a:lnTo>
                    <a:pt x="59" y="52"/>
                  </a:lnTo>
                  <a:lnTo>
                    <a:pt x="62" y="44"/>
                  </a:lnTo>
                  <a:lnTo>
                    <a:pt x="66" y="37"/>
                  </a:lnTo>
                  <a:lnTo>
                    <a:pt x="69" y="30"/>
                  </a:lnTo>
                  <a:lnTo>
                    <a:pt x="74" y="26"/>
                  </a:lnTo>
                  <a:lnTo>
                    <a:pt x="77" y="19"/>
                  </a:lnTo>
                  <a:lnTo>
                    <a:pt x="83" y="15"/>
                  </a:lnTo>
                  <a:lnTo>
                    <a:pt x="87" y="11"/>
                  </a:lnTo>
                  <a:lnTo>
                    <a:pt x="92" y="9"/>
                  </a:lnTo>
                  <a:lnTo>
                    <a:pt x="96" y="5"/>
                  </a:lnTo>
                  <a:lnTo>
                    <a:pt x="102" y="2"/>
                  </a:lnTo>
                  <a:lnTo>
                    <a:pt x="106" y="1"/>
                  </a:lnTo>
                  <a:lnTo>
                    <a:pt x="111" y="0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9" y="0"/>
                  </a:lnTo>
                  <a:lnTo>
                    <a:pt x="135" y="2"/>
                  </a:lnTo>
                  <a:lnTo>
                    <a:pt x="139" y="2"/>
                  </a:lnTo>
                  <a:lnTo>
                    <a:pt x="144" y="5"/>
                  </a:lnTo>
                  <a:lnTo>
                    <a:pt x="150" y="6"/>
                  </a:lnTo>
                  <a:lnTo>
                    <a:pt x="155" y="11"/>
                  </a:lnTo>
                  <a:lnTo>
                    <a:pt x="161" y="13"/>
                  </a:lnTo>
                  <a:lnTo>
                    <a:pt x="166" y="17"/>
                  </a:lnTo>
                  <a:lnTo>
                    <a:pt x="171" y="22"/>
                  </a:lnTo>
                  <a:lnTo>
                    <a:pt x="176" y="27"/>
                  </a:lnTo>
                  <a:lnTo>
                    <a:pt x="180" y="31"/>
                  </a:lnTo>
                  <a:lnTo>
                    <a:pt x="186" y="37"/>
                  </a:lnTo>
                  <a:lnTo>
                    <a:pt x="188" y="42"/>
                  </a:lnTo>
                  <a:lnTo>
                    <a:pt x="193" y="49"/>
                  </a:lnTo>
                  <a:lnTo>
                    <a:pt x="195" y="56"/>
                  </a:lnTo>
                  <a:lnTo>
                    <a:pt x="198" y="63"/>
                  </a:lnTo>
                  <a:lnTo>
                    <a:pt x="199" y="71"/>
                  </a:lnTo>
                  <a:lnTo>
                    <a:pt x="202" y="79"/>
                  </a:lnTo>
                  <a:lnTo>
                    <a:pt x="202" y="86"/>
                  </a:lnTo>
                  <a:lnTo>
                    <a:pt x="202" y="95"/>
                  </a:lnTo>
                  <a:lnTo>
                    <a:pt x="202" y="102"/>
                  </a:lnTo>
                  <a:lnTo>
                    <a:pt x="204" y="110"/>
                  </a:lnTo>
                  <a:lnTo>
                    <a:pt x="201" y="117"/>
                  </a:lnTo>
                  <a:lnTo>
                    <a:pt x="201" y="124"/>
                  </a:lnTo>
                  <a:lnTo>
                    <a:pt x="199" y="132"/>
                  </a:lnTo>
                  <a:lnTo>
                    <a:pt x="199" y="139"/>
                  </a:lnTo>
                  <a:lnTo>
                    <a:pt x="197" y="146"/>
                  </a:lnTo>
                  <a:lnTo>
                    <a:pt x="194" y="153"/>
                  </a:lnTo>
                  <a:lnTo>
                    <a:pt x="191" y="161"/>
                  </a:lnTo>
                  <a:lnTo>
                    <a:pt x="188" y="168"/>
                  </a:lnTo>
                  <a:lnTo>
                    <a:pt x="186" y="175"/>
                  </a:lnTo>
                  <a:lnTo>
                    <a:pt x="183" y="183"/>
                  </a:lnTo>
                  <a:lnTo>
                    <a:pt x="180" y="190"/>
                  </a:lnTo>
                  <a:lnTo>
                    <a:pt x="176" y="197"/>
                  </a:lnTo>
                  <a:lnTo>
                    <a:pt x="171" y="197"/>
                  </a:lnTo>
                  <a:lnTo>
                    <a:pt x="165" y="197"/>
                  </a:lnTo>
                  <a:lnTo>
                    <a:pt x="158" y="197"/>
                  </a:lnTo>
                  <a:lnTo>
                    <a:pt x="153" y="195"/>
                  </a:lnTo>
                  <a:lnTo>
                    <a:pt x="146" y="194"/>
                  </a:lnTo>
                  <a:lnTo>
                    <a:pt x="138" y="192"/>
                  </a:lnTo>
                  <a:lnTo>
                    <a:pt x="129" y="191"/>
                  </a:lnTo>
                  <a:lnTo>
                    <a:pt x="122" y="188"/>
                  </a:lnTo>
                  <a:lnTo>
                    <a:pt x="113" y="186"/>
                  </a:lnTo>
                  <a:lnTo>
                    <a:pt x="105" y="183"/>
                  </a:lnTo>
                  <a:lnTo>
                    <a:pt x="95" y="177"/>
                  </a:lnTo>
                  <a:lnTo>
                    <a:pt x="87" y="175"/>
                  </a:lnTo>
                  <a:lnTo>
                    <a:pt x="83" y="172"/>
                  </a:lnTo>
                  <a:lnTo>
                    <a:pt x="77" y="170"/>
                  </a:lnTo>
                  <a:lnTo>
                    <a:pt x="73" y="168"/>
                  </a:lnTo>
                  <a:lnTo>
                    <a:pt x="69" y="166"/>
                  </a:lnTo>
                  <a:lnTo>
                    <a:pt x="59" y="162"/>
                  </a:lnTo>
                  <a:lnTo>
                    <a:pt x="52" y="158"/>
                  </a:lnTo>
                  <a:lnTo>
                    <a:pt x="43" y="151"/>
                  </a:lnTo>
                  <a:lnTo>
                    <a:pt x="37" y="146"/>
                  </a:lnTo>
                  <a:lnTo>
                    <a:pt x="29" y="139"/>
                  </a:lnTo>
                  <a:lnTo>
                    <a:pt x="25" y="133"/>
                  </a:lnTo>
                  <a:lnTo>
                    <a:pt x="18" y="126"/>
                  </a:lnTo>
                  <a:lnTo>
                    <a:pt x="14" y="119"/>
                  </a:lnTo>
                  <a:lnTo>
                    <a:pt x="11" y="113"/>
                  </a:lnTo>
                  <a:lnTo>
                    <a:pt x="8" y="107"/>
                  </a:lnTo>
                  <a:lnTo>
                    <a:pt x="6" y="99"/>
                  </a:lnTo>
                  <a:lnTo>
                    <a:pt x="4" y="95"/>
                  </a:lnTo>
                  <a:lnTo>
                    <a:pt x="1" y="88"/>
                  </a:lnTo>
                  <a:lnTo>
                    <a:pt x="1" y="84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2" name="Freeform 152">
              <a:extLst>
                <a:ext uri="{FF2B5EF4-FFF2-40B4-BE49-F238E27FC236}">
                  <a16:creationId xmlns:a16="http://schemas.microsoft.com/office/drawing/2014/main" id="{62B6A62C-012F-40E5-9870-515A322B5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744"/>
              <a:ext cx="40" cy="79"/>
            </a:xfrm>
            <a:custGeom>
              <a:avLst/>
              <a:gdLst>
                <a:gd name="T0" fmla="*/ 40 w 40"/>
                <a:gd name="T1" fmla="*/ 0 h 79"/>
                <a:gd name="T2" fmla="*/ 35 w 40"/>
                <a:gd name="T3" fmla="*/ 3 h 79"/>
                <a:gd name="T4" fmla="*/ 30 w 40"/>
                <a:gd name="T5" fmla="*/ 6 h 79"/>
                <a:gd name="T6" fmla="*/ 26 w 40"/>
                <a:gd name="T7" fmla="*/ 8 h 79"/>
                <a:gd name="T8" fmla="*/ 23 w 40"/>
                <a:gd name="T9" fmla="*/ 14 h 79"/>
                <a:gd name="T10" fmla="*/ 19 w 40"/>
                <a:gd name="T11" fmla="*/ 18 h 79"/>
                <a:gd name="T12" fmla="*/ 16 w 40"/>
                <a:gd name="T13" fmla="*/ 23 h 79"/>
                <a:gd name="T14" fmla="*/ 13 w 40"/>
                <a:gd name="T15" fmla="*/ 29 h 79"/>
                <a:gd name="T16" fmla="*/ 11 w 40"/>
                <a:gd name="T17" fmla="*/ 34 h 79"/>
                <a:gd name="T18" fmla="*/ 8 w 40"/>
                <a:gd name="T19" fmla="*/ 40 h 79"/>
                <a:gd name="T20" fmla="*/ 7 w 40"/>
                <a:gd name="T21" fmla="*/ 46 h 79"/>
                <a:gd name="T22" fmla="*/ 4 w 40"/>
                <a:gd name="T23" fmla="*/ 51 h 79"/>
                <a:gd name="T24" fmla="*/ 2 w 40"/>
                <a:gd name="T25" fmla="*/ 57 h 79"/>
                <a:gd name="T26" fmla="*/ 1 w 40"/>
                <a:gd name="T27" fmla="*/ 62 h 79"/>
                <a:gd name="T28" fmla="*/ 0 w 40"/>
                <a:gd name="T29" fmla="*/ 68 h 79"/>
                <a:gd name="T30" fmla="*/ 0 w 40"/>
                <a:gd name="T31" fmla="*/ 73 h 79"/>
                <a:gd name="T32" fmla="*/ 0 w 40"/>
                <a:gd name="T33" fmla="*/ 79 h 79"/>
                <a:gd name="T34" fmla="*/ 4 w 40"/>
                <a:gd name="T35" fmla="*/ 77 h 79"/>
                <a:gd name="T36" fmla="*/ 8 w 40"/>
                <a:gd name="T37" fmla="*/ 76 h 79"/>
                <a:gd name="T38" fmla="*/ 11 w 40"/>
                <a:gd name="T39" fmla="*/ 68 h 79"/>
                <a:gd name="T40" fmla="*/ 12 w 40"/>
                <a:gd name="T41" fmla="*/ 61 h 79"/>
                <a:gd name="T42" fmla="*/ 15 w 40"/>
                <a:gd name="T43" fmla="*/ 52 h 79"/>
                <a:gd name="T44" fmla="*/ 19 w 40"/>
                <a:gd name="T45" fmla="*/ 46 h 79"/>
                <a:gd name="T46" fmla="*/ 20 w 40"/>
                <a:gd name="T47" fmla="*/ 39 h 79"/>
                <a:gd name="T48" fmla="*/ 26 w 40"/>
                <a:gd name="T49" fmla="*/ 30 h 79"/>
                <a:gd name="T50" fmla="*/ 30 w 40"/>
                <a:gd name="T51" fmla="*/ 23 h 79"/>
                <a:gd name="T52" fmla="*/ 37 w 40"/>
                <a:gd name="T53" fmla="*/ 18 h 79"/>
                <a:gd name="T54" fmla="*/ 37 w 40"/>
                <a:gd name="T55" fmla="*/ 14 h 79"/>
                <a:gd name="T56" fmla="*/ 38 w 40"/>
                <a:gd name="T57" fmla="*/ 8 h 79"/>
                <a:gd name="T58" fmla="*/ 40 w 40"/>
                <a:gd name="T59" fmla="*/ 3 h 79"/>
                <a:gd name="T60" fmla="*/ 40 w 40"/>
                <a:gd name="T61" fmla="*/ 0 h 79"/>
                <a:gd name="T62" fmla="*/ 40 w 40"/>
                <a:gd name="T6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79">
                  <a:moveTo>
                    <a:pt x="40" y="0"/>
                  </a:moveTo>
                  <a:lnTo>
                    <a:pt x="35" y="3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23" y="14"/>
                  </a:lnTo>
                  <a:lnTo>
                    <a:pt x="19" y="18"/>
                  </a:lnTo>
                  <a:lnTo>
                    <a:pt x="16" y="23"/>
                  </a:lnTo>
                  <a:lnTo>
                    <a:pt x="13" y="29"/>
                  </a:lnTo>
                  <a:lnTo>
                    <a:pt x="11" y="34"/>
                  </a:lnTo>
                  <a:lnTo>
                    <a:pt x="8" y="40"/>
                  </a:lnTo>
                  <a:lnTo>
                    <a:pt x="7" y="46"/>
                  </a:lnTo>
                  <a:lnTo>
                    <a:pt x="4" y="51"/>
                  </a:lnTo>
                  <a:lnTo>
                    <a:pt x="2" y="57"/>
                  </a:lnTo>
                  <a:lnTo>
                    <a:pt x="1" y="62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4" y="77"/>
                  </a:lnTo>
                  <a:lnTo>
                    <a:pt x="8" y="76"/>
                  </a:lnTo>
                  <a:lnTo>
                    <a:pt x="11" y="68"/>
                  </a:lnTo>
                  <a:lnTo>
                    <a:pt x="12" y="61"/>
                  </a:lnTo>
                  <a:lnTo>
                    <a:pt x="15" y="52"/>
                  </a:lnTo>
                  <a:lnTo>
                    <a:pt x="19" y="46"/>
                  </a:lnTo>
                  <a:lnTo>
                    <a:pt x="20" y="39"/>
                  </a:lnTo>
                  <a:lnTo>
                    <a:pt x="26" y="30"/>
                  </a:lnTo>
                  <a:lnTo>
                    <a:pt x="30" y="23"/>
                  </a:lnTo>
                  <a:lnTo>
                    <a:pt x="37" y="18"/>
                  </a:lnTo>
                  <a:lnTo>
                    <a:pt x="37" y="14"/>
                  </a:lnTo>
                  <a:lnTo>
                    <a:pt x="38" y="8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3" name="Freeform 153">
              <a:extLst>
                <a:ext uri="{FF2B5EF4-FFF2-40B4-BE49-F238E27FC236}">
                  <a16:creationId xmlns:a16="http://schemas.microsoft.com/office/drawing/2014/main" id="{DC2009D3-AB42-4AA0-9511-69660EDC2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2993"/>
              <a:ext cx="187" cy="236"/>
            </a:xfrm>
            <a:custGeom>
              <a:avLst/>
              <a:gdLst>
                <a:gd name="T0" fmla="*/ 1 w 187"/>
                <a:gd name="T1" fmla="*/ 9 h 236"/>
                <a:gd name="T2" fmla="*/ 5 w 187"/>
                <a:gd name="T3" fmla="*/ 14 h 236"/>
                <a:gd name="T4" fmla="*/ 26 w 187"/>
                <a:gd name="T5" fmla="*/ 13 h 236"/>
                <a:gd name="T6" fmla="*/ 43 w 187"/>
                <a:gd name="T7" fmla="*/ 11 h 236"/>
                <a:gd name="T8" fmla="*/ 59 w 187"/>
                <a:gd name="T9" fmla="*/ 11 h 236"/>
                <a:gd name="T10" fmla="*/ 74 w 187"/>
                <a:gd name="T11" fmla="*/ 11 h 236"/>
                <a:gd name="T12" fmla="*/ 89 w 187"/>
                <a:gd name="T13" fmla="*/ 11 h 236"/>
                <a:gd name="T14" fmla="*/ 103 w 187"/>
                <a:gd name="T15" fmla="*/ 11 h 236"/>
                <a:gd name="T16" fmla="*/ 117 w 187"/>
                <a:gd name="T17" fmla="*/ 11 h 236"/>
                <a:gd name="T18" fmla="*/ 132 w 187"/>
                <a:gd name="T19" fmla="*/ 11 h 236"/>
                <a:gd name="T20" fmla="*/ 147 w 187"/>
                <a:gd name="T21" fmla="*/ 11 h 236"/>
                <a:gd name="T22" fmla="*/ 165 w 187"/>
                <a:gd name="T23" fmla="*/ 11 h 236"/>
                <a:gd name="T24" fmla="*/ 171 w 187"/>
                <a:gd name="T25" fmla="*/ 24 h 236"/>
                <a:gd name="T26" fmla="*/ 171 w 187"/>
                <a:gd name="T27" fmla="*/ 43 h 236"/>
                <a:gd name="T28" fmla="*/ 171 w 187"/>
                <a:gd name="T29" fmla="*/ 65 h 236"/>
                <a:gd name="T30" fmla="*/ 168 w 187"/>
                <a:gd name="T31" fmla="*/ 84 h 236"/>
                <a:gd name="T32" fmla="*/ 168 w 187"/>
                <a:gd name="T33" fmla="*/ 106 h 236"/>
                <a:gd name="T34" fmla="*/ 168 w 187"/>
                <a:gd name="T35" fmla="*/ 129 h 236"/>
                <a:gd name="T36" fmla="*/ 168 w 187"/>
                <a:gd name="T37" fmla="*/ 151 h 236"/>
                <a:gd name="T38" fmla="*/ 168 w 187"/>
                <a:gd name="T39" fmla="*/ 174 h 236"/>
                <a:gd name="T40" fmla="*/ 168 w 187"/>
                <a:gd name="T41" fmla="*/ 195 h 236"/>
                <a:gd name="T42" fmla="*/ 168 w 187"/>
                <a:gd name="T43" fmla="*/ 215 h 236"/>
                <a:gd name="T44" fmla="*/ 172 w 187"/>
                <a:gd name="T45" fmla="*/ 236 h 236"/>
                <a:gd name="T46" fmla="*/ 179 w 187"/>
                <a:gd name="T47" fmla="*/ 236 h 236"/>
                <a:gd name="T48" fmla="*/ 180 w 187"/>
                <a:gd name="T49" fmla="*/ 224 h 236"/>
                <a:gd name="T50" fmla="*/ 180 w 187"/>
                <a:gd name="T51" fmla="*/ 203 h 236"/>
                <a:gd name="T52" fmla="*/ 180 w 187"/>
                <a:gd name="T53" fmla="*/ 182 h 236"/>
                <a:gd name="T54" fmla="*/ 180 w 187"/>
                <a:gd name="T55" fmla="*/ 159 h 236"/>
                <a:gd name="T56" fmla="*/ 180 w 187"/>
                <a:gd name="T57" fmla="*/ 137 h 236"/>
                <a:gd name="T58" fmla="*/ 180 w 187"/>
                <a:gd name="T59" fmla="*/ 115 h 236"/>
                <a:gd name="T60" fmla="*/ 180 w 187"/>
                <a:gd name="T61" fmla="*/ 93 h 236"/>
                <a:gd name="T62" fmla="*/ 182 w 187"/>
                <a:gd name="T63" fmla="*/ 69 h 236"/>
                <a:gd name="T64" fmla="*/ 183 w 187"/>
                <a:gd name="T65" fmla="*/ 49 h 236"/>
                <a:gd name="T66" fmla="*/ 184 w 187"/>
                <a:gd name="T67" fmla="*/ 29 h 236"/>
                <a:gd name="T68" fmla="*/ 187 w 187"/>
                <a:gd name="T69" fmla="*/ 13 h 236"/>
                <a:gd name="T70" fmla="*/ 172 w 187"/>
                <a:gd name="T71" fmla="*/ 2 h 236"/>
                <a:gd name="T72" fmla="*/ 154 w 187"/>
                <a:gd name="T73" fmla="*/ 2 h 236"/>
                <a:gd name="T74" fmla="*/ 137 w 187"/>
                <a:gd name="T75" fmla="*/ 2 h 236"/>
                <a:gd name="T76" fmla="*/ 121 w 187"/>
                <a:gd name="T77" fmla="*/ 2 h 236"/>
                <a:gd name="T78" fmla="*/ 106 w 187"/>
                <a:gd name="T79" fmla="*/ 2 h 236"/>
                <a:gd name="T80" fmla="*/ 91 w 187"/>
                <a:gd name="T81" fmla="*/ 2 h 236"/>
                <a:gd name="T82" fmla="*/ 76 w 187"/>
                <a:gd name="T83" fmla="*/ 0 h 236"/>
                <a:gd name="T84" fmla="*/ 60 w 187"/>
                <a:gd name="T85" fmla="*/ 0 h 236"/>
                <a:gd name="T86" fmla="*/ 44 w 187"/>
                <a:gd name="T87" fmla="*/ 0 h 236"/>
                <a:gd name="T88" fmla="*/ 27 w 187"/>
                <a:gd name="T89" fmla="*/ 0 h 236"/>
                <a:gd name="T90" fmla="*/ 10 w 187"/>
                <a:gd name="T9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" h="236">
                  <a:moveTo>
                    <a:pt x="4" y="0"/>
                  </a:moveTo>
                  <a:lnTo>
                    <a:pt x="1" y="3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5" y="14"/>
                  </a:lnTo>
                  <a:lnTo>
                    <a:pt x="12" y="13"/>
                  </a:lnTo>
                  <a:lnTo>
                    <a:pt x="19" y="13"/>
                  </a:lnTo>
                  <a:lnTo>
                    <a:pt x="26" y="13"/>
                  </a:lnTo>
                  <a:lnTo>
                    <a:pt x="30" y="11"/>
                  </a:lnTo>
                  <a:lnTo>
                    <a:pt x="37" y="11"/>
                  </a:lnTo>
                  <a:lnTo>
                    <a:pt x="43" y="11"/>
                  </a:lnTo>
                  <a:lnTo>
                    <a:pt x="49" y="11"/>
                  </a:lnTo>
                  <a:lnTo>
                    <a:pt x="54" y="11"/>
                  </a:lnTo>
                  <a:lnTo>
                    <a:pt x="59" y="11"/>
                  </a:lnTo>
                  <a:lnTo>
                    <a:pt x="65" y="11"/>
                  </a:lnTo>
                  <a:lnTo>
                    <a:pt x="69" y="11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84" y="11"/>
                  </a:lnTo>
                  <a:lnTo>
                    <a:pt x="89" y="11"/>
                  </a:lnTo>
                  <a:lnTo>
                    <a:pt x="93" y="11"/>
                  </a:lnTo>
                  <a:lnTo>
                    <a:pt x="98" y="11"/>
                  </a:lnTo>
                  <a:lnTo>
                    <a:pt x="103" y="11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7" y="11"/>
                  </a:lnTo>
                  <a:lnTo>
                    <a:pt x="122" y="11"/>
                  </a:lnTo>
                  <a:lnTo>
                    <a:pt x="126" y="11"/>
                  </a:lnTo>
                  <a:lnTo>
                    <a:pt x="132" y="11"/>
                  </a:lnTo>
                  <a:lnTo>
                    <a:pt x="137" y="11"/>
                  </a:lnTo>
                  <a:lnTo>
                    <a:pt x="142" y="11"/>
                  </a:lnTo>
                  <a:lnTo>
                    <a:pt x="147" y="11"/>
                  </a:lnTo>
                  <a:lnTo>
                    <a:pt x="153" y="11"/>
                  </a:lnTo>
                  <a:lnTo>
                    <a:pt x="160" y="11"/>
                  </a:lnTo>
                  <a:lnTo>
                    <a:pt x="165" y="11"/>
                  </a:lnTo>
                  <a:lnTo>
                    <a:pt x="172" y="13"/>
                  </a:lnTo>
                  <a:lnTo>
                    <a:pt x="171" y="17"/>
                  </a:lnTo>
                  <a:lnTo>
                    <a:pt x="171" y="24"/>
                  </a:lnTo>
                  <a:lnTo>
                    <a:pt x="171" y="29"/>
                  </a:lnTo>
                  <a:lnTo>
                    <a:pt x="171" y="38"/>
                  </a:lnTo>
                  <a:lnTo>
                    <a:pt x="171" y="43"/>
                  </a:lnTo>
                  <a:lnTo>
                    <a:pt x="171" y="50"/>
                  </a:lnTo>
                  <a:lnTo>
                    <a:pt x="171" y="57"/>
                  </a:lnTo>
                  <a:lnTo>
                    <a:pt x="171" y="65"/>
                  </a:lnTo>
                  <a:lnTo>
                    <a:pt x="169" y="72"/>
                  </a:lnTo>
                  <a:lnTo>
                    <a:pt x="169" y="78"/>
                  </a:lnTo>
                  <a:lnTo>
                    <a:pt x="168" y="84"/>
                  </a:lnTo>
                  <a:lnTo>
                    <a:pt x="168" y="93"/>
                  </a:lnTo>
                  <a:lnTo>
                    <a:pt x="168" y="100"/>
                  </a:lnTo>
                  <a:lnTo>
                    <a:pt x="168" y="106"/>
                  </a:lnTo>
                  <a:lnTo>
                    <a:pt x="168" y="115"/>
                  </a:lnTo>
                  <a:lnTo>
                    <a:pt x="168" y="122"/>
                  </a:lnTo>
                  <a:lnTo>
                    <a:pt x="168" y="129"/>
                  </a:lnTo>
                  <a:lnTo>
                    <a:pt x="168" y="137"/>
                  </a:lnTo>
                  <a:lnTo>
                    <a:pt x="168" y="144"/>
                  </a:lnTo>
                  <a:lnTo>
                    <a:pt x="168" y="151"/>
                  </a:lnTo>
                  <a:lnTo>
                    <a:pt x="168" y="159"/>
                  </a:lnTo>
                  <a:lnTo>
                    <a:pt x="168" y="166"/>
                  </a:lnTo>
                  <a:lnTo>
                    <a:pt x="168" y="174"/>
                  </a:lnTo>
                  <a:lnTo>
                    <a:pt x="168" y="181"/>
                  </a:lnTo>
                  <a:lnTo>
                    <a:pt x="168" y="188"/>
                  </a:lnTo>
                  <a:lnTo>
                    <a:pt x="168" y="195"/>
                  </a:lnTo>
                  <a:lnTo>
                    <a:pt x="168" y="202"/>
                  </a:lnTo>
                  <a:lnTo>
                    <a:pt x="168" y="210"/>
                  </a:lnTo>
                  <a:lnTo>
                    <a:pt x="168" y="215"/>
                  </a:lnTo>
                  <a:lnTo>
                    <a:pt x="169" y="222"/>
                  </a:lnTo>
                  <a:lnTo>
                    <a:pt x="171" y="229"/>
                  </a:lnTo>
                  <a:lnTo>
                    <a:pt x="172" y="236"/>
                  </a:lnTo>
                  <a:lnTo>
                    <a:pt x="173" y="235"/>
                  </a:lnTo>
                  <a:lnTo>
                    <a:pt x="176" y="235"/>
                  </a:lnTo>
                  <a:lnTo>
                    <a:pt x="179" y="236"/>
                  </a:lnTo>
                  <a:lnTo>
                    <a:pt x="182" y="236"/>
                  </a:lnTo>
                  <a:lnTo>
                    <a:pt x="180" y="230"/>
                  </a:lnTo>
                  <a:lnTo>
                    <a:pt x="180" y="224"/>
                  </a:lnTo>
                  <a:lnTo>
                    <a:pt x="180" y="217"/>
                  </a:lnTo>
                  <a:lnTo>
                    <a:pt x="180" y="210"/>
                  </a:lnTo>
                  <a:lnTo>
                    <a:pt x="180" y="203"/>
                  </a:lnTo>
                  <a:lnTo>
                    <a:pt x="180" y="196"/>
                  </a:lnTo>
                  <a:lnTo>
                    <a:pt x="180" y="189"/>
                  </a:lnTo>
                  <a:lnTo>
                    <a:pt x="180" y="182"/>
                  </a:lnTo>
                  <a:lnTo>
                    <a:pt x="180" y="174"/>
                  </a:lnTo>
                  <a:lnTo>
                    <a:pt x="180" y="167"/>
                  </a:lnTo>
                  <a:lnTo>
                    <a:pt x="180" y="159"/>
                  </a:lnTo>
                  <a:lnTo>
                    <a:pt x="180" y="152"/>
                  </a:lnTo>
                  <a:lnTo>
                    <a:pt x="180" y="145"/>
                  </a:lnTo>
                  <a:lnTo>
                    <a:pt x="180" y="137"/>
                  </a:lnTo>
                  <a:lnTo>
                    <a:pt x="180" y="130"/>
                  </a:lnTo>
                  <a:lnTo>
                    <a:pt x="180" y="122"/>
                  </a:lnTo>
                  <a:lnTo>
                    <a:pt x="180" y="115"/>
                  </a:lnTo>
                  <a:lnTo>
                    <a:pt x="180" y="106"/>
                  </a:lnTo>
                  <a:lnTo>
                    <a:pt x="180" y="100"/>
                  </a:lnTo>
                  <a:lnTo>
                    <a:pt x="180" y="93"/>
                  </a:lnTo>
                  <a:lnTo>
                    <a:pt x="180" y="84"/>
                  </a:lnTo>
                  <a:lnTo>
                    <a:pt x="182" y="78"/>
                  </a:lnTo>
                  <a:lnTo>
                    <a:pt x="182" y="69"/>
                  </a:lnTo>
                  <a:lnTo>
                    <a:pt x="183" y="64"/>
                  </a:lnTo>
                  <a:lnTo>
                    <a:pt x="183" y="56"/>
                  </a:lnTo>
                  <a:lnTo>
                    <a:pt x="183" y="49"/>
                  </a:lnTo>
                  <a:lnTo>
                    <a:pt x="183" y="42"/>
                  </a:lnTo>
                  <a:lnTo>
                    <a:pt x="184" y="36"/>
                  </a:lnTo>
                  <a:lnTo>
                    <a:pt x="184" y="29"/>
                  </a:lnTo>
                  <a:lnTo>
                    <a:pt x="184" y="24"/>
                  </a:lnTo>
                  <a:lnTo>
                    <a:pt x="186" y="17"/>
                  </a:lnTo>
                  <a:lnTo>
                    <a:pt x="187" y="13"/>
                  </a:lnTo>
                  <a:lnTo>
                    <a:pt x="183" y="7"/>
                  </a:lnTo>
                  <a:lnTo>
                    <a:pt x="180" y="2"/>
                  </a:lnTo>
                  <a:lnTo>
                    <a:pt x="172" y="2"/>
                  </a:lnTo>
                  <a:lnTo>
                    <a:pt x="166" y="2"/>
                  </a:lnTo>
                  <a:lnTo>
                    <a:pt x="160" y="2"/>
                  </a:lnTo>
                  <a:lnTo>
                    <a:pt x="154" y="2"/>
                  </a:lnTo>
                  <a:lnTo>
                    <a:pt x="147" y="2"/>
                  </a:lnTo>
                  <a:lnTo>
                    <a:pt x="142" y="2"/>
                  </a:lnTo>
                  <a:lnTo>
                    <a:pt x="137" y="2"/>
                  </a:lnTo>
                  <a:lnTo>
                    <a:pt x="132" y="2"/>
                  </a:lnTo>
                  <a:lnTo>
                    <a:pt x="126" y="2"/>
                  </a:lnTo>
                  <a:lnTo>
                    <a:pt x="121" y="2"/>
                  </a:lnTo>
                  <a:lnTo>
                    <a:pt x="117" y="2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6" y="2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4" name="Freeform 154">
              <a:extLst>
                <a:ext uri="{FF2B5EF4-FFF2-40B4-BE49-F238E27FC236}">
                  <a16:creationId xmlns:a16="http://schemas.microsoft.com/office/drawing/2014/main" id="{5DB0D0D8-4128-4531-A85D-DF5723FA9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2886"/>
              <a:ext cx="143" cy="313"/>
            </a:xfrm>
            <a:custGeom>
              <a:avLst/>
              <a:gdLst>
                <a:gd name="T0" fmla="*/ 1 w 143"/>
                <a:gd name="T1" fmla="*/ 5 h 313"/>
                <a:gd name="T2" fmla="*/ 8 w 143"/>
                <a:gd name="T3" fmla="*/ 11 h 313"/>
                <a:gd name="T4" fmla="*/ 30 w 143"/>
                <a:gd name="T5" fmla="*/ 10 h 313"/>
                <a:gd name="T6" fmla="*/ 48 w 143"/>
                <a:gd name="T7" fmla="*/ 10 h 313"/>
                <a:gd name="T8" fmla="*/ 64 w 143"/>
                <a:gd name="T9" fmla="*/ 10 h 313"/>
                <a:gd name="T10" fmla="*/ 81 w 143"/>
                <a:gd name="T11" fmla="*/ 11 h 313"/>
                <a:gd name="T12" fmla="*/ 95 w 143"/>
                <a:gd name="T13" fmla="*/ 11 h 313"/>
                <a:gd name="T14" fmla="*/ 110 w 143"/>
                <a:gd name="T15" fmla="*/ 11 h 313"/>
                <a:gd name="T16" fmla="*/ 117 w 143"/>
                <a:gd name="T17" fmla="*/ 23 h 313"/>
                <a:gd name="T18" fmla="*/ 117 w 143"/>
                <a:gd name="T19" fmla="*/ 47 h 313"/>
                <a:gd name="T20" fmla="*/ 118 w 143"/>
                <a:gd name="T21" fmla="*/ 66 h 313"/>
                <a:gd name="T22" fmla="*/ 118 w 143"/>
                <a:gd name="T23" fmla="*/ 80 h 313"/>
                <a:gd name="T24" fmla="*/ 118 w 143"/>
                <a:gd name="T25" fmla="*/ 95 h 313"/>
                <a:gd name="T26" fmla="*/ 119 w 143"/>
                <a:gd name="T27" fmla="*/ 110 h 313"/>
                <a:gd name="T28" fmla="*/ 121 w 143"/>
                <a:gd name="T29" fmla="*/ 127 h 313"/>
                <a:gd name="T30" fmla="*/ 121 w 143"/>
                <a:gd name="T31" fmla="*/ 142 h 313"/>
                <a:gd name="T32" fmla="*/ 122 w 143"/>
                <a:gd name="T33" fmla="*/ 160 h 313"/>
                <a:gd name="T34" fmla="*/ 122 w 143"/>
                <a:gd name="T35" fmla="*/ 175 h 313"/>
                <a:gd name="T36" fmla="*/ 125 w 143"/>
                <a:gd name="T37" fmla="*/ 191 h 313"/>
                <a:gd name="T38" fmla="*/ 125 w 143"/>
                <a:gd name="T39" fmla="*/ 208 h 313"/>
                <a:gd name="T40" fmla="*/ 126 w 143"/>
                <a:gd name="T41" fmla="*/ 225 h 313"/>
                <a:gd name="T42" fmla="*/ 128 w 143"/>
                <a:gd name="T43" fmla="*/ 240 h 313"/>
                <a:gd name="T44" fmla="*/ 129 w 143"/>
                <a:gd name="T45" fmla="*/ 253 h 313"/>
                <a:gd name="T46" fmla="*/ 130 w 143"/>
                <a:gd name="T47" fmla="*/ 273 h 313"/>
                <a:gd name="T48" fmla="*/ 133 w 143"/>
                <a:gd name="T49" fmla="*/ 298 h 313"/>
                <a:gd name="T50" fmla="*/ 143 w 143"/>
                <a:gd name="T51" fmla="*/ 311 h 313"/>
                <a:gd name="T52" fmla="*/ 141 w 143"/>
                <a:gd name="T53" fmla="*/ 289 h 313"/>
                <a:gd name="T54" fmla="*/ 140 w 143"/>
                <a:gd name="T55" fmla="*/ 264 h 313"/>
                <a:gd name="T56" fmla="*/ 139 w 143"/>
                <a:gd name="T57" fmla="*/ 249 h 313"/>
                <a:gd name="T58" fmla="*/ 139 w 143"/>
                <a:gd name="T59" fmla="*/ 234 h 313"/>
                <a:gd name="T60" fmla="*/ 137 w 143"/>
                <a:gd name="T61" fmla="*/ 219 h 313"/>
                <a:gd name="T62" fmla="*/ 137 w 143"/>
                <a:gd name="T63" fmla="*/ 202 h 313"/>
                <a:gd name="T64" fmla="*/ 135 w 143"/>
                <a:gd name="T65" fmla="*/ 186 h 313"/>
                <a:gd name="T66" fmla="*/ 135 w 143"/>
                <a:gd name="T67" fmla="*/ 169 h 313"/>
                <a:gd name="T68" fmla="*/ 133 w 143"/>
                <a:gd name="T69" fmla="*/ 153 h 313"/>
                <a:gd name="T70" fmla="*/ 133 w 143"/>
                <a:gd name="T71" fmla="*/ 136 h 313"/>
                <a:gd name="T72" fmla="*/ 132 w 143"/>
                <a:gd name="T73" fmla="*/ 120 h 313"/>
                <a:gd name="T74" fmla="*/ 130 w 143"/>
                <a:gd name="T75" fmla="*/ 103 h 313"/>
                <a:gd name="T76" fmla="*/ 130 w 143"/>
                <a:gd name="T77" fmla="*/ 88 h 313"/>
                <a:gd name="T78" fmla="*/ 130 w 143"/>
                <a:gd name="T79" fmla="*/ 73 h 313"/>
                <a:gd name="T80" fmla="*/ 130 w 143"/>
                <a:gd name="T81" fmla="*/ 58 h 313"/>
                <a:gd name="T82" fmla="*/ 130 w 143"/>
                <a:gd name="T83" fmla="*/ 37 h 313"/>
                <a:gd name="T84" fmla="*/ 132 w 143"/>
                <a:gd name="T85" fmla="*/ 15 h 313"/>
                <a:gd name="T86" fmla="*/ 126 w 143"/>
                <a:gd name="T87" fmla="*/ 1 h 313"/>
                <a:gd name="T88" fmla="*/ 108 w 143"/>
                <a:gd name="T89" fmla="*/ 1 h 313"/>
                <a:gd name="T90" fmla="*/ 93 w 143"/>
                <a:gd name="T91" fmla="*/ 1 h 313"/>
                <a:gd name="T92" fmla="*/ 80 w 143"/>
                <a:gd name="T93" fmla="*/ 1 h 313"/>
                <a:gd name="T94" fmla="*/ 66 w 143"/>
                <a:gd name="T95" fmla="*/ 1 h 313"/>
                <a:gd name="T96" fmla="*/ 49 w 143"/>
                <a:gd name="T97" fmla="*/ 0 h 313"/>
                <a:gd name="T98" fmla="*/ 36 w 143"/>
                <a:gd name="T99" fmla="*/ 0 h 313"/>
                <a:gd name="T100" fmla="*/ 23 w 143"/>
                <a:gd name="T101" fmla="*/ 0 h 313"/>
                <a:gd name="T102" fmla="*/ 7 w 143"/>
                <a:gd name="T103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313">
                  <a:moveTo>
                    <a:pt x="7" y="0"/>
                  </a:moveTo>
                  <a:lnTo>
                    <a:pt x="4" y="1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8" y="11"/>
                  </a:lnTo>
                  <a:lnTo>
                    <a:pt x="16" y="10"/>
                  </a:lnTo>
                  <a:lnTo>
                    <a:pt x="23" y="10"/>
                  </a:lnTo>
                  <a:lnTo>
                    <a:pt x="30" y="10"/>
                  </a:lnTo>
                  <a:lnTo>
                    <a:pt x="36" y="10"/>
                  </a:lnTo>
                  <a:lnTo>
                    <a:pt x="41" y="10"/>
                  </a:lnTo>
                  <a:lnTo>
                    <a:pt x="48" y="10"/>
                  </a:lnTo>
                  <a:lnTo>
                    <a:pt x="53" y="10"/>
                  </a:lnTo>
                  <a:lnTo>
                    <a:pt x="58" y="10"/>
                  </a:lnTo>
                  <a:lnTo>
                    <a:pt x="64" y="10"/>
                  </a:lnTo>
                  <a:lnTo>
                    <a:pt x="71" y="10"/>
                  </a:lnTo>
                  <a:lnTo>
                    <a:pt x="78" y="11"/>
                  </a:lnTo>
                  <a:lnTo>
                    <a:pt x="81" y="11"/>
                  </a:lnTo>
                  <a:lnTo>
                    <a:pt x="85" y="11"/>
                  </a:lnTo>
                  <a:lnTo>
                    <a:pt x="89" y="11"/>
                  </a:lnTo>
                  <a:lnTo>
                    <a:pt x="95" y="11"/>
                  </a:lnTo>
                  <a:lnTo>
                    <a:pt x="100" y="11"/>
                  </a:lnTo>
                  <a:lnTo>
                    <a:pt x="104" y="11"/>
                  </a:lnTo>
                  <a:lnTo>
                    <a:pt x="110" y="11"/>
                  </a:lnTo>
                  <a:lnTo>
                    <a:pt x="117" y="11"/>
                  </a:lnTo>
                  <a:lnTo>
                    <a:pt x="117" y="16"/>
                  </a:lnTo>
                  <a:lnTo>
                    <a:pt x="117" y="23"/>
                  </a:lnTo>
                  <a:lnTo>
                    <a:pt x="117" y="32"/>
                  </a:lnTo>
                  <a:lnTo>
                    <a:pt x="117" y="40"/>
                  </a:lnTo>
                  <a:lnTo>
                    <a:pt x="117" y="47"/>
                  </a:lnTo>
                  <a:lnTo>
                    <a:pt x="117" y="56"/>
                  </a:lnTo>
                  <a:lnTo>
                    <a:pt x="117" y="61"/>
                  </a:lnTo>
                  <a:lnTo>
                    <a:pt x="118" y="66"/>
                  </a:lnTo>
                  <a:lnTo>
                    <a:pt x="118" y="70"/>
                  </a:lnTo>
                  <a:lnTo>
                    <a:pt x="118" y="76"/>
                  </a:lnTo>
                  <a:lnTo>
                    <a:pt x="118" y="80"/>
                  </a:lnTo>
                  <a:lnTo>
                    <a:pt x="118" y="84"/>
                  </a:lnTo>
                  <a:lnTo>
                    <a:pt x="118" y="90"/>
                  </a:lnTo>
                  <a:lnTo>
                    <a:pt x="118" y="95"/>
                  </a:lnTo>
                  <a:lnTo>
                    <a:pt x="118" y="99"/>
                  </a:lnTo>
                  <a:lnTo>
                    <a:pt x="119" y="106"/>
                  </a:lnTo>
                  <a:lnTo>
                    <a:pt x="119" y="110"/>
                  </a:lnTo>
                  <a:lnTo>
                    <a:pt x="121" y="116"/>
                  </a:lnTo>
                  <a:lnTo>
                    <a:pt x="121" y="121"/>
                  </a:lnTo>
                  <a:lnTo>
                    <a:pt x="121" y="127"/>
                  </a:lnTo>
                  <a:lnTo>
                    <a:pt x="121" y="131"/>
                  </a:lnTo>
                  <a:lnTo>
                    <a:pt x="121" y="136"/>
                  </a:lnTo>
                  <a:lnTo>
                    <a:pt x="121" y="142"/>
                  </a:lnTo>
                  <a:lnTo>
                    <a:pt x="122" y="147"/>
                  </a:lnTo>
                  <a:lnTo>
                    <a:pt x="122" y="153"/>
                  </a:lnTo>
                  <a:lnTo>
                    <a:pt x="122" y="160"/>
                  </a:lnTo>
                  <a:lnTo>
                    <a:pt x="122" y="164"/>
                  </a:lnTo>
                  <a:lnTo>
                    <a:pt x="122" y="169"/>
                  </a:lnTo>
                  <a:lnTo>
                    <a:pt x="122" y="175"/>
                  </a:lnTo>
                  <a:lnTo>
                    <a:pt x="124" y="180"/>
                  </a:lnTo>
                  <a:lnTo>
                    <a:pt x="124" y="186"/>
                  </a:lnTo>
                  <a:lnTo>
                    <a:pt x="125" y="191"/>
                  </a:lnTo>
                  <a:lnTo>
                    <a:pt x="125" y="197"/>
                  </a:lnTo>
                  <a:lnTo>
                    <a:pt x="125" y="202"/>
                  </a:lnTo>
                  <a:lnTo>
                    <a:pt x="125" y="208"/>
                  </a:lnTo>
                  <a:lnTo>
                    <a:pt x="125" y="213"/>
                  </a:lnTo>
                  <a:lnTo>
                    <a:pt x="125" y="219"/>
                  </a:lnTo>
                  <a:lnTo>
                    <a:pt x="126" y="225"/>
                  </a:lnTo>
                  <a:lnTo>
                    <a:pt x="126" y="229"/>
                  </a:lnTo>
                  <a:lnTo>
                    <a:pt x="126" y="234"/>
                  </a:lnTo>
                  <a:lnTo>
                    <a:pt x="128" y="240"/>
                  </a:lnTo>
                  <a:lnTo>
                    <a:pt x="129" y="245"/>
                  </a:lnTo>
                  <a:lnTo>
                    <a:pt x="129" y="249"/>
                  </a:lnTo>
                  <a:lnTo>
                    <a:pt x="129" y="253"/>
                  </a:lnTo>
                  <a:lnTo>
                    <a:pt x="129" y="259"/>
                  </a:lnTo>
                  <a:lnTo>
                    <a:pt x="129" y="264"/>
                  </a:lnTo>
                  <a:lnTo>
                    <a:pt x="130" y="273"/>
                  </a:lnTo>
                  <a:lnTo>
                    <a:pt x="130" y="281"/>
                  </a:lnTo>
                  <a:lnTo>
                    <a:pt x="130" y="289"/>
                  </a:lnTo>
                  <a:lnTo>
                    <a:pt x="133" y="298"/>
                  </a:lnTo>
                  <a:lnTo>
                    <a:pt x="133" y="306"/>
                  </a:lnTo>
                  <a:lnTo>
                    <a:pt x="135" y="313"/>
                  </a:lnTo>
                  <a:lnTo>
                    <a:pt x="143" y="311"/>
                  </a:lnTo>
                  <a:lnTo>
                    <a:pt x="141" y="304"/>
                  </a:lnTo>
                  <a:lnTo>
                    <a:pt x="141" y="298"/>
                  </a:lnTo>
                  <a:lnTo>
                    <a:pt x="141" y="289"/>
                  </a:lnTo>
                  <a:lnTo>
                    <a:pt x="141" y="281"/>
                  </a:lnTo>
                  <a:lnTo>
                    <a:pt x="140" y="273"/>
                  </a:lnTo>
                  <a:lnTo>
                    <a:pt x="140" y="264"/>
                  </a:lnTo>
                  <a:lnTo>
                    <a:pt x="139" y="259"/>
                  </a:lnTo>
                  <a:lnTo>
                    <a:pt x="139" y="253"/>
                  </a:lnTo>
                  <a:lnTo>
                    <a:pt x="139" y="249"/>
                  </a:lnTo>
                  <a:lnTo>
                    <a:pt x="139" y="245"/>
                  </a:lnTo>
                  <a:lnTo>
                    <a:pt x="139" y="240"/>
                  </a:lnTo>
                  <a:lnTo>
                    <a:pt x="139" y="234"/>
                  </a:lnTo>
                  <a:lnTo>
                    <a:pt x="137" y="229"/>
                  </a:lnTo>
                  <a:lnTo>
                    <a:pt x="137" y="225"/>
                  </a:lnTo>
                  <a:lnTo>
                    <a:pt x="137" y="219"/>
                  </a:lnTo>
                  <a:lnTo>
                    <a:pt x="137" y="213"/>
                  </a:lnTo>
                  <a:lnTo>
                    <a:pt x="137" y="208"/>
                  </a:lnTo>
                  <a:lnTo>
                    <a:pt x="137" y="202"/>
                  </a:lnTo>
                  <a:lnTo>
                    <a:pt x="136" y="197"/>
                  </a:lnTo>
                  <a:lnTo>
                    <a:pt x="136" y="191"/>
                  </a:lnTo>
                  <a:lnTo>
                    <a:pt x="135" y="186"/>
                  </a:lnTo>
                  <a:lnTo>
                    <a:pt x="135" y="180"/>
                  </a:lnTo>
                  <a:lnTo>
                    <a:pt x="135" y="175"/>
                  </a:lnTo>
                  <a:lnTo>
                    <a:pt x="135" y="169"/>
                  </a:lnTo>
                  <a:lnTo>
                    <a:pt x="135" y="164"/>
                  </a:lnTo>
                  <a:lnTo>
                    <a:pt x="135" y="160"/>
                  </a:lnTo>
                  <a:lnTo>
                    <a:pt x="133" y="153"/>
                  </a:lnTo>
                  <a:lnTo>
                    <a:pt x="133" y="147"/>
                  </a:lnTo>
                  <a:lnTo>
                    <a:pt x="133" y="142"/>
                  </a:lnTo>
                  <a:lnTo>
                    <a:pt x="133" y="136"/>
                  </a:lnTo>
                  <a:lnTo>
                    <a:pt x="132" y="131"/>
                  </a:lnTo>
                  <a:lnTo>
                    <a:pt x="132" y="125"/>
                  </a:lnTo>
                  <a:lnTo>
                    <a:pt x="132" y="120"/>
                  </a:lnTo>
                  <a:lnTo>
                    <a:pt x="132" y="114"/>
                  </a:lnTo>
                  <a:lnTo>
                    <a:pt x="130" y="109"/>
                  </a:lnTo>
                  <a:lnTo>
                    <a:pt x="130" y="103"/>
                  </a:lnTo>
                  <a:lnTo>
                    <a:pt x="130" y="98"/>
                  </a:lnTo>
                  <a:lnTo>
                    <a:pt x="130" y="92"/>
                  </a:lnTo>
                  <a:lnTo>
                    <a:pt x="130" y="88"/>
                  </a:lnTo>
                  <a:lnTo>
                    <a:pt x="130" y="83"/>
                  </a:lnTo>
                  <a:lnTo>
                    <a:pt x="130" y="78"/>
                  </a:lnTo>
                  <a:lnTo>
                    <a:pt x="130" y="73"/>
                  </a:lnTo>
                  <a:lnTo>
                    <a:pt x="130" y="67"/>
                  </a:lnTo>
                  <a:lnTo>
                    <a:pt x="130" y="63"/>
                  </a:lnTo>
                  <a:lnTo>
                    <a:pt x="130" y="58"/>
                  </a:lnTo>
                  <a:lnTo>
                    <a:pt x="130" y="54"/>
                  </a:lnTo>
                  <a:lnTo>
                    <a:pt x="130" y="44"/>
                  </a:lnTo>
                  <a:lnTo>
                    <a:pt x="130" y="37"/>
                  </a:lnTo>
                  <a:lnTo>
                    <a:pt x="130" y="29"/>
                  </a:lnTo>
                  <a:lnTo>
                    <a:pt x="130" y="22"/>
                  </a:lnTo>
                  <a:lnTo>
                    <a:pt x="132" y="15"/>
                  </a:lnTo>
                  <a:lnTo>
                    <a:pt x="133" y="10"/>
                  </a:lnTo>
                  <a:lnTo>
                    <a:pt x="129" y="5"/>
                  </a:lnTo>
                  <a:lnTo>
                    <a:pt x="126" y="1"/>
                  </a:lnTo>
                  <a:lnTo>
                    <a:pt x="118" y="1"/>
                  </a:lnTo>
                  <a:lnTo>
                    <a:pt x="113" y="1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97" y="1"/>
                  </a:lnTo>
                  <a:lnTo>
                    <a:pt x="93" y="1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0" y="1"/>
                  </a:lnTo>
                  <a:lnTo>
                    <a:pt x="74" y="1"/>
                  </a:lnTo>
                  <a:lnTo>
                    <a:pt x="70" y="1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5" name="Freeform 155">
              <a:extLst>
                <a:ext uri="{FF2B5EF4-FFF2-40B4-BE49-F238E27FC236}">
                  <a16:creationId xmlns:a16="http://schemas.microsoft.com/office/drawing/2014/main" id="{AE535745-2C49-4D4A-963E-C7FEF3F4C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069"/>
              <a:ext cx="286" cy="123"/>
            </a:xfrm>
            <a:custGeom>
              <a:avLst/>
              <a:gdLst>
                <a:gd name="T0" fmla="*/ 0 w 286"/>
                <a:gd name="T1" fmla="*/ 7 h 123"/>
                <a:gd name="T2" fmla="*/ 11 w 286"/>
                <a:gd name="T3" fmla="*/ 15 h 123"/>
                <a:gd name="T4" fmla="*/ 20 w 286"/>
                <a:gd name="T5" fmla="*/ 23 h 123"/>
                <a:gd name="T6" fmla="*/ 30 w 286"/>
                <a:gd name="T7" fmla="*/ 32 h 123"/>
                <a:gd name="T8" fmla="*/ 41 w 286"/>
                <a:gd name="T9" fmla="*/ 40 h 123"/>
                <a:gd name="T10" fmla="*/ 50 w 286"/>
                <a:gd name="T11" fmla="*/ 47 h 123"/>
                <a:gd name="T12" fmla="*/ 60 w 286"/>
                <a:gd name="T13" fmla="*/ 55 h 123"/>
                <a:gd name="T14" fmla="*/ 71 w 286"/>
                <a:gd name="T15" fmla="*/ 61 h 123"/>
                <a:gd name="T16" fmla="*/ 81 w 286"/>
                <a:gd name="T17" fmla="*/ 67 h 123"/>
                <a:gd name="T18" fmla="*/ 90 w 286"/>
                <a:gd name="T19" fmla="*/ 72 h 123"/>
                <a:gd name="T20" fmla="*/ 100 w 286"/>
                <a:gd name="T21" fmla="*/ 77 h 123"/>
                <a:gd name="T22" fmla="*/ 108 w 286"/>
                <a:gd name="T23" fmla="*/ 83 h 123"/>
                <a:gd name="T24" fmla="*/ 119 w 286"/>
                <a:gd name="T25" fmla="*/ 87 h 123"/>
                <a:gd name="T26" fmla="*/ 128 w 286"/>
                <a:gd name="T27" fmla="*/ 91 h 123"/>
                <a:gd name="T28" fmla="*/ 137 w 286"/>
                <a:gd name="T29" fmla="*/ 95 h 123"/>
                <a:gd name="T30" fmla="*/ 145 w 286"/>
                <a:gd name="T31" fmla="*/ 98 h 123"/>
                <a:gd name="T32" fmla="*/ 156 w 286"/>
                <a:gd name="T33" fmla="*/ 102 h 123"/>
                <a:gd name="T34" fmla="*/ 173 w 286"/>
                <a:gd name="T35" fmla="*/ 106 h 123"/>
                <a:gd name="T36" fmla="*/ 189 w 286"/>
                <a:gd name="T37" fmla="*/ 112 h 123"/>
                <a:gd name="T38" fmla="*/ 206 w 286"/>
                <a:gd name="T39" fmla="*/ 113 h 123"/>
                <a:gd name="T40" fmla="*/ 222 w 286"/>
                <a:gd name="T41" fmla="*/ 117 h 123"/>
                <a:gd name="T42" fmla="*/ 238 w 286"/>
                <a:gd name="T43" fmla="*/ 118 h 123"/>
                <a:gd name="T44" fmla="*/ 253 w 286"/>
                <a:gd name="T45" fmla="*/ 120 h 123"/>
                <a:gd name="T46" fmla="*/ 266 w 286"/>
                <a:gd name="T47" fmla="*/ 121 h 123"/>
                <a:gd name="T48" fmla="*/ 282 w 286"/>
                <a:gd name="T49" fmla="*/ 123 h 123"/>
                <a:gd name="T50" fmla="*/ 279 w 286"/>
                <a:gd name="T51" fmla="*/ 113 h 123"/>
                <a:gd name="T52" fmla="*/ 265 w 286"/>
                <a:gd name="T53" fmla="*/ 113 h 123"/>
                <a:gd name="T54" fmla="*/ 250 w 286"/>
                <a:gd name="T55" fmla="*/ 112 h 123"/>
                <a:gd name="T56" fmla="*/ 233 w 286"/>
                <a:gd name="T57" fmla="*/ 109 h 123"/>
                <a:gd name="T58" fmla="*/ 217 w 286"/>
                <a:gd name="T59" fmla="*/ 107 h 123"/>
                <a:gd name="T60" fmla="*/ 199 w 286"/>
                <a:gd name="T61" fmla="*/ 103 h 123"/>
                <a:gd name="T62" fmla="*/ 184 w 286"/>
                <a:gd name="T63" fmla="*/ 101 h 123"/>
                <a:gd name="T64" fmla="*/ 169 w 286"/>
                <a:gd name="T65" fmla="*/ 98 h 123"/>
                <a:gd name="T66" fmla="*/ 158 w 286"/>
                <a:gd name="T67" fmla="*/ 95 h 123"/>
                <a:gd name="T68" fmla="*/ 145 w 286"/>
                <a:gd name="T69" fmla="*/ 91 h 123"/>
                <a:gd name="T70" fmla="*/ 134 w 286"/>
                <a:gd name="T71" fmla="*/ 85 h 123"/>
                <a:gd name="T72" fmla="*/ 123 w 286"/>
                <a:gd name="T73" fmla="*/ 81 h 123"/>
                <a:gd name="T74" fmla="*/ 114 w 286"/>
                <a:gd name="T75" fmla="*/ 77 h 123"/>
                <a:gd name="T76" fmla="*/ 104 w 286"/>
                <a:gd name="T77" fmla="*/ 72 h 123"/>
                <a:gd name="T78" fmla="*/ 95 w 286"/>
                <a:gd name="T79" fmla="*/ 67 h 123"/>
                <a:gd name="T80" fmla="*/ 85 w 286"/>
                <a:gd name="T81" fmla="*/ 62 h 123"/>
                <a:gd name="T82" fmla="*/ 75 w 286"/>
                <a:gd name="T83" fmla="*/ 56 h 123"/>
                <a:gd name="T84" fmla="*/ 66 w 286"/>
                <a:gd name="T85" fmla="*/ 50 h 123"/>
                <a:gd name="T86" fmla="*/ 56 w 286"/>
                <a:gd name="T87" fmla="*/ 43 h 123"/>
                <a:gd name="T88" fmla="*/ 48 w 286"/>
                <a:gd name="T89" fmla="*/ 36 h 123"/>
                <a:gd name="T90" fmla="*/ 38 w 286"/>
                <a:gd name="T91" fmla="*/ 29 h 123"/>
                <a:gd name="T92" fmla="*/ 28 w 286"/>
                <a:gd name="T93" fmla="*/ 21 h 123"/>
                <a:gd name="T94" fmla="*/ 19 w 286"/>
                <a:gd name="T95" fmla="*/ 12 h 123"/>
                <a:gd name="T96" fmla="*/ 8 w 286"/>
                <a:gd name="T97" fmla="*/ 4 h 123"/>
                <a:gd name="T98" fmla="*/ 4 w 286"/>
                <a:gd name="T9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6" h="123">
                  <a:moveTo>
                    <a:pt x="4" y="0"/>
                  </a:moveTo>
                  <a:lnTo>
                    <a:pt x="0" y="7"/>
                  </a:lnTo>
                  <a:lnTo>
                    <a:pt x="5" y="11"/>
                  </a:lnTo>
                  <a:lnTo>
                    <a:pt x="11" y="15"/>
                  </a:lnTo>
                  <a:lnTo>
                    <a:pt x="15" y="19"/>
                  </a:lnTo>
                  <a:lnTo>
                    <a:pt x="20" y="23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5" y="36"/>
                  </a:lnTo>
                  <a:lnTo>
                    <a:pt x="41" y="40"/>
                  </a:lnTo>
                  <a:lnTo>
                    <a:pt x="46" y="44"/>
                  </a:lnTo>
                  <a:lnTo>
                    <a:pt x="50" y="47"/>
                  </a:lnTo>
                  <a:lnTo>
                    <a:pt x="56" y="51"/>
                  </a:lnTo>
                  <a:lnTo>
                    <a:pt x="60" y="55"/>
                  </a:lnTo>
                  <a:lnTo>
                    <a:pt x="66" y="56"/>
                  </a:lnTo>
                  <a:lnTo>
                    <a:pt x="71" y="61"/>
                  </a:lnTo>
                  <a:lnTo>
                    <a:pt x="75" y="63"/>
                  </a:lnTo>
                  <a:lnTo>
                    <a:pt x="81" y="67"/>
                  </a:lnTo>
                  <a:lnTo>
                    <a:pt x="86" y="69"/>
                  </a:lnTo>
                  <a:lnTo>
                    <a:pt x="90" y="72"/>
                  </a:lnTo>
                  <a:lnTo>
                    <a:pt x="95" y="74"/>
                  </a:lnTo>
                  <a:lnTo>
                    <a:pt x="100" y="77"/>
                  </a:lnTo>
                  <a:lnTo>
                    <a:pt x="104" y="80"/>
                  </a:lnTo>
                  <a:lnTo>
                    <a:pt x="108" y="83"/>
                  </a:lnTo>
                  <a:lnTo>
                    <a:pt x="114" y="84"/>
                  </a:lnTo>
                  <a:lnTo>
                    <a:pt x="119" y="87"/>
                  </a:lnTo>
                  <a:lnTo>
                    <a:pt x="123" y="88"/>
                  </a:lnTo>
                  <a:lnTo>
                    <a:pt x="128" y="91"/>
                  </a:lnTo>
                  <a:lnTo>
                    <a:pt x="132" y="92"/>
                  </a:lnTo>
                  <a:lnTo>
                    <a:pt x="137" y="95"/>
                  </a:lnTo>
                  <a:lnTo>
                    <a:pt x="141" y="96"/>
                  </a:lnTo>
                  <a:lnTo>
                    <a:pt x="145" y="98"/>
                  </a:lnTo>
                  <a:lnTo>
                    <a:pt x="151" y="99"/>
                  </a:lnTo>
                  <a:lnTo>
                    <a:pt x="156" y="102"/>
                  </a:lnTo>
                  <a:lnTo>
                    <a:pt x="165" y="103"/>
                  </a:lnTo>
                  <a:lnTo>
                    <a:pt x="173" y="106"/>
                  </a:lnTo>
                  <a:lnTo>
                    <a:pt x="181" y="109"/>
                  </a:lnTo>
                  <a:lnTo>
                    <a:pt x="189" y="112"/>
                  </a:lnTo>
                  <a:lnTo>
                    <a:pt x="198" y="112"/>
                  </a:lnTo>
                  <a:lnTo>
                    <a:pt x="206" y="113"/>
                  </a:lnTo>
                  <a:lnTo>
                    <a:pt x="214" y="116"/>
                  </a:lnTo>
                  <a:lnTo>
                    <a:pt x="222" y="117"/>
                  </a:lnTo>
                  <a:lnTo>
                    <a:pt x="229" y="117"/>
                  </a:lnTo>
                  <a:lnTo>
                    <a:pt x="238" y="118"/>
                  </a:lnTo>
                  <a:lnTo>
                    <a:pt x="244" y="120"/>
                  </a:lnTo>
                  <a:lnTo>
                    <a:pt x="253" y="120"/>
                  </a:lnTo>
                  <a:lnTo>
                    <a:pt x="260" y="120"/>
                  </a:lnTo>
                  <a:lnTo>
                    <a:pt x="266" y="121"/>
                  </a:lnTo>
                  <a:lnTo>
                    <a:pt x="275" y="121"/>
                  </a:lnTo>
                  <a:lnTo>
                    <a:pt x="282" y="123"/>
                  </a:lnTo>
                  <a:lnTo>
                    <a:pt x="286" y="114"/>
                  </a:lnTo>
                  <a:lnTo>
                    <a:pt x="279" y="113"/>
                  </a:lnTo>
                  <a:lnTo>
                    <a:pt x="273" y="113"/>
                  </a:lnTo>
                  <a:lnTo>
                    <a:pt x="265" y="113"/>
                  </a:lnTo>
                  <a:lnTo>
                    <a:pt x="258" y="113"/>
                  </a:lnTo>
                  <a:lnTo>
                    <a:pt x="250" y="112"/>
                  </a:lnTo>
                  <a:lnTo>
                    <a:pt x="242" y="110"/>
                  </a:lnTo>
                  <a:lnTo>
                    <a:pt x="233" y="109"/>
                  </a:lnTo>
                  <a:lnTo>
                    <a:pt x="225" y="109"/>
                  </a:lnTo>
                  <a:lnTo>
                    <a:pt x="217" y="107"/>
                  </a:lnTo>
                  <a:lnTo>
                    <a:pt x="209" y="105"/>
                  </a:lnTo>
                  <a:lnTo>
                    <a:pt x="199" y="103"/>
                  </a:lnTo>
                  <a:lnTo>
                    <a:pt x="192" y="103"/>
                  </a:lnTo>
                  <a:lnTo>
                    <a:pt x="184" y="101"/>
                  </a:lnTo>
                  <a:lnTo>
                    <a:pt x="177" y="99"/>
                  </a:lnTo>
                  <a:lnTo>
                    <a:pt x="169" y="98"/>
                  </a:lnTo>
                  <a:lnTo>
                    <a:pt x="165" y="96"/>
                  </a:lnTo>
                  <a:lnTo>
                    <a:pt x="158" y="95"/>
                  </a:lnTo>
                  <a:lnTo>
                    <a:pt x="152" y="92"/>
                  </a:lnTo>
                  <a:lnTo>
                    <a:pt x="145" y="91"/>
                  </a:lnTo>
                  <a:lnTo>
                    <a:pt x="140" y="88"/>
                  </a:lnTo>
                  <a:lnTo>
                    <a:pt x="134" y="85"/>
                  </a:lnTo>
                  <a:lnTo>
                    <a:pt x="129" y="84"/>
                  </a:lnTo>
                  <a:lnTo>
                    <a:pt x="123" y="81"/>
                  </a:lnTo>
                  <a:lnTo>
                    <a:pt x="119" y="80"/>
                  </a:lnTo>
                  <a:lnTo>
                    <a:pt x="114" y="77"/>
                  </a:lnTo>
                  <a:lnTo>
                    <a:pt x="108" y="74"/>
                  </a:lnTo>
                  <a:lnTo>
                    <a:pt x="104" y="72"/>
                  </a:lnTo>
                  <a:lnTo>
                    <a:pt x="99" y="69"/>
                  </a:lnTo>
                  <a:lnTo>
                    <a:pt x="95" y="67"/>
                  </a:lnTo>
                  <a:lnTo>
                    <a:pt x="89" y="65"/>
                  </a:lnTo>
                  <a:lnTo>
                    <a:pt x="85" y="62"/>
                  </a:lnTo>
                  <a:lnTo>
                    <a:pt x="81" y="59"/>
                  </a:lnTo>
                  <a:lnTo>
                    <a:pt x="75" y="56"/>
                  </a:lnTo>
                  <a:lnTo>
                    <a:pt x="71" y="52"/>
                  </a:lnTo>
                  <a:lnTo>
                    <a:pt x="66" y="50"/>
                  </a:lnTo>
                  <a:lnTo>
                    <a:pt x="62" y="47"/>
                  </a:lnTo>
                  <a:lnTo>
                    <a:pt x="56" y="43"/>
                  </a:lnTo>
                  <a:lnTo>
                    <a:pt x="52" y="40"/>
                  </a:lnTo>
                  <a:lnTo>
                    <a:pt x="48" y="36"/>
                  </a:lnTo>
                  <a:lnTo>
                    <a:pt x="44" y="33"/>
                  </a:lnTo>
                  <a:lnTo>
                    <a:pt x="38" y="29"/>
                  </a:lnTo>
                  <a:lnTo>
                    <a:pt x="34" y="25"/>
                  </a:lnTo>
                  <a:lnTo>
                    <a:pt x="28" y="21"/>
                  </a:lnTo>
                  <a:lnTo>
                    <a:pt x="23" y="16"/>
                  </a:lnTo>
                  <a:lnTo>
                    <a:pt x="19" y="12"/>
                  </a:lnTo>
                  <a:lnTo>
                    <a:pt x="13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6" name="Freeform 156">
              <a:extLst>
                <a:ext uri="{FF2B5EF4-FFF2-40B4-BE49-F238E27FC236}">
                  <a16:creationId xmlns:a16="http://schemas.microsoft.com/office/drawing/2014/main" id="{412186E5-4678-46ED-BB60-EB2FB81C0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2198"/>
              <a:ext cx="33" cy="213"/>
            </a:xfrm>
            <a:custGeom>
              <a:avLst/>
              <a:gdLst>
                <a:gd name="T0" fmla="*/ 33 w 33"/>
                <a:gd name="T1" fmla="*/ 16 h 213"/>
                <a:gd name="T2" fmla="*/ 29 w 33"/>
                <a:gd name="T3" fmla="*/ 31 h 213"/>
                <a:gd name="T4" fmla="*/ 29 w 33"/>
                <a:gd name="T5" fmla="*/ 45 h 213"/>
                <a:gd name="T6" fmla="*/ 29 w 33"/>
                <a:gd name="T7" fmla="*/ 53 h 213"/>
                <a:gd name="T8" fmla="*/ 29 w 33"/>
                <a:gd name="T9" fmla="*/ 62 h 213"/>
                <a:gd name="T10" fmla="*/ 29 w 33"/>
                <a:gd name="T11" fmla="*/ 72 h 213"/>
                <a:gd name="T12" fmla="*/ 29 w 33"/>
                <a:gd name="T13" fmla="*/ 80 h 213"/>
                <a:gd name="T14" fmla="*/ 29 w 33"/>
                <a:gd name="T15" fmla="*/ 90 h 213"/>
                <a:gd name="T16" fmla="*/ 30 w 33"/>
                <a:gd name="T17" fmla="*/ 104 h 213"/>
                <a:gd name="T18" fmla="*/ 30 w 33"/>
                <a:gd name="T19" fmla="*/ 120 h 213"/>
                <a:gd name="T20" fmla="*/ 30 w 33"/>
                <a:gd name="T21" fmla="*/ 134 h 213"/>
                <a:gd name="T22" fmla="*/ 30 w 33"/>
                <a:gd name="T23" fmla="*/ 144 h 213"/>
                <a:gd name="T24" fmla="*/ 30 w 33"/>
                <a:gd name="T25" fmla="*/ 152 h 213"/>
                <a:gd name="T26" fmla="*/ 30 w 33"/>
                <a:gd name="T27" fmla="*/ 162 h 213"/>
                <a:gd name="T28" fmla="*/ 29 w 33"/>
                <a:gd name="T29" fmla="*/ 170 h 213"/>
                <a:gd name="T30" fmla="*/ 25 w 33"/>
                <a:gd name="T31" fmla="*/ 182 h 213"/>
                <a:gd name="T32" fmla="*/ 18 w 33"/>
                <a:gd name="T33" fmla="*/ 199 h 213"/>
                <a:gd name="T34" fmla="*/ 14 w 33"/>
                <a:gd name="T35" fmla="*/ 210 h 213"/>
                <a:gd name="T36" fmla="*/ 12 w 33"/>
                <a:gd name="T37" fmla="*/ 211 h 213"/>
                <a:gd name="T38" fmla="*/ 10 w 33"/>
                <a:gd name="T39" fmla="*/ 200 h 213"/>
                <a:gd name="T40" fmla="*/ 4 w 33"/>
                <a:gd name="T41" fmla="*/ 185 h 213"/>
                <a:gd name="T42" fmla="*/ 0 w 33"/>
                <a:gd name="T43" fmla="*/ 173 h 213"/>
                <a:gd name="T44" fmla="*/ 0 w 33"/>
                <a:gd name="T45" fmla="*/ 164 h 213"/>
                <a:gd name="T46" fmla="*/ 0 w 33"/>
                <a:gd name="T47" fmla="*/ 155 h 213"/>
                <a:gd name="T48" fmla="*/ 1 w 33"/>
                <a:gd name="T49" fmla="*/ 145 h 213"/>
                <a:gd name="T50" fmla="*/ 4 w 33"/>
                <a:gd name="T51" fmla="*/ 134 h 213"/>
                <a:gd name="T52" fmla="*/ 5 w 33"/>
                <a:gd name="T53" fmla="*/ 123 h 213"/>
                <a:gd name="T54" fmla="*/ 8 w 33"/>
                <a:gd name="T55" fmla="*/ 111 h 213"/>
                <a:gd name="T56" fmla="*/ 10 w 33"/>
                <a:gd name="T57" fmla="*/ 97 h 213"/>
                <a:gd name="T58" fmla="*/ 12 w 33"/>
                <a:gd name="T59" fmla="*/ 85 h 213"/>
                <a:gd name="T60" fmla="*/ 14 w 33"/>
                <a:gd name="T61" fmla="*/ 72 h 213"/>
                <a:gd name="T62" fmla="*/ 16 w 33"/>
                <a:gd name="T63" fmla="*/ 60 h 213"/>
                <a:gd name="T64" fmla="*/ 18 w 33"/>
                <a:gd name="T65" fmla="*/ 49 h 213"/>
                <a:gd name="T66" fmla="*/ 21 w 33"/>
                <a:gd name="T67" fmla="*/ 39 h 213"/>
                <a:gd name="T68" fmla="*/ 22 w 33"/>
                <a:gd name="T69" fmla="*/ 31 h 213"/>
                <a:gd name="T70" fmla="*/ 23 w 33"/>
                <a:gd name="T71" fmla="*/ 24 h 213"/>
                <a:gd name="T72" fmla="*/ 21 w 33"/>
                <a:gd name="T73" fmla="*/ 13 h 213"/>
                <a:gd name="T74" fmla="*/ 33 w 33"/>
                <a:gd name="T75" fmla="*/ 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213">
                  <a:moveTo>
                    <a:pt x="33" y="3"/>
                  </a:moveTo>
                  <a:lnTo>
                    <a:pt x="33" y="16"/>
                  </a:lnTo>
                  <a:lnTo>
                    <a:pt x="29" y="23"/>
                  </a:lnTo>
                  <a:lnTo>
                    <a:pt x="29" y="31"/>
                  </a:lnTo>
                  <a:lnTo>
                    <a:pt x="29" y="40"/>
                  </a:lnTo>
                  <a:lnTo>
                    <a:pt x="29" y="45"/>
                  </a:lnTo>
                  <a:lnTo>
                    <a:pt x="29" y="49"/>
                  </a:lnTo>
                  <a:lnTo>
                    <a:pt x="29" y="53"/>
                  </a:lnTo>
                  <a:lnTo>
                    <a:pt x="29" y="58"/>
                  </a:lnTo>
                  <a:lnTo>
                    <a:pt x="29" y="62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29" y="76"/>
                  </a:lnTo>
                  <a:lnTo>
                    <a:pt x="29" y="80"/>
                  </a:lnTo>
                  <a:lnTo>
                    <a:pt x="29" y="85"/>
                  </a:lnTo>
                  <a:lnTo>
                    <a:pt x="29" y="90"/>
                  </a:lnTo>
                  <a:lnTo>
                    <a:pt x="30" y="96"/>
                  </a:lnTo>
                  <a:lnTo>
                    <a:pt x="30" y="104"/>
                  </a:lnTo>
                  <a:lnTo>
                    <a:pt x="30" y="112"/>
                  </a:lnTo>
                  <a:lnTo>
                    <a:pt x="30" y="120"/>
                  </a:lnTo>
                  <a:lnTo>
                    <a:pt x="30" y="130"/>
                  </a:lnTo>
                  <a:lnTo>
                    <a:pt x="30" y="134"/>
                  </a:lnTo>
                  <a:lnTo>
                    <a:pt x="30" y="140"/>
                  </a:lnTo>
                  <a:lnTo>
                    <a:pt x="30" y="144"/>
                  </a:lnTo>
                  <a:lnTo>
                    <a:pt x="30" y="148"/>
                  </a:lnTo>
                  <a:lnTo>
                    <a:pt x="30" y="152"/>
                  </a:lnTo>
                  <a:lnTo>
                    <a:pt x="30" y="158"/>
                  </a:lnTo>
                  <a:lnTo>
                    <a:pt x="30" y="162"/>
                  </a:lnTo>
                  <a:lnTo>
                    <a:pt x="30" y="167"/>
                  </a:lnTo>
                  <a:lnTo>
                    <a:pt x="29" y="170"/>
                  </a:lnTo>
                  <a:lnTo>
                    <a:pt x="27" y="175"/>
                  </a:lnTo>
                  <a:lnTo>
                    <a:pt x="25" y="182"/>
                  </a:lnTo>
                  <a:lnTo>
                    <a:pt x="22" y="191"/>
                  </a:lnTo>
                  <a:lnTo>
                    <a:pt x="18" y="199"/>
                  </a:lnTo>
                  <a:lnTo>
                    <a:pt x="16" y="206"/>
                  </a:lnTo>
                  <a:lnTo>
                    <a:pt x="14" y="210"/>
                  </a:lnTo>
                  <a:lnTo>
                    <a:pt x="14" y="213"/>
                  </a:lnTo>
                  <a:lnTo>
                    <a:pt x="12" y="211"/>
                  </a:lnTo>
                  <a:lnTo>
                    <a:pt x="12" y="207"/>
                  </a:lnTo>
                  <a:lnTo>
                    <a:pt x="10" y="200"/>
                  </a:lnTo>
                  <a:lnTo>
                    <a:pt x="7" y="193"/>
                  </a:lnTo>
                  <a:lnTo>
                    <a:pt x="4" y="185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0" y="155"/>
                  </a:lnTo>
                  <a:lnTo>
                    <a:pt x="1" y="151"/>
                  </a:lnTo>
                  <a:lnTo>
                    <a:pt x="1" y="145"/>
                  </a:lnTo>
                  <a:lnTo>
                    <a:pt x="4" y="141"/>
                  </a:lnTo>
                  <a:lnTo>
                    <a:pt x="4" y="134"/>
                  </a:lnTo>
                  <a:lnTo>
                    <a:pt x="5" y="129"/>
                  </a:lnTo>
                  <a:lnTo>
                    <a:pt x="5" y="123"/>
                  </a:lnTo>
                  <a:lnTo>
                    <a:pt x="7" y="118"/>
                  </a:lnTo>
                  <a:lnTo>
                    <a:pt x="8" y="111"/>
                  </a:lnTo>
                  <a:lnTo>
                    <a:pt x="10" y="104"/>
                  </a:lnTo>
                  <a:lnTo>
                    <a:pt x="10" y="97"/>
                  </a:lnTo>
                  <a:lnTo>
                    <a:pt x="12" y="91"/>
                  </a:lnTo>
                  <a:lnTo>
                    <a:pt x="12" y="85"/>
                  </a:lnTo>
                  <a:lnTo>
                    <a:pt x="14" y="78"/>
                  </a:lnTo>
                  <a:lnTo>
                    <a:pt x="14" y="72"/>
                  </a:lnTo>
                  <a:lnTo>
                    <a:pt x="16" y="65"/>
                  </a:lnTo>
                  <a:lnTo>
                    <a:pt x="16" y="60"/>
                  </a:lnTo>
                  <a:lnTo>
                    <a:pt x="18" y="53"/>
                  </a:lnTo>
                  <a:lnTo>
                    <a:pt x="18" y="49"/>
                  </a:lnTo>
                  <a:lnTo>
                    <a:pt x="21" y="43"/>
                  </a:lnTo>
                  <a:lnTo>
                    <a:pt x="21" y="39"/>
                  </a:lnTo>
                  <a:lnTo>
                    <a:pt x="21" y="35"/>
                  </a:lnTo>
                  <a:lnTo>
                    <a:pt x="22" y="31"/>
                  </a:lnTo>
                  <a:lnTo>
                    <a:pt x="22" y="28"/>
                  </a:lnTo>
                  <a:lnTo>
                    <a:pt x="23" y="24"/>
                  </a:lnTo>
                  <a:lnTo>
                    <a:pt x="25" y="23"/>
                  </a:lnTo>
                  <a:lnTo>
                    <a:pt x="21" y="13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7" name="Freeform 157">
              <a:extLst>
                <a:ext uri="{FF2B5EF4-FFF2-40B4-BE49-F238E27FC236}">
                  <a16:creationId xmlns:a16="http://schemas.microsoft.com/office/drawing/2014/main" id="{791F92C9-1371-4E17-AAF5-78743EA7B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047"/>
              <a:ext cx="66" cy="77"/>
            </a:xfrm>
            <a:custGeom>
              <a:avLst/>
              <a:gdLst>
                <a:gd name="T0" fmla="*/ 0 w 66"/>
                <a:gd name="T1" fmla="*/ 8 h 77"/>
                <a:gd name="T2" fmla="*/ 3 w 66"/>
                <a:gd name="T3" fmla="*/ 14 h 77"/>
                <a:gd name="T4" fmla="*/ 6 w 66"/>
                <a:gd name="T5" fmla="*/ 21 h 77"/>
                <a:gd name="T6" fmla="*/ 10 w 66"/>
                <a:gd name="T7" fmla="*/ 25 h 77"/>
                <a:gd name="T8" fmla="*/ 15 w 66"/>
                <a:gd name="T9" fmla="*/ 30 h 77"/>
                <a:gd name="T10" fmla="*/ 21 w 66"/>
                <a:gd name="T11" fmla="*/ 33 h 77"/>
                <a:gd name="T12" fmla="*/ 28 w 66"/>
                <a:gd name="T13" fmla="*/ 37 h 77"/>
                <a:gd name="T14" fmla="*/ 34 w 66"/>
                <a:gd name="T15" fmla="*/ 40 h 77"/>
                <a:gd name="T16" fmla="*/ 41 w 66"/>
                <a:gd name="T17" fmla="*/ 44 h 77"/>
                <a:gd name="T18" fmla="*/ 47 w 66"/>
                <a:gd name="T19" fmla="*/ 51 h 77"/>
                <a:gd name="T20" fmla="*/ 54 w 66"/>
                <a:gd name="T21" fmla="*/ 58 h 77"/>
                <a:gd name="T22" fmla="*/ 56 w 66"/>
                <a:gd name="T23" fmla="*/ 62 h 77"/>
                <a:gd name="T24" fmla="*/ 61 w 66"/>
                <a:gd name="T25" fmla="*/ 66 h 77"/>
                <a:gd name="T26" fmla="*/ 63 w 66"/>
                <a:gd name="T27" fmla="*/ 72 h 77"/>
                <a:gd name="T28" fmla="*/ 66 w 66"/>
                <a:gd name="T29" fmla="*/ 77 h 77"/>
                <a:gd name="T30" fmla="*/ 58 w 66"/>
                <a:gd name="T31" fmla="*/ 52 h 77"/>
                <a:gd name="T32" fmla="*/ 44 w 66"/>
                <a:gd name="T33" fmla="*/ 37 h 77"/>
                <a:gd name="T34" fmla="*/ 37 w 66"/>
                <a:gd name="T35" fmla="*/ 34 h 77"/>
                <a:gd name="T36" fmla="*/ 33 w 66"/>
                <a:gd name="T37" fmla="*/ 33 h 77"/>
                <a:gd name="T38" fmla="*/ 28 w 66"/>
                <a:gd name="T39" fmla="*/ 30 h 77"/>
                <a:gd name="T40" fmla="*/ 22 w 66"/>
                <a:gd name="T41" fmla="*/ 27 h 77"/>
                <a:gd name="T42" fmla="*/ 17 w 66"/>
                <a:gd name="T43" fmla="*/ 23 h 77"/>
                <a:gd name="T44" fmla="*/ 12 w 66"/>
                <a:gd name="T45" fmla="*/ 19 h 77"/>
                <a:gd name="T46" fmla="*/ 8 w 66"/>
                <a:gd name="T47" fmla="*/ 15 h 77"/>
                <a:gd name="T48" fmla="*/ 7 w 66"/>
                <a:gd name="T49" fmla="*/ 11 h 77"/>
                <a:gd name="T50" fmla="*/ 12 w 66"/>
                <a:gd name="T51" fmla="*/ 8 h 77"/>
                <a:gd name="T52" fmla="*/ 19 w 66"/>
                <a:gd name="T53" fmla="*/ 8 h 77"/>
                <a:gd name="T54" fmla="*/ 26 w 66"/>
                <a:gd name="T55" fmla="*/ 8 h 77"/>
                <a:gd name="T56" fmla="*/ 33 w 66"/>
                <a:gd name="T57" fmla="*/ 10 h 77"/>
                <a:gd name="T58" fmla="*/ 37 w 66"/>
                <a:gd name="T59" fmla="*/ 11 h 77"/>
                <a:gd name="T60" fmla="*/ 44 w 66"/>
                <a:gd name="T61" fmla="*/ 15 h 77"/>
                <a:gd name="T62" fmla="*/ 48 w 66"/>
                <a:gd name="T63" fmla="*/ 21 h 77"/>
                <a:gd name="T64" fmla="*/ 50 w 66"/>
                <a:gd name="T65" fmla="*/ 29 h 77"/>
                <a:gd name="T66" fmla="*/ 52 w 66"/>
                <a:gd name="T67" fmla="*/ 30 h 77"/>
                <a:gd name="T68" fmla="*/ 55 w 66"/>
                <a:gd name="T69" fmla="*/ 32 h 77"/>
                <a:gd name="T70" fmla="*/ 56 w 66"/>
                <a:gd name="T71" fmla="*/ 27 h 77"/>
                <a:gd name="T72" fmla="*/ 56 w 66"/>
                <a:gd name="T73" fmla="*/ 23 h 77"/>
                <a:gd name="T74" fmla="*/ 55 w 66"/>
                <a:gd name="T75" fmla="*/ 18 h 77"/>
                <a:gd name="T76" fmla="*/ 52 w 66"/>
                <a:gd name="T77" fmla="*/ 14 h 77"/>
                <a:gd name="T78" fmla="*/ 48 w 66"/>
                <a:gd name="T79" fmla="*/ 10 h 77"/>
                <a:gd name="T80" fmla="*/ 44 w 66"/>
                <a:gd name="T81" fmla="*/ 5 h 77"/>
                <a:gd name="T82" fmla="*/ 39 w 66"/>
                <a:gd name="T83" fmla="*/ 3 h 77"/>
                <a:gd name="T84" fmla="*/ 36 w 66"/>
                <a:gd name="T85" fmla="*/ 1 h 77"/>
                <a:gd name="T86" fmla="*/ 29 w 66"/>
                <a:gd name="T87" fmla="*/ 0 h 77"/>
                <a:gd name="T88" fmla="*/ 23 w 66"/>
                <a:gd name="T89" fmla="*/ 0 h 77"/>
                <a:gd name="T90" fmla="*/ 17 w 66"/>
                <a:gd name="T91" fmla="*/ 1 h 77"/>
                <a:gd name="T92" fmla="*/ 12 w 66"/>
                <a:gd name="T93" fmla="*/ 3 h 77"/>
                <a:gd name="T94" fmla="*/ 7 w 66"/>
                <a:gd name="T95" fmla="*/ 4 h 77"/>
                <a:gd name="T96" fmla="*/ 4 w 66"/>
                <a:gd name="T97" fmla="*/ 5 h 77"/>
                <a:gd name="T98" fmla="*/ 0 w 66"/>
                <a:gd name="T99" fmla="*/ 7 h 77"/>
                <a:gd name="T100" fmla="*/ 0 w 66"/>
                <a:gd name="T101" fmla="*/ 8 h 77"/>
                <a:gd name="T102" fmla="*/ 0 w 66"/>
                <a:gd name="T103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" h="77">
                  <a:moveTo>
                    <a:pt x="0" y="8"/>
                  </a:moveTo>
                  <a:lnTo>
                    <a:pt x="3" y="14"/>
                  </a:lnTo>
                  <a:lnTo>
                    <a:pt x="6" y="21"/>
                  </a:lnTo>
                  <a:lnTo>
                    <a:pt x="10" y="25"/>
                  </a:lnTo>
                  <a:lnTo>
                    <a:pt x="15" y="30"/>
                  </a:lnTo>
                  <a:lnTo>
                    <a:pt x="21" y="33"/>
                  </a:lnTo>
                  <a:lnTo>
                    <a:pt x="28" y="37"/>
                  </a:lnTo>
                  <a:lnTo>
                    <a:pt x="34" y="40"/>
                  </a:lnTo>
                  <a:lnTo>
                    <a:pt x="41" y="44"/>
                  </a:lnTo>
                  <a:lnTo>
                    <a:pt x="47" y="51"/>
                  </a:lnTo>
                  <a:lnTo>
                    <a:pt x="54" y="58"/>
                  </a:lnTo>
                  <a:lnTo>
                    <a:pt x="56" y="62"/>
                  </a:lnTo>
                  <a:lnTo>
                    <a:pt x="61" y="66"/>
                  </a:lnTo>
                  <a:lnTo>
                    <a:pt x="63" y="72"/>
                  </a:lnTo>
                  <a:lnTo>
                    <a:pt x="66" y="77"/>
                  </a:lnTo>
                  <a:lnTo>
                    <a:pt x="58" y="52"/>
                  </a:lnTo>
                  <a:lnTo>
                    <a:pt x="44" y="37"/>
                  </a:lnTo>
                  <a:lnTo>
                    <a:pt x="37" y="34"/>
                  </a:lnTo>
                  <a:lnTo>
                    <a:pt x="33" y="33"/>
                  </a:lnTo>
                  <a:lnTo>
                    <a:pt x="28" y="30"/>
                  </a:lnTo>
                  <a:lnTo>
                    <a:pt x="22" y="27"/>
                  </a:lnTo>
                  <a:lnTo>
                    <a:pt x="17" y="23"/>
                  </a:lnTo>
                  <a:lnTo>
                    <a:pt x="12" y="19"/>
                  </a:lnTo>
                  <a:lnTo>
                    <a:pt x="8" y="15"/>
                  </a:lnTo>
                  <a:lnTo>
                    <a:pt x="7" y="11"/>
                  </a:lnTo>
                  <a:lnTo>
                    <a:pt x="12" y="8"/>
                  </a:lnTo>
                  <a:lnTo>
                    <a:pt x="19" y="8"/>
                  </a:lnTo>
                  <a:lnTo>
                    <a:pt x="26" y="8"/>
                  </a:lnTo>
                  <a:lnTo>
                    <a:pt x="33" y="10"/>
                  </a:lnTo>
                  <a:lnTo>
                    <a:pt x="37" y="11"/>
                  </a:lnTo>
                  <a:lnTo>
                    <a:pt x="44" y="15"/>
                  </a:lnTo>
                  <a:lnTo>
                    <a:pt x="48" y="21"/>
                  </a:lnTo>
                  <a:lnTo>
                    <a:pt x="50" y="29"/>
                  </a:lnTo>
                  <a:lnTo>
                    <a:pt x="52" y="30"/>
                  </a:lnTo>
                  <a:lnTo>
                    <a:pt x="55" y="32"/>
                  </a:lnTo>
                  <a:lnTo>
                    <a:pt x="56" y="27"/>
                  </a:lnTo>
                  <a:lnTo>
                    <a:pt x="56" y="23"/>
                  </a:lnTo>
                  <a:lnTo>
                    <a:pt x="55" y="18"/>
                  </a:lnTo>
                  <a:lnTo>
                    <a:pt x="52" y="14"/>
                  </a:lnTo>
                  <a:lnTo>
                    <a:pt x="48" y="10"/>
                  </a:lnTo>
                  <a:lnTo>
                    <a:pt x="44" y="5"/>
                  </a:lnTo>
                  <a:lnTo>
                    <a:pt x="39" y="3"/>
                  </a:lnTo>
                  <a:lnTo>
                    <a:pt x="36" y="1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2" y="3"/>
                  </a:lnTo>
                  <a:lnTo>
                    <a:pt x="7" y="4"/>
                  </a:lnTo>
                  <a:lnTo>
                    <a:pt x="4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8" name="Freeform 158">
              <a:extLst>
                <a:ext uri="{FF2B5EF4-FFF2-40B4-BE49-F238E27FC236}">
                  <a16:creationId xmlns:a16="http://schemas.microsoft.com/office/drawing/2014/main" id="{37D60E12-1890-470B-8CAC-DA51149C6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" y="1793"/>
              <a:ext cx="281" cy="258"/>
            </a:xfrm>
            <a:custGeom>
              <a:avLst/>
              <a:gdLst>
                <a:gd name="T0" fmla="*/ 281 w 281"/>
                <a:gd name="T1" fmla="*/ 257 h 258"/>
                <a:gd name="T2" fmla="*/ 8 w 281"/>
                <a:gd name="T3" fmla="*/ 0 h 258"/>
                <a:gd name="T4" fmla="*/ 0 w 281"/>
                <a:gd name="T5" fmla="*/ 2 h 258"/>
                <a:gd name="T6" fmla="*/ 272 w 281"/>
                <a:gd name="T7" fmla="*/ 258 h 258"/>
                <a:gd name="T8" fmla="*/ 281 w 281"/>
                <a:gd name="T9" fmla="*/ 257 h 258"/>
                <a:gd name="T10" fmla="*/ 281 w 281"/>
                <a:gd name="T11" fmla="*/ 25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258">
                  <a:moveTo>
                    <a:pt x="281" y="257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272" y="258"/>
                  </a:lnTo>
                  <a:lnTo>
                    <a:pt x="281" y="257"/>
                  </a:lnTo>
                  <a:lnTo>
                    <a:pt x="281" y="2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9" name="Freeform 159">
              <a:extLst>
                <a:ext uri="{FF2B5EF4-FFF2-40B4-BE49-F238E27FC236}">
                  <a16:creationId xmlns:a16="http://schemas.microsoft.com/office/drawing/2014/main" id="{B9C6F57A-BB23-4074-965E-7EEBCBC2C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2134"/>
              <a:ext cx="83" cy="41"/>
            </a:xfrm>
            <a:custGeom>
              <a:avLst/>
              <a:gdLst>
                <a:gd name="T0" fmla="*/ 39 w 83"/>
                <a:gd name="T1" fmla="*/ 0 h 41"/>
                <a:gd name="T2" fmla="*/ 33 w 83"/>
                <a:gd name="T3" fmla="*/ 0 h 41"/>
                <a:gd name="T4" fmla="*/ 28 w 83"/>
                <a:gd name="T5" fmla="*/ 0 h 41"/>
                <a:gd name="T6" fmla="*/ 22 w 83"/>
                <a:gd name="T7" fmla="*/ 0 h 41"/>
                <a:gd name="T8" fmla="*/ 17 w 83"/>
                <a:gd name="T9" fmla="*/ 0 h 41"/>
                <a:gd name="T10" fmla="*/ 11 w 83"/>
                <a:gd name="T11" fmla="*/ 0 h 41"/>
                <a:gd name="T12" fmla="*/ 7 w 83"/>
                <a:gd name="T13" fmla="*/ 4 h 41"/>
                <a:gd name="T14" fmla="*/ 3 w 83"/>
                <a:gd name="T15" fmla="*/ 7 h 41"/>
                <a:gd name="T16" fmla="*/ 1 w 83"/>
                <a:gd name="T17" fmla="*/ 13 h 41"/>
                <a:gd name="T18" fmla="*/ 0 w 83"/>
                <a:gd name="T19" fmla="*/ 19 h 41"/>
                <a:gd name="T20" fmla="*/ 0 w 83"/>
                <a:gd name="T21" fmla="*/ 23 h 41"/>
                <a:gd name="T22" fmla="*/ 1 w 83"/>
                <a:gd name="T23" fmla="*/ 27 h 41"/>
                <a:gd name="T24" fmla="*/ 6 w 83"/>
                <a:gd name="T25" fmla="*/ 33 h 41"/>
                <a:gd name="T26" fmla="*/ 8 w 83"/>
                <a:gd name="T27" fmla="*/ 36 h 41"/>
                <a:gd name="T28" fmla="*/ 14 w 83"/>
                <a:gd name="T29" fmla="*/ 38 h 41"/>
                <a:gd name="T30" fmla="*/ 18 w 83"/>
                <a:gd name="T31" fmla="*/ 38 h 41"/>
                <a:gd name="T32" fmla="*/ 25 w 83"/>
                <a:gd name="T33" fmla="*/ 40 h 41"/>
                <a:gd name="T34" fmla="*/ 32 w 83"/>
                <a:gd name="T35" fmla="*/ 40 h 41"/>
                <a:gd name="T36" fmla="*/ 39 w 83"/>
                <a:gd name="T37" fmla="*/ 40 h 41"/>
                <a:gd name="T38" fmla="*/ 43 w 83"/>
                <a:gd name="T39" fmla="*/ 40 h 41"/>
                <a:gd name="T40" fmla="*/ 47 w 83"/>
                <a:gd name="T41" fmla="*/ 40 h 41"/>
                <a:gd name="T42" fmla="*/ 51 w 83"/>
                <a:gd name="T43" fmla="*/ 40 h 41"/>
                <a:gd name="T44" fmla="*/ 57 w 83"/>
                <a:gd name="T45" fmla="*/ 41 h 41"/>
                <a:gd name="T46" fmla="*/ 63 w 83"/>
                <a:gd name="T47" fmla="*/ 40 h 41"/>
                <a:gd name="T48" fmla="*/ 73 w 83"/>
                <a:gd name="T49" fmla="*/ 38 h 41"/>
                <a:gd name="T50" fmla="*/ 76 w 83"/>
                <a:gd name="T51" fmla="*/ 36 h 41"/>
                <a:gd name="T52" fmla="*/ 79 w 83"/>
                <a:gd name="T53" fmla="*/ 33 h 41"/>
                <a:gd name="T54" fmla="*/ 81 w 83"/>
                <a:gd name="T55" fmla="*/ 30 h 41"/>
                <a:gd name="T56" fmla="*/ 83 w 83"/>
                <a:gd name="T57" fmla="*/ 26 h 41"/>
                <a:gd name="T58" fmla="*/ 81 w 83"/>
                <a:gd name="T59" fmla="*/ 18 h 41"/>
                <a:gd name="T60" fmla="*/ 79 w 83"/>
                <a:gd name="T61" fmla="*/ 12 h 41"/>
                <a:gd name="T62" fmla="*/ 74 w 83"/>
                <a:gd name="T63" fmla="*/ 8 h 41"/>
                <a:gd name="T64" fmla="*/ 70 w 83"/>
                <a:gd name="T65" fmla="*/ 5 h 41"/>
                <a:gd name="T66" fmla="*/ 63 w 83"/>
                <a:gd name="T67" fmla="*/ 2 h 41"/>
                <a:gd name="T68" fmla="*/ 59 w 83"/>
                <a:gd name="T69" fmla="*/ 2 h 41"/>
                <a:gd name="T70" fmla="*/ 54 w 83"/>
                <a:gd name="T71" fmla="*/ 1 h 41"/>
                <a:gd name="T72" fmla="*/ 48 w 83"/>
                <a:gd name="T73" fmla="*/ 1 h 41"/>
                <a:gd name="T74" fmla="*/ 45 w 83"/>
                <a:gd name="T75" fmla="*/ 0 h 41"/>
                <a:gd name="T76" fmla="*/ 43 w 83"/>
                <a:gd name="T77" fmla="*/ 0 h 41"/>
                <a:gd name="T78" fmla="*/ 40 w 83"/>
                <a:gd name="T79" fmla="*/ 0 h 41"/>
                <a:gd name="T80" fmla="*/ 39 w 83"/>
                <a:gd name="T81" fmla="*/ 0 h 41"/>
                <a:gd name="T82" fmla="*/ 39 w 83"/>
                <a:gd name="T8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41">
                  <a:moveTo>
                    <a:pt x="39" y="0"/>
                  </a:move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3" y="7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4" y="38"/>
                  </a:lnTo>
                  <a:lnTo>
                    <a:pt x="18" y="38"/>
                  </a:lnTo>
                  <a:lnTo>
                    <a:pt x="25" y="40"/>
                  </a:lnTo>
                  <a:lnTo>
                    <a:pt x="32" y="40"/>
                  </a:lnTo>
                  <a:lnTo>
                    <a:pt x="39" y="40"/>
                  </a:lnTo>
                  <a:lnTo>
                    <a:pt x="43" y="40"/>
                  </a:lnTo>
                  <a:lnTo>
                    <a:pt x="47" y="40"/>
                  </a:lnTo>
                  <a:lnTo>
                    <a:pt x="51" y="40"/>
                  </a:lnTo>
                  <a:lnTo>
                    <a:pt x="57" y="41"/>
                  </a:lnTo>
                  <a:lnTo>
                    <a:pt x="63" y="40"/>
                  </a:lnTo>
                  <a:lnTo>
                    <a:pt x="73" y="38"/>
                  </a:lnTo>
                  <a:lnTo>
                    <a:pt x="76" y="36"/>
                  </a:lnTo>
                  <a:lnTo>
                    <a:pt x="79" y="33"/>
                  </a:lnTo>
                  <a:lnTo>
                    <a:pt x="81" y="30"/>
                  </a:lnTo>
                  <a:lnTo>
                    <a:pt x="83" y="26"/>
                  </a:lnTo>
                  <a:lnTo>
                    <a:pt x="81" y="18"/>
                  </a:lnTo>
                  <a:lnTo>
                    <a:pt x="79" y="12"/>
                  </a:lnTo>
                  <a:lnTo>
                    <a:pt x="74" y="8"/>
                  </a:lnTo>
                  <a:lnTo>
                    <a:pt x="70" y="5"/>
                  </a:lnTo>
                  <a:lnTo>
                    <a:pt x="63" y="2"/>
                  </a:lnTo>
                  <a:lnTo>
                    <a:pt x="59" y="2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0" name="Freeform 160">
              <a:extLst>
                <a:ext uri="{FF2B5EF4-FFF2-40B4-BE49-F238E27FC236}">
                  <a16:creationId xmlns:a16="http://schemas.microsoft.com/office/drawing/2014/main" id="{0ECCDC1B-0184-417F-9A4D-D39DD8FA5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145"/>
              <a:ext cx="76" cy="115"/>
            </a:xfrm>
            <a:custGeom>
              <a:avLst/>
              <a:gdLst>
                <a:gd name="T0" fmla="*/ 11 w 76"/>
                <a:gd name="T1" fmla="*/ 115 h 115"/>
                <a:gd name="T2" fmla="*/ 10 w 76"/>
                <a:gd name="T3" fmla="*/ 110 h 115"/>
                <a:gd name="T4" fmla="*/ 10 w 76"/>
                <a:gd name="T5" fmla="*/ 106 h 115"/>
                <a:gd name="T6" fmla="*/ 10 w 76"/>
                <a:gd name="T7" fmla="*/ 100 h 115"/>
                <a:gd name="T8" fmla="*/ 10 w 76"/>
                <a:gd name="T9" fmla="*/ 96 h 115"/>
                <a:gd name="T10" fmla="*/ 8 w 76"/>
                <a:gd name="T11" fmla="*/ 89 h 115"/>
                <a:gd name="T12" fmla="*/ 8 w 76"/>
                <a:gd name="T13" fmla="*/ 85 h 115"/>
                <a:gd name="T14" fmla="*/ 8 w 76"/>
                <a:gd name="T15" fmla="*/ 80 h 115"/>
                <a:gd name="T16" fmla="*/ 8 w 76"/>
                <a:gd name="T17" fmla="*/ 74 h 115"/>
                <a:gd name="T18" fmla="*/ 8 w 76"/>
                <a:gd name="T19" fmla="*/ 69 h 115"/>
                <a:gd name="T20" fmla="*/ 8 w 76"/>
                <a:gd name="T21" fmla="*/ 64 h 115"/>
                <a:gd name="T22" fmla="*/ 8 w 76"/>
                <a:gd name="T23" fmla="*/ 59 h 115"/>
                <a:gd name="T24" fmla="*/ 8 w 76"/>
                <a:gd name="T25" fmla="*/ 53 h 115"/>
                <a:gd name="T26" fmla="*/ 8 w 76"/>
                <a:gd name="T27" fmla="*/ 49 h 115"/>
                <a:gd name="T28" fmla="*/ 10 w 76"/>
                <a:gd name="T29" fmla="*/ 45 h 115"/>
                <a:gd name="T30" fmla="*/ 10 w 76"/>
                <a:gd name="T31" fmla="*/ 40 h 115"/>
                <a:gd name="T32" fmla="*/ 11 w 76"/>
                <a:gd name="T33" fmla="*/ 37 h 115"/>
                <a:gd name="T34" fmla="*/ 14 w 76"/>
                <a:gd name="T35" fmla="*/ 27 h 115"/>
                <a:gd name="T36" fmla="*/ 18 w 76"/>
                <a:gd name="T37" fmla="*/ 20 h 115"/>
                <a:gd name="T38" fmla="*/ 24 w 76"/>
                <a:gd name="T39" fmla="*/ 15 h 115"/>
                <a:gd name="T40" fmla="*/ 30 w 76"/>
                <a:gd name="T41" fmla="*/ 12 h 115"/>
                <a:gd name="T42" fmla="*/ 35 w 76"/>
                <a:gd name="T43" fmla="*/ 9 h 115"/>
                <a:gd name="T44" fmla="*/ 39 w 76"/>
                <a:gd name="T45" fmla="*/ 8 h 115"/>
                <a:gd name="T46" fmla="*/ 43 w 76"/>
                <a:gd name="T47" fmla="*/ 8 h 115"/>
                <a:gd name="T48" fmla="*/ 48 w 76"/>
                <a:gd name="T49" fmla="*/ 8 h 115"/>
                <a:gd name="T50" fmla="*/ 54 w 76"/>
                <a:gd name="T51" fmla="*/ 8 h 115"/>
                <a:gd name="T52" fmla="*/ 61 w 76"/>
                <a:gd name="T53" fmla="*/ 9 h 115"/>
                <a:gd name="T54" fmla="*/ 68 w 76"/>
                <a:gd name="T55" fmla="*/ 12 h 115"/>
                <a:gd name="T56" fmla="*/ 76 w 76"/>
                <a:gd name="T57" fmla="*/ 15 h 115"/>
                <a:gd name="T58" fmla="*/ 76 w 76"/>
                <a:gd name="T59" fmla="*/ 4 h 115"/>
                <a:gd name="T60" fmla="*/ 66 w 76"/>
                <a:gd name="T61" fmla="*/ 1 h 115"/>
                <a:gd name="T62" fmla="*/ 58 w 76"/>
                <a:gd name="T63" fmla="*/ 1 h 115"/>
                <a:gd name="T64" fmla="*/ 50 w 76"/>
                <a:gd name="T65" fmla="*/ 0 h 115"/>
                <a:gd name="T66" fmla="*/ 43 w 76"/>
                <a:gd name="T67" fmla="*/ 1 h 115"/>
                <a:gd name="T68" fmla="*/ 35 w 76"/>
                <a:gd name="T69" fmla="*/ 1 h 115"/>
                <a:gd name="T70" fmla="*/ 28 w 76"/>
                <a:gd name="T71" fmla="*/ 4 h 115"/>
                <a:gd name="T72" fmla="*/ 22 w 76"/>
                <a:gd name="T73" fmla="*/ 8 h 115"/>
                <a:gd name="T74" fmla="*/ 18 w 76"/>
                <a:gd name="T75" fmla="*/ 12 h 115"/>
                <a:gd name="T76" fmla="*/ 11 w 76"/>
                <a:gd name="T77" fmla="*/ 18 h 115"/>
                <a:gd name="T78" fmla="*/ 7 w 76"/>
                <a:gd name="T79" fmla="*/ 25 h 115"/>
                <a:gd name="T80" fmla="*/ 6 w 76"/>
                <a:gd name="T81" fmla="*/ 29 h 115"/>
                <a:gd name="T82" fmla="*/ 4 w 76"/>
                <a:gd name="T83" fmla="*/ 34 h 115"/>
                <a:gd name="T84" fmla="*/ 3 w 76"/>
                <a:gd name="T85" fmla="*/ 40 h 115"/>
                <a:gd name="T86" fmla="*/ 3 w 76"/>
                <a:gd name="T87" fmla="*/ 45 h 115"/>
                <a:gd name="T88" fmla="*/ 2 w 76"/>
                <a:gd name="T89" fmla="*/ 51 h 115"/>
                <a:gd name="T90" fmla="*/ 0 w 76"/>
                <a:gd name="T91" fmla="*/ 58 h 115"/>
                <a:gd name="T92" fmla="*/ 0 w 76"/>
                <a:gd name="T93" fmla="*/ 64 h 115"/>
                <a:gd name="T94" fmla="*/ 2 w 76"/>
                <a:gd name="T95" fmla="*/ 73 h 115"/>
                <a:gd name="T96" fmla="*/ 2 w 76"/>
                <a:gd name="T97" fmla="*/ 77 h 115"/>
                <a:gd name="T98" fmla="*/ 2 w 76"/>
                <a:gd name="T99" fmla="*/ 81 h 115"/>
                <a:gd name="T100" fmla="*/ 2 w 76"/>
                <a:gd name="T101" fmla="*/ 85 h 115"/>
                <a:gd name="T102" fmla="*/ 2 w 76"/>
                <a:gd name="T103" fmla="*/ 89 h 115"/>
                <a:gd name="T104" fmla="*/ 2 w 76"/>
                <a:gd name="T105" fmla="*/ 93 h 115"/>
                <a:gd name="T106" fmla="*/ 2 w 76"/>
                <a:gd name="T107" fmla="*/ 99 h 115"/>
                <a:gd name="T108" fmla="*/ 3 w 76"/>
                <a:gd name="T109" fmla="*/ 104 h 115"/>
                <a:gd name="T110" fmla="*/ 4 w 76"/>
                <a:gd name="T111" fmla="*/ 109 h 115"/>
                <a:gd name="T112" fmla="*/ 11 w 76"/>
                <a:gd name="T113" fmla="*/ 115 h 115"/>
                <a:gd name="T114" fmla="*/ 11 w 76"/>
                <a:gd name="T11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" h="115">
                  <a:moveTo>
                    <a:pt x="11" y="115"/>
                  </a:moveTo>
                  <a:lnTo>
                    <a:pt x="10" y="110"/>
                  </a:lnTo>
                  <a:lnTo>
                    <a:pt x="10" y="106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8" y="80"/>
                  </a:lnTo>
                  <a:lnTo>
                    <a:pt x="8" y="74"/>
                  </a:lnTo>
                  <a:lnTo>
                    <a:pt x="8" y="69"/>
                  </a:lnTo>
                  <a:lnTo>
                    <a:pt x="8" y="64"/>
                  </a:lnTo>
                  <a:lnTo>
                    <a:pt x="8" y="59"/>
                  </a:lnTo>
                  <a:lnTo>
                    <a:pt x="8" y="53"/>
                  </a:lnTo>
                  <a:lnTo>
                    <a:pt x="8" y="49"/>
                  </a:lnTo>
                  <a:lnTo>
                    <a:pt x="10" y="45"/>
                  </a:lnTo>
                  <a:lnTo>
                    <a:pt x="10" y="40"/>
                  </a:lnTo>
                  <a:lnTo>
                    <a:pt x="11" y="37"/>
                  </a:lnTo>
                  <a:lnTo>
                    <a:pt x="14" y="27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0" y="12"/>
                  </a:lnTo>
                  <a:lnTo>
                    <a:pt x="35" y="9"/>
                  </a:lnTo>
                  <a:lnTo>
                    <a:pt x="39" y="8"/>
                  </a:lnTo>
                  <a:lnTo>
                    <a:pt x="43" y="8"/>
                  </a:lnTo>
                  <a:lnTo>
                    <a:pt x="48" y="8"/>
                  </a:lnTo>
                  <a:lnTo>
                    <a:pt x="54" y="8"/>
                  </a:lnTo>
                  <a:lnTo>
                    <a:pt x="61" y="9"/>
                  </a:lnTo>
                  <a:lnTo>
                    <a:pt x="68" y="12"/>
                  </a:lnTo>
                  <a:lnTo>
                    <a:pt x="76" y="15"/>
                  </a:lnTo>
                  <a:lnTo>
                    <a:pt x="76" y="4"/>
                  </a:lnTo>
                  <a:lnTo>
                    <a:pt x="66" y="1"/>
                  </a:lnTo>
                  <a:lnTo>
                    <a:pt x="58" y="1"/>
                  </a:lnTo>
                  <a:lnTo>
                    <a:pt x="50" y="0"/>
                  </a:lnTo>
                  <a:lnTo>
                    <a:pt x="43" y="1"/>
                  </a:lnTo>
                  <a:lnTo>
                    <a:pt x="35" y="1"/>
                  </a:lnTo>
                  <a:lnTo>
                    <a:pt x="28" y="4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1" y="18"/>
                  </a:lnTo>
                  <a:lnTo>
                    <a:pt x="7" y="25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3" y="40"/>
                  </a:lnTo>
                  <a:lnTo>
                    <a:pt x="3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2" y="73"/>
                  </a:lnTo>
                  <a:lnTo>
                    <a:pt x="2" y="77"/>
                  </a:lnTo>
                  <a:lnTo>
                    <a:pt x="2" y="81"/>
                  </a:lnTo>
                  <a:lnTo>
                    <a:pt x="2" y="85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9"/>
                  </a:lnTo>
                  <a:lnTo>
                    <a:pt x="3" y="104"/>
                  </a:lnTo>
                  <a:lnTo>
                    <a:pt x="4" y="109"/>
                  </a:lnTo>
                  <a:lnTo>
                    <a:pt x="11" y="115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1" name="Freeform 161">
              <a:extLst>
                <a:ext uri="{FF2B5EF4-FFF2-40B4-BE49-F238E27FC236}">
                  <a16:creationId xmlns:a16="http://schemas.microsoft.com/office/drawing/2014/main" id="{F46F702F-2238-4F11-ABED-768081631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2128"/>
              <a:ext cx="96" cy="55"/>
            </a:xfrm>
            <a:custGeom>
              <a:avLst/>
              <a:gdLst>
                <a:gd name="T0" fmla="*/ 58 w 96"/>
                <a:gd name="T1" fmla="*/ 0 h 55"/>
                <a:gd name="T2" fmla="*/ 43 w 96"/>
                <a:gd name="T3" fmla="*/ 0 h 55"/>
                <a:gd name="T4" fmla="*/ 28 w 96"/>
                <a:gd name="T5" fmla="*/ 2 h 55"/>
                <a:gd name="T6" fmla="*/ 14 w 96"/>
                <a:gd name="T7" fmla="*/ 8 h 55"/>
                <a:gd name="T8" fmla="*/ 7 w 96"/>
                <a:gd name="T9" fmla="*/ 15 h 55"/>
                <a:gd name="T10" fmla="*/ 6 w 96"/>
                <a:gd name="T11" fmla="*/ 24 h 55"/>
                <a:gd name="T12" fmla="*/ 8 w 96"/>
                <a:gd name="T13" fmla="*/ 26 h 55"/>
                <a:gd name="T14" fmla="*/ 11 w 96"/>
                <a:gd name="T15" fmla="*/ 18 h 55"/>
                <a:gd name="T16" fmla="*/ 21 w 96"/>
                <a:gd name="T17" fmla="*/ 10 h 55"/>
                <a:gd name="T18" fmla="*/ 36 w 96"/>
                <a:gd name="T19" fmla="*/ 6 h 55"/>
                <a:gd name="T20" fmla="*/ 50 w 96"/>
                <a:gd name="T21" fmla="*/ 6 h 55"/>
                <a:gd name="T22" fmla="*/ 63 w 96"/>
                <a:gd name="T23" fmla="*/ 6 h 55"/>
                <a:gd name="T24" fmla="*/ 76 w 96"/>
                <a:gd name="T25" fmla="*/ 10 h 55"/>
                <a:gd name="T26" fmla="*/ 85 w 96"/>
                <a:gd name="T27" fmla="*/ 18 h 55"/>
                <a:gd name="T28" fmla="*/ 90 w 96"/>
                <a:gd name="T29" fmla="*/ 31 h 55"/>
                <a:gd name="T30" fmla="*/ 83 w 96"/>
                <a:gd name="T31" fmla="*/ 42 h 55"/>
                <a:gd name="T32" fmla="*/ 70 w 96"/>
                <a:gd name="T33" fmla="*/ 47 h 55"/>
                <a:gd name="T34" fmla="*/ 58 w 96"/>
                <a:gd name="T35" fmla="*/ 48 h 55"/>
                <a:gd name="T36" fmla="*/ 44 w 96"/>
                <a:gd name="T37" fmla="*/ 48 h 55"/>
                <a:gd name="T38" fmla="*/ 33 w 96"/>
                <a:gd name="T39" fmla="*/ 48 h 55"/>
                <a:gd name="T40" fmla="*/ 22 w 96"/>
                <a:gd name="T41" fmla="*/ 44 h 55"/>
                <a:gd name="T42" fmla="*/ 11 w 96"/>
                <a:gd name="T43" fmla="*/ 36 h 55"/>
                <a:gd name="T44" fmla="*/ 1 w 96"/>
                <a:gd name="T45" fmla="*/ 29 h 55"/>
                <a:gd name="T46" fmla="*/ 4 w 96"/>
                <a:gd name="T47" fmla="*/ 37 h 55"/>
                <a:gd name="T48" fmla="*/ 18 w 96"/>
                <a:gd name="T49" fmla="*/ 48 h 55"/>
                <a:gd name="T50" fmla="*/ 36 w 96"/>
                <a:gd name="T51" fmla="*/ 53 h 55"/>
                <a:gd name="T52" fmla="*/ 48 w 96"/>
                <a:gd name="T53" fmla="*/ 54 h 55"/>
                <a:gd name="T54" fmla="*/ 58 w 96"/>
                <a:gd name="T55" fmla="*/ 54 h 55"/>
                <a:gd name="T56" fmla="*/ 68 w 96"/>
                <a:gd name="T57" fmla="*/ 54 h 55"/>
                <a:gd name="T58" fmla="*/ 79 w 96"/>
                <a:gd name="T59" fmla="*/ 53 h 55"/>
                <a:gd name="T60" fmla="*/ 88 w 96"/>
                <a:gd name="T61" fmla="*/ 48 h 55"/>
                <a:gd name="T62" fmla="*/ 95 w 96"/>
                <a:gd name="T63" fmla="*/ 39 h 55"/>
                <a:gd name="T64" fmla="*/ 96 w 96"/>
                <a:gd name="T65" fmla="*/ 25 h 55"/>
                <a:gd name="T66" fmla="*/ 91 w 96"/>
                <a:gd name="T67" fmla="*/ 13 h 55"/>
                <a:gd name="T68" fmla="*/ 81 w 96"/>
                <a:gd name="T69" fmla="*/ 6 h 55"/>
                <a:gd name="T70" fmla="*/ 70 w 96"/>
                <a:gd name="T71" fmla="*/ 2 h 55"/>
                <a:gd name="T72" fmla="*/ 66 w 96"/>
                <a:gd name="T7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55">
                  <a:moveTo>
                    <a:pt x="66" y="0"/>
                  </a:moveTo>
                  <a:lnTo>
                    <a:pt x="58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28" y="2"/>
                  </a:lnTo>
                  <a:lnTo>
                    <a:pt x="21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1" y="18"/>
                  </a:lnTo>
                  <a:lnTo>
                    <a:pt x="17" y="14"/>
                  </a:lnTo>
                  <a:lnTo>
                    <a:pt x="21" y="10"/>
                  </a:lnTo>
                  <a:lnTo>
                    <a:pt x="29" y="8"/>
                  </a:lnTo>
                  <a:lnTo>
                    <a:pt x="36" y="6"/>
                  </a:lnTo>
                  <a:lnTo>
                    <a:pt x="43" y="6"/>
                  </a:lnTo>
                  <a:lnTo>
                    <a:pt x="50" y="6"/>
                  </a:lnTo>
                  <a:lnTo>
                    <a:pt x="58" y="6"/>
                  </a:lnTo>
                  <a:lnTo>
                    <a:pt x="63" y="6"/>
                  </a:lnTo>
                  <a:lnTo>
                    <a:pt x="70" y="7"/>
                  </a:lnTo>
                  <a:lnTo>
                    <a:pt x="76" y="10"/>
                  </a:lnTo>
                  <a:lnTo>
                    <a:pt x="81" y="14"/>
                  </a:lnTo>
                  <a:lnTo>
                    <a:pt x="85" y="18"/>
                  </a:lnTo>
                  <a:lnTo>
                    <a:pt x="88" y="24"/>
                  </a:lnTo>
                  <a:lnTo>
                    <a:pt x="90" y="31"/>
                  </a:lnTo>
                  <a:lnTo>
                    <a:pt x="88" y="37"/>
                  </a:lnTo>
                  <a:lnTo>
                    <a:pt x="83" y="42"/>
                  </a:lnTo>
                  <a:lnTo>
                    <a:pt x="77" y="46"/>
                  </a:lnTo>
                  <a:lnTo>
                    <a:pt x="70" y="47"/>
                  </a:lnTo>
                  <a:lnTo>
                    <a:pt x="65" y="48"/>
                  </a:lnTo>
                  <a:lnTo>
                    <a:pt x="58" y="48"/>
                  </a:lnTo>
                  <a:lnTo>
                    <a:pt x="51" y="48"/>
                  </a:lnTo>
                  <a:lnTo>
                    <a:pt x="44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8" y="46"/>
                  </a:lnTo>
                  <a:lnTo>
                    <a:pt x="22" y="44"/>
                  </a:lnTo>
                  <a:lnTo>
                    <a:pt x="19" y="42"/>
                  </a:lnTo>
                  <a:lnTo>
                    <a:pt x="11" y="36"/>
                  </a:lnTo>
                  <a:lnTo>
                    <a:pt x="4" y="28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4" y="37"/>
                  </a:lnTo>
                  <a:lnTo>
                    <a:pt x="11" y="44"/>
                  </a:lnTo>
                  <a:lnTo>
                    <a:pt x="18" y="48"/>
                  </a:lnTo>
                  <a:lnTo>
                    <a:pt x="28" y="51"/>
                  </a:lnTo>
                  <a:lnTo>
                    <a:pt x="36" y="53"/>
                  </a:lnTo>
                  <a:lnTo>
                    <a:pt x="44" y="54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58" y="54"/>
                  </a:lnTo>
                  <a:lnTo>
                    <a:pt x="62" y="55"/>
                  </a:lnTo>
                  <a:lnTo>
                    <a:pt x="68" y="54"/>
                  </a:lnTo>
                  <a:lnTo>
                    <a:pt x="73" y="54"/>
                  </a:lnTo>
                  <a:lnTo>
                    <a:pt x="79" y="53"/>
                  </a:lnTo>
                  <a:lnTo>
                    <a:pt x="84" y="51"/>
                  </a:lnTo>
                  <a:lnTo>
                    <a:pt x="88" y="48"/>
                  </a:lnTo>
                  <a:lnTo>
                    <a:pt x="92" y="44"/>
                  </a:lnTo>
                  <a:lnTo>
                    <a:pt x="95" y="39"/>
                  </a:lnTo>
                  <a:lnTo>
                    <a:pt x="96" y="33"/>
                  </a:lnTo>
                  <a:lnTo>
                    <a:pt x="96" y="25"/>
                  </a:lnTo>
                  <a:lnTo>
                    <a:pt x="94" y="18"/>
                  </a:lnTo>
                  <a:lnTo>
                    <a:pt x="91" y="13"/>
                  </a:lnTo>
                  <a:lnTo>
                    <a:pt x="87" y="10"/>
                  </a:lnTo>
                  <a:lnTo>
                    <a:pt x="81" y="6"/>
                  </a:lnTo>
                  <a:lnTo>
                    <a:pt x="77" y="4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2" name="Freeform 162">
              <a:extLst>
                <a:ext uri="{FF2B5EF4-FFF2-40B4-BE49-F238E27FC236}">
                  <a16:creationId xmlns:a16="http://schemas.microsoft.com/office/drawing/2014/main" id="{5E021943-0BE7-4C94-8F79-E84F34BD1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092"/>
              <a:ext cx="35" cy="43"/>
            </a:xfrm>
            <a:custGeom>
              <a:avLst/>
              <a:gdLst>
                <a:gd name="T0" fmla="*/ 35 w 35"/>
                <a:gd name="T1" fmla="*/ 43 h 43"/>
                <a:gd name="T2" fmla="*/ 31 w 35"/>
                <a:gd name="T3" fmla="*/ 38 h 43"/>
                <a:gd name="T4" fmla="*/ 27 w 35"/>
                <a:gd name="T5" fmla="*/ 33 h 43"/>
                <a:gd name="T6" fmla="*/ 23 w 35"/>
                <a:gd name="T7" fmla="*/ 28 h 43"/>
                <a:gd name="T8" fmla="*/ 20 w 35"/>
                <a:gd name="T9" fmla="*/ 24 h 43"/>
                <a:gd name="T10" fmla="*/ 15 w 35"/>
                <a:gd name="T11" fmla="*/ 17 h 43"/>
                <a:gd name="T12" fmla="*/ 12 w 35"/>
                <a:gd name="T13" fmla="*/ 13 h 43"/>
                <a:gd name="T14" fmla="*/ 6 w 35"/>
                <a:gd name="T15" fmla="*/ 6 h 43"/>
                <a:gd name="T16" fmla="*/ 4 w 35"/>
                <a:gd name="T17" fmla="*/ 0 h 43"/>
                <a:gd name="T18" fmla="*/ 0 w 35"/>
                <a:gd name="T19" fmla="*/ 6 h 43"/>
                <a:gd name="T20" fmla="*/ 2 w 35"/>
                <a:gd name="T21" fmla="*/ 10 h 43"/>
                <a:gd name="T22" fmla="*/ 6 w 35"/>
                <a:gd name="T23" fmla="*/ 16 h 43"/>
                <a:gd name="T24" fmla="*/ 9 w 35"/>
                <a:gd name="T25" fmla="*/ 20 h 43"/>
                <a:gd name="T26" fmla="*/ 13 w 35"/>
                <a:gd name="T27" fmla="*/ 25 h 43"/>
                <a:gd name="T28" fmla="*/ 15 w 35"/>
                <a:gd name="T29" fmla="*/ 29 h 43"/>
                <a:gd name="T30" fmla="*/ 19 w 35"/>
                <a:gd name="T31" fmla="*/ 33 h 43"/>
                <a:gd name="T32" fmla="*/ 23 w 35"/>
                <a:gd name="T33" fmla="*/ 38 h 43"/>
                <a:gd name="T34" fmla="*/ 27 w 35"/>
                <a:gd name="T35" fmla="*/ 43 h 43"/>
                <a:gd name="T36" fmla="*/ 35 w 35"/>
                <a:gd name="T37" fmla="*/ 43 h 43"/>
                <a:gd name="T38" fmla="*/ 35 w 35"/>
                <a:gd name="T3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43">
                  <a:moveTo>
                    <a:pt x="35" y="43"/>
                  </a:moveTo>
                  <a:lnTo>
                    <a:pt x="31" y="38"/>
                  </a:lnTo>
                  <a:lnTo>
                    <a:pt x="27" y="33"/>
                  </a:lnTo>
                  <a:lnTo>
                    <a:pt x="23" y="28"/>
                  </a:lnTo>
                  <a:lnTo>
                    <a:pt x="20" y="24"/>
                  </a:lnTo>
                  <a:lnTo>
                    <a:pt x="15" y="17"/>
                  </a:lnTo>
                  <a:lnTo>
                    <a:pt x="12" y="13"/>
                  </a:lnTo>
                  <a:lnTo>
                    <a:pt x="6" y="6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6"/>
                  </a:lnTo>
                  <a:lnTo>
                    <a:pt x="9" y="20"/>
                  </a:lnTo>
                  <a:lnTo>
                    <a:pt x="13" y="25"/>
                  </a:lnTo>
                  <a:lnTo>
                    <a:pt x="15" y="29"/>
                  </a:lnTo>
                  <a:lnTo>
                    <a:pt x="19" y="33"/>
                  </a:lnTo>
                  <a:lnTo>
                    <a:pt x="23" y="38"/>
                  </a:lnTo>
                  <a:lnTo>
                    <a:pt x="27" y="43"/>
                  </a:lnTo>
                  <a:lnTo>
                    <a:pt x="35" y="43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3" name="Freeform 163">
              <a:extLst>
                <a:ext uri="{FF2B5EF4-FFF2-40B4-BE49-F238E27FC236}">
                  <a16:creationId xmlns:a16="http://schemas.microsoft.com/office/drawing/2014/main" id="{03C598FD-7311-482D-8E9D-6B2211E2F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174"/>
              <a:ext cx="157" cy="73"/>
            </a:xfrm>
            <a:custGeom>
              <a:avLst/>
              <a:gdLst>
                <a:gd name="T0" fmla="*/ 0 w 157"/>
                <a:gd name="T1" fmla="*/ 2 h 73"/>
                <a:gd name="T2" fmla="*/ 7 w 157"/>
                <a:gd name="T3" fmla="*/ 8 h 73"/>
                <a:gd name="T4" fmla="*/ 14 w 157"/>
                <a:gd name="T5" fmla="*/ 12 h 73"/>
                <a:gd name="T6" fmla="*/ 19 w 157"/>
                <a:gd name="T7" fmla="*/ 18 h 73"/>
                <a:gd name="T8" fmla="*/ 26 w 157"/>
                <a:gd name="T9" fmla="*/ 23 h 73"/>
                <a:gd name="T10" fmla="*/ 31 w 157"/>
                <a:gd name="T11" fmla="*/ 27 h 73"/>
                <a:gd name="T12" fmla="*/ 38 w 157"/>
                <a:gd name="T13" fmla="*/ 31 h 73"/>
                <a:gd name="T14" fmla="*/ 45 w 157"/>
                <a:gd name="T15" fmla="*/ 35 h 73"/>
                <a:gd name="T16" fmla="*/ 53 w 157"/>
                <a:gd name="T17" fmla="*/ 40 h 73"/>
                <a:gd name="T18" fmla="*/ 58 w 157"/>
                <a:gd name="T19" fmla="*/ 44 h 73"/>
                <a:gd name="T20" fmla="*/ 66 w 157"/>
                <a:gd name="T21" fmla="*/ 47 h 73"/>
                <a:gd name="T22" fmla="*/ 73 w 157"/>
                <a:gd name="T23" fmla="*/ 51 h 73"/>
                <a:gd name="T24" fmla="*/ 81 w 157"/>
                <a:gd name="T25" fmla="*/ 53 h 73"/>
                <a:gd name="T26" fmla="*/ 88 w 157"/>
                <a:gd name="T27" fmla="*/ 56 h 73"/>
                <a:gd name="T28" fmla="*/ 97 w 157"/>
                <a:gd name="T29" fmla="*/ 59 h 73"/>
                <a:gd name="T30" fmla="*/ 106 w 157"/>
                <a:gd name="T31" fmla="*/ 60 h 73"/>
                <a:gd name="T32" fmla="*/ 114 w 157"/>
                <a:gd name="T33" fmla="*/ 63 h 73"/>
                <a:gd name="T34" fmla="*/ 122 w 157"/>
                <a:gd name="T35" fmla="*/ 64 h 73"/>
                <a:gd name="T36" fmla="*/ 129 w 157"/>
                <a:gd name="T37" fmla="*/ 67 h 73"/>
                <a:gd name="T38" fmla="*/ 135 w 157"/>
                <a:gd name="T39" fmla="*/ 69 h 73"/>
                <a:gd name="T40" fmla="*/ 141 w 157"/>
                <a:gd name="T41" fmla="*/ 70 h 73"/>
                <a:gd name="T42" fmla="*/ 146 w 157"/>
                <a:gd name="T43" fmla="*/ 71 h 73"/>
                <a:gd name="T44" fmla="*/ 150 w 157"/>
                <a:gd name="T45" fmla="*/ 71 h 73"/>
                <a:gd name="T46" fmla="*/ 152 w 157"/>
                <a:gd name="T47" fmla="*/ 71 h 73"/>
                <a:gd name="T48" fmla="*/ 154 w 157"/>
                <a:gd name="T49" fmla="*/ 73 h 73"/>
                <a:gd name="T50" fmla="*/ 157 w 157"/>
                <a:gd name="T51" fmla="*/ 71 h 73"/>
                <a:gd name="T52" fmla="*/ 157 w 157"/>
                <a:gd name="T53" fmla="*/ 69 h 73"/>
                <a:gd name="T54" fmla="*/ 157 w 157"/>
                <a:gd name="T55" fmla="*/ 64 h 73"/>
                <a:gd name="T56" fmla="*/ 157 w 157"/>
                <a:gd name="T57" fmla="*/ 64 h 73"/>
                <a:gd name="T58" fmla="*/ 155 w 157"/>
                <a:gd name="T59" fmla="*/ 63 h 73"/>
                <a:gd name="T60" fmla="*/ 152 w 157"/>
                <a:gd name="T61" fmla="*/ 63 h 73"/>
                <a:gd name="T62" fmla="*/ 148 w 157"/>
                <a:gd name="T63" fmla="*/ 63 h 73"/>
                <a:gd name="T64" fmla="*/ 144 w 157"/>
                <a:gd name="T65" fmla="*/ 62 h 73"/>
                <a:gd name="T66" fmla="*/ 139 w 157"/>
                <a:gd name="T67" fmla="*/ 60 h 73"/>
                <a:gd name="T68" fmla="*/ 132 w 157"/>
                <a:gd name="T69" fmla="*/ 59 h 73"/>
                <a:gd name="T70" fmla="*/ 124 w 157"/>
                <a:gd name="T71" fmla="*/ 56 h 73"/>
                <a:gd name="T72" fmla="*/ 115 w 157"/>
                <a:gd name="T73" fmla="*/ 55 h 73"/>
                <a:gd name="T74" fmla="*/ 111 w 157"/>
                <a:gd name="T75" fmla="*/ 53 h 73"/>
                <a:gd name="T76" fmla="*/ 107 w 157"/>
                <a:gd name="T77" fmla="*/ 52 h 73"/>
                <a:gd name="T78" fmla="*/ 102 w 157"/>
                <a:gd name="T79" fmla="*/ 51 h 73"/>
                <a:gd name="T80" fmla="*/ 97 w 157"/>
                <a:gd name="T81" fmla="*/ 51 h 73"/>
                <a:gd name="T82" fmla="*/ 88 w 157"/>
                <a:gd name="T83" fmla="*/ 48 h 73"/>
                <a:gd name="T84" fmla="*/ 81 w 157"/>
                <a:gd name="T85" fmla="*/ 45 h 73"/>
                <a:gd name="T86" fmla="*/ 71 w 157"/>
                <a:gd name="T87" fmla="*/ 42 h 73"/>
                <a:gd name="T88" fmla="*/ 64 w 157"/>
                <a:gd name="T89" fmla="*/ 38 h 73"/>
                <a:gd name="T90" fmla="*/ 58 w 157"/>
                <a:gd name="T91" fmla="*/ 35 h 73"/>
                <a:gd name="T92" fmla="*/ 53 w 157"/>
                <a:gd name="T93" fmla="*/ 31 h 73"/>
                <a:gd name="T94" fmla="*/ 45 w 157"/>
                <a:gd name="T95" fmla="*/ 26 h 73"/>
                <a:gd name="T96" fmla="*/ 37 w 157"/>
                <a:gd name="T97" fmla="*/ 20 h 73"/>
                <a:gd name="T98" fmla="*/ 30 w 157"/>
                <a:gd name="T99" fmla="*/ 16 h 73"/>
                <a:gd name="T100" fmla="*/ 25 w 157"/>
                <a:gd name="T101" fmla="*/ 12 h 73"/>
                <a:gd name="T102" fmla="*/ 19 w 157"/>
                <a:gd name="T103" fmla="*/ 8 h 73"/>
                <a:gd name="T104" fmla="*/ 14 w 157"/>
                <a:gd name="T105" fmla="*/ 5 h 73"/>
                <a:gd name="T106" fmla="*/ 9 w 157"/>
                <a:gd name="T107" fmla="*/ 2 h 73"/>
                <a:gd name="T108" fmla="*/ 7 w 157"/>
                <a:gd name="T109" fmla="*/ 0 h 73"/>
                <a:gd name="T110" fmla="*/ 0 w 157"/>
                <a:gd name="T111" fmla="*/ 2 h 73"/>
                <a:gd name="T112" fmla="*/ 0 w 157"/>
                <a:gd name="T113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73">
                  <a:moveTo>
                    <a:pt x="0" y="2"/>
                  </a:moveTo>
                  <a:lnTo>
                    <a:pt x="7" y="8"/>
                  </a:lnTo>
                  <a:lnTo>
                    <a:pt x="14" y="12"/>
                  </a:lnTo>
                  <a:lnTo>
                    <a:pt x="19" y="18"/>
                  </a:lnTo>
                  <a:lnTo>
                    <a:pt x="26" y="23"/>
                  </a:lnTo>
                  <a:lnTo>
                    <a:pt x="31" y="27"/>
                  </a:lnTo>
                  <a:lnTo>
                    <a:pt x="38" y="31"/>
                  </a:lnTo>
                  <a:lnTo>
                    <a:pt x="45" y="35"/>
                  </a:lnTo>
                  <a:lnTo>
                    <a:pt x="53" y="40"/>
                  </a:lnTo>
                  <a:lnTo>
                    <a:pt x="58" y="44"/>
                  </a:lnTo>
                  <a:lnTo>
                    <a:pt x="66" y="47"/>
                  </a:lnTo>
                  <a:lnTo>
                    <a:pt x="73" y="51"/>
                  </a:lnTo>
                  <a:lnTo>
                    <a:pt x="81" y="53"/>
                  </a:lnTo>
                  <a:lnTo>
                    <a:pt x="88" y="56"/>
                  </a:lnTo>
                  <a:lnTo>
                    <a:pt x="97" y="59"/>
                  </a:lnTo>
                  <a:lnTo>
                    <a:pt x="106" y="60"/>
                  </a:lnTo>
                  <a:lnTo>
                    <a:pt x="114" y="63"/>
                  </a:lnTo>
                  <a:lnTo>
                    <a:pt x="122" y="64"/>
                  </a:lnTo>
                  <a:lnTo>
                    <a:pt x="129" y="67"/>
                  </a:lnTo>
                  <a:lnTo>
                    <a:pt x="135" y="69"/>
                  </a:lnTo>
                  <a:lnTo>
                    <a:pt x="141" y="70"/>
                  </a:lnTo>
                  <a:lnTo>
                    <a:pt x="146" y="71"/>
                  </a:lnTo>
                  <a:lnTo>
                    <a:pt x="150" y="71"/>
                  </a:lnTo>
                  <a:lnTo>
                    <a:pt x="152" y="71"/>
                  </a:lnTo>
                  <a:lnTo>
                    <a:pt x="154" y="73"/>
                  </a:lnTo>
                  <a:lnTo>
                    <a:pt x="157" y="71"/>
                  </a:lnTo>
                  <a:lnTo>
                    <a:pt x="157" y="69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55" y="63"/>
                  </a:lnTo>
                  <a:lnTo>
                    <a:pt x="152" y="63"/>
                  </a:lnTo>
                  <a:lnTo>
                    <a:pt x="148" y="63"/>
                  </a:lnTo>
                  <a:lnTo>
                    <a:pt x="144" y="62"/>
                  </a:lnTo>
                  <a:lnTo>
                    <a:pt x="139" y="60"/>
                  </a:lnTo>
                  <a:lnTo>
                    <a:pt x="132" y="59"/>
                  </a:lnTo>
                  <a:lnTo>
                    <a:pt x="124" y="56"/>
                  </a:lnTo>
                  <a:lnTo>
                    <a:pt x="115" y="55"/>
                  </a:lnTo>
                  <a:lnTo>
                    <a:pt x="111" y="53"/>
                  </a:lnTo>
                  <a:lnTo>
                    <a:pt x="107" y="52"/>
                  </a:lnTo>
                  <a:lnTo>
                    <a:pt x="102" y="51"/>
                  </a:lnTo>
                  <a:lnTo>
                    <a:pt x="97" y="51"/>
                  </a:lnTo>
                  <a:lnTo>
                    <a:pt x="88" y="48"/>
                  </a:lnTo>
                  <a:lnTo>
                    <a:pt x="81" y="45"/>
                  </a:lnTo>
                  <a:lnTo>
                    <a:pt x="71" y="42"/>
                  </a:lnTo>
                  <a:lnTo>
                    <a:pt x="64" y="38"/>
                  </a:lnTo>
                  <a:lnTo>
                    <a:pt x="58" y="35"/>
                  </a:lnTo>
                  <a:lnTo>
                    <a:pt x="53" y="31"/>
                  </a:lnTo>
                  <a:lnTo>
                    <a:pt x="45" y="26"/>
                  </a:lnTo>
                  <a:lnTo>
                    <a:pt x="37" y="20"/>
                  </a:lnTo>
                  <a:lnTo>
                    <a:pt x="30" y="16"/>
                  </a:lnTo>
                  <a:lnTo>
                    <a:pt x="25" y="12"/>
                  </a:lnTo>
                  <a:lnTo>
                    <a:pt x="19" y="8"/>
                  </a:lnTo>
                  <a:lnTo>
                    <a:pt x="14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4" name="Freeform 164">
              <a:extLst>
                <a:ext uri="{FF2B5EF4-FFF2-40B4-BE49-F238E27FC236}">
                  <a16:creationId xmlns:a16="http://schemas.microsoft.com/office/drawing/2014/main" id="{DB7BA318-815B-4D0C-9912-2C7044A62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" y="2530"/>
              <a:ext cx="51" cy="53"/>
            </a:xfrm>
            <a:custGeom>
              <a:avLst/>
              <a:gdLst>
                <a:gd name="T0" fmla="*/ 28 w 51"/>
                <a:gd name="T1" fmla="*/ 2 h 53"/>
                <a:gd name="T2" fmla="*/ 22 w 51"/>
                <a:gd name="T3" fmla="*/ 0 h 53"/>
                <a:gd name="T4" fmla="*/ 18 w 51"/>
                <a:gd name="T5" fmla="*/ 0 h 53"/>
                <a:gd name="T6" fmla="*/ 14 w 51"/>
                <a:gd name="T7" fmla="*/ 0 h 53"/>
                <a:gd name="T8" fmla="*/ 11 w 51"/>
                <a:gd name="T9" fmla="*/ 2 h 53"/>
                <a:gd name="T10" fmla="*/ 10 w 51"/>
                <a:gd name="T11" fmla="*/ 3 h 53"/>
                <a:gd name="T12" fmla="*/ 14 w 51"/>
                <a:gd name="T13" fmla="*/ 7 h 53"/>
                <a:gd name="T14" fmla="*/ 19 w 51"/>
                <a:gd name="T15" fmla="*/ 6 h 53"/>
                <a:gd name="T16" fmla="*/ 26 w 51"/>
                <a:gd name="T17" fmla="*/ 6 h 53"/>
                <a:gd name="T18" fmla="*/ 32 w 51"/>
                <a:gd name="T19" fmla="*/ 9 h 53"/>
                <a:gd name="T20" fmla="*/ 40 w 51"/>
                <a:gd name="T21" fmla="*/ 14 h 53"/>
                <a:gd name="T22" fmla="*/ 35 w 51"/>
                <a:gd name="T23" fmla="*/ 12 h 53"/>
                <a:gd name="T24" fmla="*/ 32 w 51"/>
                <a:gd name="T25" fmla="*/ 12 h 53"/>
                <a:gd name="T26" fmla="*/ 29 w 51"/>
                <a:gd name="T27" fmla="*/ 13 h 53"/>
                <a:gd name="T28" fmla="*/ 28 w 51"/>
                <a:gd name="T29" fmla="*/ 16 h 53"/>
                <a:gd name="T30" fmla="*/ 28 w 51"/>
                <a:gd name="T31" fmla="*/ 20 h 53"/>
                <a:gd name="T32" fmla="*/ 29 w 51"/>
                <a:gd name="T33" fmla="*/ 27 h 53"/>
                <a:gd name="T34" fmla="*/ 32 w 51"/>
                <a:gd name="T35" fmla="*/ 31 h 53"/>
                <a:gd name="T36" fmla="*/ 35 w 51"/>
                <a:gd name="T37" fmla="*/ 36 h 53"/>
                <a:gd name="T38" fmla="*/ 36 w 51"/>
                <a:gd name="T39" fmla="*/ 42 h 53"/>
                <a:gd name="T40" fmla="*/ 39 w 51"/>
                <a:gd name="T41" fmla="*/ 47 h 53"/>
                <a:gd name="T42" fmla="*/ 32 w 51"/>
                <a:gd name="T43" fmla="*/ 46 h 53"/>
                <a:gd name="T44" fmla="*/ 28 w 51"/>
                <a:gd name="T45" fmla="*/ 45 h 53"/>
                <a:gd name="T46" fmla="*/ 22 w 51"/>
                <a:gd name="T47" fmla="*/ 42 h 53"/>
                <a:gd name="T48" fmla="*/ 19 w 51"/>
                <a:gd name="T49" fmla="*/ 39 h 53"/>
                <a:gd name="T50" fmla="*/ 15 w 51"/>
                <a:gd name="T51" fmla="*/ 34 h 53"/>
                <a:gd name="T52" fmla="*/ 11 w 51"/>
                <a:gd name="T53" fmla="*/ 29 h 53"/>
                <a:gd name="T54" fmla="*/ 8 w 51"/>
                <a:gd name="T55" fmla="*/ 24 h 53"/>
                <a:gd name="T56" fmla="*/ 6 w 51"/>
                <a:gd name="T57" fmla="*/ 21 h 53"/>
                <a:gd name="T58" fmla="*/ 3 w 51"/>
                <a:gd name="T59" fmla="*/ 23 h 53"/>
                <a:gd name="T60" fmla="*/ 0 w 51"/>
                <a:gd name="T61" fmla="*/ 25 h 53"/>
                <a:gd name="T62" fmla="*/ 3 w 51"/>
                <a:gd name="T63" fmla="*/ 31 h 53"/>
                <a:gd name="T64" fmla="*/ 7 w 51"/>
                <a:gd name="T65" fmla="*/ 36 h 53"/>
                <a:gd name="T66" fmla="*/ 13 w 51"/>
                <a:gd name="T67" fmla="*/ 40 h 53"/>
                <a:gd name="T68" fmla="*/ 18 w 51"/>
                <a:gd name="T69" fmla="*/ 45 h 53"/>
                <a:gd name="T70" fmla="*/ 24 w 51"/>
                <a:gd name="T71" fmla="*/ 49 h 53"/>
                <a:gd name="T72" fmla="*/ 30 w 51"/>
                <a:gd name="T73" fmla="*/ 51 h 53"/>
                <a:gd name="T74" fmla="*/ 35 w 51"/>
                <a:gd name="T75" fmla="*/ 51 h 53"/>
                <a:gd name="T76" fmla="*/ 39 w 51"/>
                <a:gd name="T77" fmla="*/ 53 h 53"/>
                <a:gd name="T78" fmla="*/ 43 w 51"/>
                <a:gd name="T79" fmla="*/ 53 h 53"/>
                <a:gd name="T80" fmla="*/ 48 w 51"/>
                <a:gd name="T81" fmla="*/ 53 h 53"/>
                <a:gd name="T82" fmla="*/ 44 w 51"/>
                <a:gd name="T83" fmla="*/ 45 h 53"/>
                <a:gd name="T84" fmla="*/ 40 w 51"/>
                <a:gd name="T85" fmla="*/ 36 h 53"/>
                <a:gd name="T86" fmla="*/ 39 w 51"/>
                <a:gd name="T87" fmla="*/ 31 h 53"/>
                <a:gd name="T88" fmla="*/ 36 w 51"/>
                <a:gd name="T89" fmla="*/ 27 h 53"/>
                <a:gd name="T90" fmla="*/ 35 w 51"/>
                <a:gd name="T91" fmla="*/ 23 h 53"/>
                <a:gd name="T92" fmla="*/ 35 w 51"/>
                <a:gd name="T93" fmla="*/ 20 h 53"/>
                <a:gd name="T94" fmla="*/ 36 w 51"/>
                <a:gd name="T95" fmla="*/ 20 h 53"/>
                <a:gd name="T96" fmla="*/ 41 w 51"/>
                <a:gd name="T97" fmla="*/ 20 h 53"/>
                <a:gd name="T98" fmla="*/ 47 w 51"/>
                <a:gd name="T99" fmla="*/ 20 h 53"/>
                <a:gd name="T100" fmla="*/ 51 w 51"/>
                <a:gd name="T101" fmla="*/ 20 h 53"/>
                <a:gd name="T102" fmla="*/ 47 w 51"/>
                <a:gd name="T103" fmla="*/ 14 h 53"/>
                <a:gd name="T104" fmla="*/ 40 w 51"/>
                <a:gd name="T105" fmla="*/ 9 h 53"/>
                <a:gd name="T106" fmla="*/ 33 w 51"/>
                <a:gd name="T107" fmla="*/ 3 h 53"/>
                <a:gd name="T108" fmla="*/ 28 w 51"/>
                <a:gd name="T109" fmla="*/ 2 h 53"/>
                <a:gd name="T110" fmla="*/ 28 w 51"/>
                <a:gd name="T11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" h="53">
                  <a:moveTo>
                    <a:pt x="28" y="2"/>
                  </a:move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4" y="7"/>
                  </a:lnTo>
                  <a:lnTo>
                    <a:pt x="19" y="6"/>
                  </a:lnTo>
                  <a:lnTo>
                    <a:pt x="26" y="6"/>
                  </a:lnTo>
                  <a:lnTo>
                    <a:pt x="32" y="9"/>
                  </a:lnTo>
                  <a:lnTo>
                    <a:pt x="40" y="14"/>
                  </a:lnTo>
                  <a:lnTo>
                    <a:pt x="35" y="12"/>
                  </a:lnTo>
                  <a:lnTo>
                    <a:pt x="32" y="12"/>
                  </a:lnTo>
                  <a:lnTo>
                    <a:pt x="29" y="13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9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6" y="42"/>
                  </a:lnTo>
                  <a:lnTo>
                    <a:pt x="39" y="47"/>
                  </a:lnTo>
                  <a:lnTo>
                    <a:pt x="32" y="46"/>
                  </a:lnTo>
                  <a:lnTo>
                    <a:pt x="28" y="45"/>
                  </a:lnTo>
                  <a:lnTo>
                    <a:pt x="22" y="42"/>
                  </a:lnTo>
                  <a:lnTo>
                    <a:pt x="19" y="39"/>
                  </a:lnTo>
                  <a:lnTo>
                    <a:pt x="15" y="34"/>
                  </a:lnTo>
                  <a:lnTo>
                    <a:pt x="11" y="29"/>
                  </a:lnTo>
                  <a:lnTo>
                    <a:pt x="8" y="24"/>
                  </a:lnTo>
                  <a:lnTo>
                    <a:pt x="6" y="21"/>
                  </a:lnTo>
                  <a:lnTo>
                    <a:pt x="3" y="23"/>
                  </a:lnTo>
                  <a:lnTo>
                    <a:pt x="0" y="25"/>
                  </a:lnTo>
                  <a:lnTo>
                    <a:pt x="3" y="31"/>
                  </a:lnTo>
                  <a:lnTo>
                    <a:pt x="7" y="36"/>
                  </a:lnTo>
                  <a:lnTo>
                    <a:pt x="13" y="40"/>
                  </a:lnTo>
                  <a:lnTo>
                    <a:pt x="18" y="45"/>
                  </a:lnTo>
                  <a:lnTo>
                    <a:pt x="24" y="49"/>
                  </a:lnTo>
                  <a:lnTo>
                    <a:pt x="30" y="51"/>
                  </a:lnTo>
                  <a:lnTo>
                    <a:pt x="35" y="51"/>
                  </a:lnTo>
                  <a:lnTo>
                    <a:pt x="39" y="53"/>
                  </a:lnTo>
                  <a:lnTo>
                    <a:pt x="43" y="53"/>
                  </a:lnTo>
                  <a:lnTo>
                    <a:pt x="48" y="53"/>
                  </a:lnTo>
                  <a:lnTo>
                    <a:pt x="44" y="45"/>
                  </a:lnTo>
                  <a:lnTo>
                    <a:pt x="40" y="36"/>
                  </a:lnTo>
                  <a:lnTo>
                    <a:pt x="39" y="31"/>
                  </a:lnTo>
                  <a:lnTo>
                    <a:pt x="36" y="27"/>
                  </a:lnTo>
                  <a:lnTo>
                    <a:pt x="35" y="23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41" y="20"/>
                  </a:lnTo>
                  <a:lnTo>
                    <a:pt x="47" y="20"/>
                  </a:lnTo>
                  <a:lnTo>
                    <a:pt x="51" y="20"/>
                  </a:lnTo>
                  <a:lnTo>
                    <a:pt x="47" y="14"/>
                  </a:lnTo>
                  <a:lnTo>
                    <a:pt x="40" y="9"/>
                  </a:lnTo>
                  <a:lnTo>
                    <a:pt x="33" y="3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5" name="Freeform 165">
              <a:extLst>
                <a:ext uri="{FF2B5EF4-FFF2-40B4-BE49-F238E27FC236}">
                  <a16:creationId xmlns:a16="http://schemas.microsoft.com/office/drawing/2014/main" id="{41501C4B-0091-40C8-8BC7-AB38C7458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3062"/>
              <a:ext cx="27" cy="72"/>
            </a:xfrm>
            <a:custGeom>
              <a:avLst/>
              <a:gdLst>
                <a:gd name="T0" fmla="*/ 14 w 27"/>
                <a:gd name="T1" fmla="*/ 7 h 72"/>
                <a:gd name="T2" fmla="*/ 12 w 27"/>
                <a:gd name="T3" fmla="*/ 9 h 72"/>
                <a:gd name="T4" fmla="*/ 11 w 27"/>
                <a:gd name="T5" fmla="*/ 14 h 72"/>
                <a:gd name="T6" fmla="*/ 9 w 27"/>
                <a:gd name="T7" fmla="*/ 17 h 72"/>
                <a:gd name="T8" fmla="*/ 9 w 27"/>
                <a:gd name="T9" fmla="*/ 22 h 72"/>
                <a:gd name="T10" fmla="*/ 8 w 27"/>
                <a:gd name="T11" fmla="*/ 28 h 72"/>
                <a:gd name="T12" fmla="*/ 8 w 27"/>
                <a:gd name="T13" fmla="*/ 32 h 72"/>
                <a:gd name="T14" fmla="*/ 5 w 27"/>
                <a:gd name="T15" fmla="*/ 36 h 72"/>
                <a:gd name="T16" fmla="*/ 5 w 27"/>
                <a:gd name="T17" fmla="*/ 42 h 72"/>
                <a:gd name="T18" fmla="*/ 4 w 27"/>
                <a:gd name="T19" fmla="*/ 46 h 72"/>
                <a:gd name="T20" fmla="*/ 3 w 27"/>
                <a:gd name="T21" fmla="*/ 51 h 72"/>
                <a:gd name="T22" fmla="*/ 1 w 27"/>
                <a:gd name="T23" fmla="*/ 60 h 72"/>
                <a:gd name="T24" fmla="*/ 1 w 27"/>
                <a:gd name="T25" fmla="*/ 65 h 72"/>
                <a:gd name="T26" fmla="*/ 0 w 27"/>
                <a:gd name="T27" fmla="*/ 69 h 72"/>
                <a:gd name="T28" fmla="*/ 4 w 27"/>
                <a:gd name="T29" fmla="*/ 72 h 72"/>
                <a:gd name="T30" fmla="*/ 7 w 27"/>
                <a:gd name="T31" fmla="*/ 69 h 72"/>
                <a:gd name="T32" fmla="*/ 11 w 27"/>
                <a:gd name="T33" fmla="*/ 65 h 72"/>
                <a:gd name="T34" fmla="*/ 11 w 27"/>
                <a:gd name="T35" fmla="*/ 61 h 72"/>
                <a:gd name="T36" fmla="*/ 12 w 27"/>
                <a:gd name="T37" fmla="*/ 58 h 72"/>
                <a:gd name="T38" fmla="*/ 14 w 27"/>
                <a:gd name="T39" fmla="*/ 54 h 72"/>
                <a:gd name="T40" fmla="*/ 15 w 27"/>
                <a:gd name="T41" fmla="*/ 50 h 72"/>
                <a:gd name="T42" fmla="*/ 16 w 27"/>
                <a:gd name="T43" fmla="*/ 44 h 72"/>
                <a:gd name="T44" fmla="*/ 18 w 27"/>
                <a:gd name="T45" fmla="*/ 39 h 72"/>
                <a:gd name="T46" fmla="*/ 19 w 27"/>
                <a:gd name="T47" fmla="*/ 33 h 72"/>
                <a:gd name="T48" fmla="*/ 20 w 27"/>
                <a:gd name="T49" fmla="*/ 28 h 72"/>
                <a:gd name="T50" fmla="*/ 22 w 27"/>
                <a:gd name="T51" fmla="*/ 22 h 72"/>
                <a:gd name="T52" fmla="*/ 22 w 27"/>
                <a:gd name="T53" fmla="*/ 17 h 72"/>
                <a:gd name="T54" fmla="*/ 23 w 27"/>
                <a:gd name="T55" fmla="*/ 11 h 72"/>
                <a:gd name="T56" fmla="*/ 25 w 27"/>
                <a:gd name="T57" fmla="*/ 9 h 72"/>
                <a:gd name="T58" fmla="*/ 26 w 27"/>
                <a:gd name="T59" fmla="*/ 2 h 72"/>
                <a:gd name="T60" fmla="*/ 27 w 27"/>
                <a:gd name="T61" fmla="*/ 0 h 72"/>
                <a:gd name="T62" fmla="*/ 14 w 27"/>
                <a:gd name="T63" fmla="*/ 7 h 72"/>
                <a:gd name="T64" fmla="*/ 14 w 27"/>
                <a:gd name="T65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72">
                  <a:moveTo>
                    <a:pt x="14" y="7"/>
                  </a:moveTo>
                  <a:lnTo>
                    <a:pt x="12" y="9"/>
                  </a:lnTo>
                  <a:lnTo>
                    <a:pt x="11" y="14"/>
                  </a:lnTo>
                  <a:lnTo>
                    <a:pt x="9" y="17"/>
                  </a:lnTo>
                  <a:lnTo>
                    <a:pt x="9" y="22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5" y="36"/>
                  </a:lnTo>
                  <a:lnTo>
                    <a:pt x="5" y="42"/>
                  </a:lnTo>
                  <a:lnTo>
                    <a:pt x="4" y="46"/>
                  </a:lnTo>
                  <a:lnTo>
                    <a:pt x="3" y="51"/>
                  </a:lnTo>
                  <a:lnTo>
                    <a:pt x="1" y="60"/>
                  </a:lnTo>
                  <a:lnTo>
                    <a:pt x="1" y="65"/>
                  </a:lnTo>
                  <a:lnTo>
                    <a:pt x="0" y="69"/>
                  </a:lnTo>
                  <a:lnTo>
                    <a:pt x="4" y="72"/>
                  </a:lnTo>
                  <a:lnTo>
                    <a:pt x="7" y="69"/>
                  </a:lnTo>
                  <a:lnTo>
                    <a:pt x="11" y="65"/>
                  </a:lnTo>
                  <a:lnTo>
                    <a:pt x="11" y="61"/>
                  </a:lnTo>
                  <a:lnTo>
                    <a:pt x="12" y="58"/>
                  </a:lnTo>
                  <a:lnTo>
                    <a:pt x="14" y="54"/>
                  </a:lnTo>
                  <a:lnTo>
                    <a:pt x="15" y="50"/>
                  </a:lnTo>
                  <a:lnTo>
                    <a:pt x="16" y="44"/>
                  </a:lnTo>
                  <a:lnTo>
                    <a:pt x="18" y="39"/>
                  </a:lnTo>
                  <a:lnTo>
                    <a:pt x="19" y="33"/>
                  </a:lnTo>
                  <a:lnTo>
                    <a:pt x="20" y="28"/>
                  </a:lnTo>
                  <a:lnTo>
                    <a:pt x="22" y="22"/>
                  </a:lnTo>
                  <a:lnTo>
                    <a:pt x="22" y="17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</p:grpSp>
      <p:pic>
        <p:nvPicPr>
          <p:cNvPr id="86" name="圖片 85">
            <a:extLst>
              <a:ext uri="{FF2B5EF4-FFF2-40B4-BE49-F238E27FC236}">
                <a16:creationId xmlns:a16="http://schemas.microsoft.com/office/drawing/2014/main" id="{94D1950B-8916-4EAF-816A-2AB09FCFF8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51" y="4035893"/>
            <a:ext cx="1103374" cy="947484"/>
          </a:xfrm>
          <a:prstGeom prst="rect">
            <a:avLst/>
          </a:prstGeom>
        </p:spPr>
      </p:pic>
      <p:sp>
        <p:nvSpPr>
          <p:cNvPr id="89" name="標題 1">
            <a:extLst>
              <a:ext uri="{FF2B5EF4-FFF2-40B4-BE49-F238E27FC236}">
                <a16:creationId xmlns:a16="http://schemas.microsoft.com/office/drawing/2014/main" id="{30AF2D89-621E-4B51-83F0-D9B0038C39AA}"/>
              </a:ext>
            </a:extLst>
          </p:cNvPr>
          <p:cNvSpPr txBox="1">
            <a:spLocks/>
          </p:cNvSpPr>
          <p:nvPr/>
        </p:nvSpPr>
        <p:spPr bwMode="auto">
          <a:xfrm>
            <a:off x="5887919" y="3414278"/>
            <a:ext cx="6076733" cy="77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TW" altLang="en-US" sz="2800" kern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提升上課品質</a:t>
            </a:r>
          </a:p>
        </p:txBody>
      </p:sp>
      <p:sp>
        <p:nvSpPr>
          <p:cNvPr id="90" name="標題 1">
            <a:extLst>
              <a:ext uri="{FF2B5EF4-FFF2-40B4-BE49-F238E27FC236}">
                <a16:creationId xmlns:a16="http://schemas.microsoft.com/office/drawing/2014/main" id="{37673FDB-7AAC-4E06-A447-19D5DB345E78}"/>
              </a:ext>
            </a:extLst>
          </p:cNvPr>
          <p:cNvSpPr txBox="1">
            <a:spLocks/>
          </p:cNvSpPr>
          <p:nvPr/>
        </p:nvSpPr>
        <p:spPr bwMode="auto">
          <a:xfrm>
            <a:off x="8222108" y="3414278"/>
            <a:ext cx="2870587" cy="77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TW" sz="2800" kern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800" kern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錄影優質教材</a:t>
            </a:r>
          </a:p>
        </p:txBody>
      </p:sp>
    </p:spTree>
    <p:extLst>
      <p:ext uri="{BB962C8B-B14F-4D97-AF65-F5344CB8AC3E}">
        <p14:creationId xmlns:p14="http://schemas.microsoft.com/office/powerpoint/2010/main" val="420136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303"/>
            <a:ext cx="12192000" cy="711572"/>
          </a:xfrm>
          <a:solidFill>
            <a:srgbClr val="DEF3F3"/>
          </a:solidFill>
        </p:spPr>
        <p:txBody>
          <a:bodyPr anchor="ctr"/>
          <a:lstStyle/>
          <a:p>
            <a:pPr algn="ctr">
              <a:defRPr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工具很簡單，但錄教材 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Group 86">
            <a:extLst>
              <a:ext uri="{FF2B5EF4-FFF2-40B4-BE49-F238E27FC236}">
                <a16:creationId xmlns:a16="http://schemas.microsoft.com/office/drawing/2014/main" id="{9A7F1C01-AD9F-405B-9CF7-CD8561AE3A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60740" y="1520788"/>
            <a:ext cx="4835860" cy="4368257"/>
            <a:chOff x="1099" y="1139"/>
            <a:chExt cx="2451" cy="2214"/>
          </a:xfrm>
        </p:grpSpPr>
        <p:sp>
          <p:nvSpPr>
            <p:cNvPr id="7" name="AutoShape 85">
              <a:extLst>
                <a:ext uri="{FF2B5EF4-FFF2-40B4-BE49-F238E27FC236}">
                  <a16:creationId xmlns:a16="http://schemas.microsoft.com/office/drawing/2014/main" id="{51D298D5-A07D-4098-A3E9-985320A947A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99" y="1139"/>
              <a:ext cx="2451" cy="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" name="Freeform 87">
              <a:extLst>
                <a:ext uri="{FF2B5EF4-FFF2-40B4-BE49-F238E27FC236}">
                  <a16:creationId xmlns:a16="http://schemas.microsoft.com/office/drawing/2014/main" id="{A977E30F-B367-43F7-9CE1-574C359AA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" y="1167"/>
              <a:ext cx="2395" cy="2158"/>
            </a:xfrm>
            <a:custGeom>
              <a:avLst/>
              <a:gdLst>
                <a:gd name="T0" fmla="*/ 1030 w 2395"/>
                <a:gd name="T1" fmla="*/ 0 h 2158"/>
                <a:gd name="T2" fmla="*/ 854 w 2395"/>
                <a:gd name="T3" fmla="*/ 9 h 2158"/>
                <a:gd name="T4" fmla="*/ 680 w 2395"/>
                <a:gd name="T5" fmla="*/ 46 h 2158"/>
                <a:gd name="T6" fmla="*/ 518 w 2395"/>
                <a:gd name="T7" fmla="*/ 113 h 2158"/>
                <a:gd name="T8" fmla="*/ 379 w 2395"/>
                <a:gd name="T9" fmla="*/ 208 h 2158"/>
                <a:gd name="T10" fmla="*/ 265 w 2395"/>
                <a:gd name="T11" fmla="*/ 334 h 2158"/>
                <a:gd name="T12" fmla="*/ 192 w 2395"/>
                <a:gd name="T13" fmla="*/ 497 h 2158"/>
                <a:gd name="T14" fmla="*/ 184 w 2395"/>
                <a:gd name="T15" fmla="*/ 655 h 2158"/>
                <a:gd name="T16" fmla="*/ 184 w 2395"/>
                <a:gd name="T17" fmla="*/ 796 h 2158"/>
                <a:gd name="T18" fmla="*/ 174 w 2395"/>
                <a:gd name="T19" fmla="*/ 924 h 2158"/>
                <a:gd name="T20" fmla="*/ 158 w 2395"/>
                <a:gd name="T21" fmla="*/ 1048 h 2158"/>
                <a:gd name="T22" fmla="*/ 129 w 2395"/>
                <a:gd name="T23" fmla="*/ 1168 h 2158"/>
                <a:gd name="T24" fmla="*/ 90 w 2395"/>
                <a:gd name="T25" fmla="*/ 1292 h 2158"/>
                <a:gd name="T26" fmla="*/ 37 w 2395"/>
                <a:gd name="T27" fmla="*/ 1421 h 2158"/>
                <a:gd name="T28" fmla="*/ 1 w 2395"/>
                <a:gd name="T29" fmla="*/ 1595 h 2158"/>
                <a:gd name="T30" fmla="*/ 16 w 2395"/>
                <a:gd name="T31" fmla="*/ 1759 h 2158"/>
                <a:gd name="T32" fmla="*/ 71 w 2395"/>
                <a:gd name="T33" fmla="*/ 1887 h 2158"/>
                <a:gd name="T34" fmla="*/ 156 w 2395"/>
                <a:gd name="T35" fmla="*/ 1983 h 2158"/>
                <a:gd name="T36" fmla="*/ 264 w 2395"/>
                <a:gd name="T37" fmla="*/ 2050 h 2158"/>
                <a:gd name="T38" fmla="*/ 385 w 2395"/>
                <a:gd name="T39" fmla="*/ 2090 h 2158"/>
                <a:gd name="T40" fmla="*/ 511 w 2395"/>
                <a:gd name="T41" fmla="*/ 2105 h 2158"/>
                <a:gd name="T42" fmla="*/ 668 w 2395"/>
                <a:gd name="T43" fmla="*/ 2098 h 2158"/>
                <a:gd name="T44" fmla="*/ 843 w 2395"/>
                <a:gd name="T45" fmla="*/ 2096 h 2158"/>
                <a:gd name="T46" fmla="*/ 1010 w 2395"/>
                <a:gd name="T47" fmla="*/ 2103 h 2158"/>
                <a:gd name="T48" fmla="*/ 1175 w 2395"/>
                <a:gd name="T49" fmla="*/ 2117 h 2158"/>
                <a:gd name="T50" fmla="*/ 1338 w 2395"/>
                <a:gd name="T51" fmla="*/ 2130 h 2158"/>
                <a:gd name="T52" fmla="*/ 1506 w 2395"/>
                <a:gd name="T53" fmla="*/ 2145 h 2158"/>
                <a:gd name="T54" fmla="*/ 1679 w 2395"/>
                <a:gd name="T55" fmla="*/ 2154 h 2158"/>
                <a:gd name="T56" fmla="*/ 1827 w 2395"/>
                <a:gd name="T57" fmla="*/ 2158 h 2158"/>
                <a:gd name="T58" fmla="*/ 1942 w 2395"/>
                <a:gd name="T59" fmla="*/ 2153 h 2158"/>
                <a:gd name="T60" fmla="*/ 2059 w 2395"/>
                <a:gd name="T61" fmla="*/ 2136 h 2158"/>
                <a:gd name="T62" fmla="*/ 2171 w 2395"/>
                <a:gd name="T63" fmla="*/ 2105 h 2158"/>
                <a:gd name="T64" fmla="*/ 2269 w 2395"/>
                <a:gd name="T65" fmla="*/ 2054 h 2158"/>
                <a:gd name="T66" fmla="*/ 2343 w 2395"/>
                <a:gd name="T67" fmla="*/ 1978 h 2158"/>
                <a:gd name="T68" fmla="*/ 2387 w 2395"/>
                <a:gd name="T69" fmla="*/ 1876 h 2158"/>
                <a:gd name="T70" fmla="*/ 2389 w 2395"/>
                <a:gd name="T71" fmla="*/ 1740 h 2158"/>
                <a:gd name="T72" fmla="*/ 2361 w 2395"/>
                <a:gd name="T73" fmla="*/ 1595 h 2158"/>
                <a:gd name="T74" fmla="*/ 2328 w 2395"/>
                <a:gd name="T75" fmla="*/ 1453 h 2158"/>
                <a:gd name="T76" fmla="*/ 2285 w 2395"/>
                <a:gd name="T77" fmla="*/ 1315 h 2158"/>
                <a:gd name="T78" fmla="*/ 2235 w 2395"/>
                <a:gd name="T79" fmla="*/ 1180 h 2158"/>
                <a:gd name="T80" fmla="*/ 2175 w 2395"/>
                <a:gd name="T81" fmla="*/ 1049 h 2158"/>
                <a:gd name="T82" fmla="*/ 2105 w 2395"/>
                <a:gd name="T83" fmla="*/ 918 h 2158"/>
                <a:gd name="T84" fmla="*/ 2028 w 2395"/>
                <a:gd name="T85" fmla="*/ 817 h 2158"/>
                <a:gd name="T86" fmla="*/ 1955 w 2395"/>
                <a:gd name="T87" fmla="*/ 783 h 2158"/>
                <a:gd name="T88" fmla="*/ 1898 w 2395"/>
                <a:gd name="T89" fmla="*/ 746 h 2158"/>
                <a:gd name="T90" fmla="*/ 1847 w 2395"/>
                <a:gd name="T91" fmla="*/ 701 h 2158"/>
                <a:gd name="T92" fmla="*/ 1804 w 2395"/>
                <a:gd name="T93" fmla="*/ 650 h 2158"/>
                <a:gd name="T94" fmla="*/ 1766 w 2395"/>
                <a:gd name="T95" fmla="*/ 591 h 2158"/>
                <a:gd name="T96" fmla="*/ 1731 w 2395"/>
                <a:gd name="T97" fmla="*/ 526 h 2158"/>
                <a:gd name="T98" fmla="*/ 1694 w 2395"/>
                <a:gd name="T99" fmla="*/ 449 h 2158"/>
                <a:gd name="T100" fmla="*/ 1639 w 2395"/>
                <a:gd name="T101" fmla="*/ 354 h 2158"/>
                <a:gd name="T102" fmla="*/ 1577 w 2395"/>
                <a:gd name="T103" fmla="*/ 270 h 2158"/>
                <a:gd name="T104" fmla="*/ 1508 w 2395"/>
                <a:gd name="T105" fmla="*/ 198 h 2158"/>
                <a:gd name="T106" fmla="*/ 1434 w 2395"/>
                <a:gd name="T107" fmla="*/ 135 h 2158"/>
                <a:gd name="T108" fmla="*/ 1354 w 2395"/>
                <a:gd name="T109" fmla="*/ 85 h 2158"/>
                <a:gd name="T110" fmla="*/ 1269 w 2395"/>
                <a:gd name="T111" fmla="*/ 44 h 2158"/>
                <a:gd name="T112" fmla="*/ 1182 w 2395"/>
                <a:gd name="T113" fmla="*/ 12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95" h="2158">
                  <a:moveTo>
                    <a:pt x="1182" y="12"/>
                  </a:moveTo>
                  <a:lnTo>
                    <a:pt x="1163" y="9"/>
                  </a:lnTo>
                  <a:lnTo>
                    <a:pt x="1144" y="6"/>
                  </a:lnTo>
                  <a:lnTo>
                    <a:pt x="1126" y="5"/>
                  </a:lnTo>
                  <a:lnTo>
                    <a:pt x="1107" y="4"/>
                  </a:lnTo>
                  <a:lnTo>
                    <a:pt x="1087" y="1"/>
                  </a:lnTo>
                  <a:lnTo>
                    <a:pt x="1068" y="1"/>
                  </a:lnTo>
                  <a:lnTo>
                    <a:pt x="1049" y="0"/>
                  </a:lnTo>
                  <a:lnTo>
                    <a:pt x="1030" y="0"/>
                  </a:lnTo>
                  <a:lnTo>
                    <a:pt x="1010" y="0"/>
                  </a:lnTo>
                  <a:lnTo>
                    <a:pt x="990" y="0"/>
                  </a:lnTo>
                  <a:lnTo>
                    <a:pt x="971" y="0"/>
                  </a:lnTo>
                  <a:lnTo>
                    <a:pt x="951" y="1"/>
                  </a:lnTo>
                  <a:lnTo>
                    <a:pt x="932" y="2"/>
                  </a:lnTo>
                  <a:lnTo>
                    <a:pt x="913" y="4"/>
                  </a:lnTo>
                  <a:lnTo>
                    <a:pt x="892" y="5"/>
                  </a:lnTo>
                  <a:lnTo>
                    <a:pt x="874" y="8"/>
                  </a:lnTo>
                  <a:lnTo>
                    <a:pt x="854" y="9"/>
                  </a:lnTo>
                  <a:lnTo>
                    <a:pt x="834" y="12"/>
                  </a:lnTo>
                  <a:lnTo>
                    <a:pt x="814" y="16"/>
                  </a:lnTo>
                  <a:lnTo>
                    <a:pt x="795" y="20"/>
                  </a:lnTo>
                  <a:lnTo>
                    <a:pt x="775" y="22"/>
                  </a:lnTo>
                  <a:lnTo>
                    <a:pt x="756" y="26"/>
                  </a:lnTo>
                  <a:lnTo>
                    <a:pt x="737" y="31"/>
                  </a:lnTo>
                  <a:lnTo>
                    <a:pt x="719" y="37"/>
                  </a:lnTo>
                  <a:lnTo>
                    <a:pt x="700" y="41"/>
                  </a:lnTo>
                  <a:lnTo>
                    <a:pt x="680" y="46"/>
                  </a:lnTo>
                  <a:lnTo>
                    <a:pt x="661" y="52"/>
                  </a:lnTo>
                  <a:lnTo>
                    <a:pt x="643" y="59"/>
                  </a:lnTo>
                  <a:lnTo>
                    <a:pt x="624" y="66"/>
                  </a:lnTo>
                  <a:lnTo>
                    <a:pt x="606" y="73"/>
                  </a:lnTo>
                  <a:lnTo>
                    <a:pt x="590" y="79"/>
                  </a:lnTo>
                  <a:lnTo>
                    <a:pt x="572" y="88"/>
                  </a:lnTo>
                  <a:lnTo>
                    <a:pt x="554" y="96"/>
                  </a:lnTo>
                  <a:lnTo>
                    <a:pt x="536" y="104"/>
                  </a:lnTo>
                  <a:lnTo>
                    <a:pt x="518" y="113"/>
                  </a:lnTo>
                  <a:lnTo>
                    <a:pt x="502" y="121"/>
                  </a:lnTo>
                  <a:lnTo>
                    <a:pt x="485" y="130"/>
                  </a:lnTo>
                  <a:lnTo>
                    <a:pt x="470" y="140"/>
                  </a:lnTo>
                  <a:lnTo>
                    <a:pt x="453" y="150"/>
                  </a:lnTo>
                  <a:lnTo>
                    <a:pt x="438" y="162"/>
                  </a:lnTo>
                  <a:lnTo>
                    <a:pt x="422" y="172"/>
                  </a:lnTo>
                  <a:lnTo>
                    <a:pt x="408" y="183"/>
                  </a:lnTo>
                  <a:lnTo>
                    <a:pt x="393" y="195"/>
                  </a:lnTo>
                  <a:lnTo>
                    <a:pt x="379" y="208"/>
                  </a:lnTo>
                  <a:lnTo>
                    <a:pt x="364" y="220"/>
                  </a:lnTo>
                  <a:lnTo>
                    <a:pt x="350" y="232"/>
                  </a:lnTo>
                  <a:lnTo>
                    <a:pt x="336" y="246"/>
                  </a:lnTo>
                  <a:lnTo>
                    <a:pt x="324" y="260"/>
                  </a:lnTo>
                  <a:lnTo>
                    <a:pt x="312" y="274"/>
                  </a:lnTo>
                  <a:lnTo>
                    <a:pt x="299" y="289"/>
                  </a:lnTo>
                  <a:lnTo>
                    <a:pt x="287" y="304"/>
                  </a:lnTo>
                  <a:lnTo>
                    <a:pt x="276" y="319"/>
                  </a:lnTo>
                  <a:lnTo>
                    <a:pt x="265" y="334"/>
                  </a:lnTo>
                  <a:lnTo>
                    <a:pt x="255" y="351"/>
                  </a:lnTo>
                  <a:lnTo>
                    <a:pt x="246" y="369"/>
                  </a:lnTo>
                  <a:lnTo>
                    <a:pt x="237" y="387"/>
                  </a:lnTo>
                  <a:lnTo>
                    <a:pt x="226" y="403"/>
                  </a:lnTo>
                  <a:lnTo>
                    <a:pt x="220" y="421"/>
                  </a:lnTo>
                  <a:lnTo>
                    <a:pt x="211" y="438"/>
                  </a:lnTo>
                  <a:lnTo>
                    <a:pt x="204" y="458"/>
                  </a:lnTo>
                  <a:lnTo>
                    <a:pt x="198" y="478"/>
                  </a:lnTo>
                  <a:lnTo>
                    <a:pt x="192" y="497"/>
                  </a:lnTo>
                  <a:lnTo>
                    <a:pt x="187" y="518"/>
                  </a:lnTo>
                  <a:lnTo>
                    <a:pt x="182" y="538"/>
                  </a:lnTo>
                  <a:lnTo>
                    <a:pt x="182" y="555"/>
                  </a:lnTo>
                  <a:lnTo>
                    <a:pt x="184" y="573"/>
                  </a:lnTo>
                  <a:lnTo>
                    <a:pt x="184" y="589"/>
                  </a:lnTo>
                  <a:lnTo>
                    <a:pt x="184" y="606"/>
                  </a:lnTo>
                  <a:lnTo>
                    <a:pt x="184" y="622"/>
                  </a:lnTo>
                  <a:lnTo>
                    <a:pt x="184" y="639"/>
                  </a:lnTo>
                  <a:lnTo>
                    <a:pt x="184" y="655"/>
                  </a:lnTo>
                  <a:lnTo>
                    <a:pt x="185" y="672"/>
                  </a:lnTo>
                  <a:lnTo>
                    <a:pt x="184" y="687"/>
                  </a:lnTo>
                  <a:lnTo>
                    <a:pt x="184" y="704"/>
                  </a:lnTo>
                  <a:lnTo>
                    <a:pt x="184" y="719"/>
                  </a:lnTo>
                  <a:lnTo>
                    <a:pt x="184" y="735"/>
                  </a:lnTo>
                  <a:lnTo>
                    <a:pt x="184" y="750"/>
                  </a:lnTo>
                  <a:lnTo>
                    <a:pt x="184" y="764"/>
                  </a:lnTo>
                  <a:lnTo>
                    <a:pt x="184" y="779"/>
                  </a:lnTo>
                  <a:lnTo>
                    <a:pt x="184" y="796"/>
                  </a:lnTo>
                  <a:lnTo>
                    <a:pt x="181" y="810"/>
                  </a:lnTo>
                  <a:lnTo>
                    <a:pt x="181" y="825"/>
                  </a:lnTo>
                  <a:lnTo>
                    <a:pt x="180" y="839"/>
                  </a:lnTo>
                  <a:lnTo>
                    <a:pt x="180" y="854"/>
                  </a:lnTo>
                  <a:lnTo>
                    <a:pt x="178" y="868"/>
                  </a:lnTo>
                  <a:lnTo>
                    <a:pt x="177" y="881"/>
                  </a:lnTo>
                  <a:lnTo>
                    <a:pt x="177" y="896"/>
                  </a:lnTo>
                  <a:lnTo>
                    <a:pt x="176" y="910"/>
                  </a:lnTo>
                  <a:lnTo>
                    <a:pt x="174" y="924"/>
                  </a:lnTo>
                  <a:lnTo>
                    <a:pt x="173" y="938"/>
                  </a:lnTo>
                  <a:lnTo>
                    <a:pt x="170" y="952"/>
                  </a:lnTo>
                  <a:lnTo>
                    <a:pt x="170" y="965"/>
                  </a:lnTo>
                  <a:lnTo>
                    <a:pt x="167" y="979"/>
                  </a:lnTo>
                  <a:lnTo>
                    <a:pt x="166" y="993"/>
                  </a:lnTo>
                  <a:lnTo>
                    <a:pt x="165" y="1007"/>
                  </a:lnTo>
                  <a:lnTo>
                    <a:pt x="162" y="1022"/>
                  </a:lnTo>
                  <a:lnTo>
                    <a:pt x="160" y="1034"/>
                  </a:lnTo>
                  <a:lnTo>
                    <a:pt x="158" y="1048"/>
                  </a:lnTo>
                  <a:lnTo>
                    <a:pt x="155" y="1060"/>
                  </a:lnTo>
                  <a:lnTo>
                    <a:pt x="152" y="1074"/>
                  </a:lnTo>
                  <a:lnTo>
                    <a:pt x="149" y="1088"/>
                  </a:lnTo>
                  <a:lnTo>
                    <a:pt x="145" y="1100"/>
                  </a:lnTo>
                  <a:lnTo>
                    <a:pt x="143" y="1114"/>
                  </a:lnTo>
                  <a:lnTo>
                    <a:pt x="140" y="1128"/>
                  </a:lnTo>
                  <a:lnTo>
                    <a:pt x="136" y="1140"/>
                  </a:lnTo>
                  <a:lnTo>
                    <a:pt x="133" y="1155"/>
                  </a:lnTo>
                  <a:lnTo>
                    <a:pt x="129" y="1168"/>
                  </a:lnTo>
                  <a:lnTo>
                    <a:pt x="126" y="1183"/>
                  </a:lnTo>
                  <a:lnTo>
                    <a:pt x="121" y="1195"/>
                  </a:lnTo>
                  <a:lnTo>
                    <a:pt x="118" y="1209"/>
                  </a:lnTo>
                  <a:lnTo>
                    <a:pt x="112" y="1223"/>
                  </a:lnTo>
                  <a:lnTo>
                    <a:pt x="110" y="1237"/>
                  </a:lnTo>
                  <a:lnTo>
                    <a:pt x="104" y="1251"/>
                  </a:lnTo>
                  <a:lnTo>
                    <a:pt x="100" y="1264"/>
                  </a:lnTo>
                  <a:lnTo>
                    <a:pt x="94" y="1278"/>
                  </a:lnTo>
                  <a:lnTo>
                    <a:pt x="90" y="1292"/>
                  </a:lnTo>
                  <a:lnTo>
                    <a:pt x="85" y="1306"/>
                  </a:lnTo>
                  <a:lnTo>
                    <a:pt x="79" y="1319"/>
                  </a:lnTo>
                  <a:lnTo>
                    <a:pt x="74" y="1333"/>
                  </a:lnTo>
                  <a:lnTo>
                    <a:pt x="68" y="1348"/>
                  </a:lnTo>
                  <a:lnTo>
                    <a:pt x="63" y="1362"/>
                  </a:lnTo>
                  <a:lnTo>
                    <a:pt x="56" y="1377"/>
                  </a:lnTo>
                  <a:lnTo>
                    <a:pt x="50" y="1391"/>
                  </a:lnTo>
                  <a:lnTo>
                    <a:pt x="44" y="1406"/>
                  </a:lnTo>
                  <a:lnTo>
                    <a:pt x="37" y="1421"/>
                  </a:lnTo>
                  <a:lnTo>
                    <a:pt x="30" y="1435"/>
                  </a:lnTo>
                  <a:lnTo>
                    <a:pt x="23" y="1450"/>
                  </a:lnTo>
                  <a:lnTo>
                    <a:pt x="16" y="1467"/>
                  </a:lnTo>
                  <a:lnTo>
                    <a:pt x="12" y="1489"/>
                  </a:lnTo>
                  <a:lnTo>
                    <a:pt x="8" y="1511"/>
                  </a:lnTo>
                  <a:lnTo>
                    <a:pt x="6" y="1533"/>
                  </a:lnTo>
                  <a:lnTo>
                    <a:pt x="4" y="1555"/>
                  </a:lnTo>
                  <a:lnTo>
                    <a:pt x="1" y="1574"/>
                  </a:lnTo>
                  <a:lnTo>
                    <a:pt x="1" y="1595"/>
                  </a:lnTo>
                  <a:lnTo>
                    <a:pt x="0" y="1616"/>
                  </a:lnTo>
                  <a:lnTo>
                    <a:pt x="1" y="1635"/>
                  </a:lnTo>
                  <a:lnTo>
                    <a:pt x="1" y="1653"/>
                  </a:lnTo>
                  <a:lnTo>
                    <a:pt x="2" y="1672"/>
                  </a:lnTo>
                  <a:lnTo>
                    <a:pt x="4" y="1690"/>
                  </a:lnTo>
                  <a:lnTo>
                    <a:pt x="6" y="1708"/>
                  </a:lnTo>
                  <a:lnTo>
                    <a:pt x="9" y="1724"/>
                  </a:lnTo>
                  <a:lnTo>
                    <a:pt x="12" y="1742"/>
                  </a:lnTo>
                  <a:lnTo>
                    <a:pt x="16" y="1759"/>
                  </a:lnTo>
                  <a:lnTo>
                    <a:pt x="22" y="1775"/>
                  </a:lnTo>
                  <a:lnTo>
                    <a:pt x="26" y="1791"/>
                  </a:lnTo>
                  <a:lnTo>
                    <a:pt x="31" y="1806"/>
                  </a:lnTo>
                  <a:lnTo>
                    <a:pt x="35" y="1820"/>
                  </a:lnTo>
                  <a:lnTo>
                    <a:pt x="42" y="1835"/>
                  </a:lnTo>
                  <a:lnTo>
                    <a:pt x="49" y="1847"/>
                  </a:lnTo>
                  <a:lnTo>
                    <a:pt x="56" y="1861"/>
                  </a:lnTo>
                  <a:lnTo>
                    <a:pt x="63" y="1875"/>
                  </a:lnTo>
                  <a:lnTo>
                    <a:pt x="71" y="1887"/>
                  </a:lnTo>
                  <a:lnTo>
                    <a:pt x="79" y="1899"/>
                  </a:lnTo>
                  <a:lnTo>
                    <a:pt x="88" y="1912"/>
                  </a:lnTo>
                  <a:lnTo>
                    <a:pt x="96" y="1923"/>
                  </a:lnTo>
                  <a:lnTo>
                    <a:pt x="105" y="1935"/>
                  </a:lnTo>
                  <a:lnTo>
                    <a:pt x="115" y="1945"/>
                  </a:lnTo>
                  <a:lnTo>
                    <a:pt x="125" y="1956"/>
                  </a:lnTo>
                  <a:lnTo>
                    <a:pt x="136" y="1966"/>
                  </a:lnTo>
                  <a:lnTo>
                    <a:pt x="147" y="1975"/>
                  </a:lnTo>
                  <a:lnTo>
                    <a:pt x="156" y="1983"/>
                  </a:lnTo>
                  <a:lnTo>
                    <a:pt x="167" y="1993"/>
                  </a:lnTo>
                  <a:lnTo>
                    <a:pt x="178" y="2001"/>
                  </a:lnTo>
                  <a:lnTo>
                    <a:pt x="191" y="2010"/>
                  </a:lnTo>
                  <a:lnTo>
                    <a:pt x="202" y="2017"/>
                  </a:lnTo>
                  <a:lnTo>
                    <a:pt x="214" y="2025"/>
                  </a:lnTo>
                  <a:lnTo>
                    <a:pt x="226" y="2032"/>
                  </a:lnTo>
                  <a:lnTo>
                    <a:pt x="239" y="2039"/>
                  </a:lnTo>
                  <a:lnTo>
                    <a:pt x="251" y="2044"/>
                  </a:lnTo>
                  <a:lnTo>
                    <a:pt x="264" y="2050"/>
                  </a:lnTo>
                  <a:lnTo>
                    <a:pt x="276" y="2056"/>
                  </a:lnTo>
                  <a:lnTo>
                    <a:pt x="290" y="2062"/>
                  </a:lnTo>
                  <a:lnTo>
                    <a:pt x="302" y="2066"/>
                  </a:lnTo>
                  <a:lnTo>
                    <a:pt x="316" y="2072"/>
                  </a:lnTo>
                  <a:lnTo>
                    <a:pt x="330" y="2076"/>
                  </a:lnTo>
                  <a:lnTo>
                    <a:pt x="343" y="2080"/>
                  </a:lnTo>
                  <a:lnTo>
                    <a:pt x="357" y="2084"/>
                  </a:lnTo>
                  <a:lnTo>
                    <a:pt x="371" y="2087"/>
                  </a:lnTo>
                  <a:lnTo>
                    <a:pt x="385" y="2090"/>
                  </a:lnTo>
                  <a:lnTo>
                    <a:pt x="398" y="2092"/>
                  </a:lnTo>
                  <a:lnTo>
                    <a:pt x="412" y="2094"/>
                  </a:lnTo>
                  <a:lnTo>
                    <a:pt x="427" y="2096"/>
                  </a:lnTo>
                  <a:lnTo>
                    <a:pt x="440" y="2098"/>
                  </a:lnTo>
                  <a:lnTo>
                    <a:pt x="455" y="2101"/>
                  </a:lnTo>
                  <a:lnTo>
                    <a:pt x="469" y="2102"/>
                  </a:lnTo>
                  <a:lnTo>
                    <a:pt x="482" y="2102"/>
                  </a:lnTo>
                  <a:lnTo>
                    <a:pt x="497" y="2103"/>
                  </a:lnTo>
                  <a:lnTo>
                    <a:pt x="511" y="2105"/>
                  </a:lnTo>
                  <a:lnTo>
                    <a:pt x="525" y="2105"/>
                  </a:lnTo>
                  <a:lnTo>
                    <a:pt x="539" y="2105"/>
                  </a:lnTo>
                  <a:lnTo>
                    <a:pt x="554" y="2105"/>
                  </a:lnTo>
                  <a:lnTo>
                    <a:pt x="568" y="2105"/>
                  </a:lnTo>
                  <a:lnTo>
                    <a:pt x="588" y="2102"/>
                  </a:lnTo>
                  <a:lnTo>
                    <a:pt x="609" y="2101"/>
                  </a:lnTo>
                  <a:lnTo>
                    <a:pt x="628" y="2099"/>
                  </a:lnTo>
                  <a:lnTo>
                    <a:pt x="649" y="2099"/>
                  </a:lnTo>
                  <a:lnTo>
                    <a:pt x="668" y="2098"/>
                  </a:lnTo>
                  <a:lnTo>
                    <a:pt x="689" y="2096"/>
                  </a:lnTo>
                  <a:lnTo>
                    <a:pt x="708" y="2096"/>
                  </a:lnTo>
                  <a:lnTo>
                    <a:pt x="728" y="2096"/>
                  </a:lnTo>
                  <a:lnTo>
                    <a:pt x="746" y="2096"/>
                  </a:lnTo>
                  <a:lnTo>
                    <a:pt x="766" y="2096"/>
                  </a:lnTo>
                  <a:lnTo>
                    <a:pt x="785" y="2096"/>
                  </a:lnTo>
                  <a:lnTo>
                    <a:pt x="806" y="2096"/>
                  </a:lnTo>
                  <a:lnTo>
                    <a:pt x="823" y="2096"/>
                  </a:lnTo>
                  <a:lnTo>
                    <a:pt x="843" y="2096"/>
                  </a:lnTo>
                  <a:lnTo>
                    <a:pt x="862" y="2096"/>
                  </a:lnTo>
                  <a:lnTo>
                    <a:pt x="881" y="2098"/>
                  </a:lnTo>
                  <a:lnTo>
                    <a:pt x="899" y="2098"/>
                  </a:lnTo>
                  <a:lnTo>
                    <a:pt x="917" y="2098"/>
                  </a:lnTo>
                  <a:lnTo>
                    <a:pt x="936" y="2099"/>
                  </a:lnTo>
                  <a:lnTo>
                    <a:pt x="955" y="2101"/>
                  </a:lnTo>
                  <a:lnTo>
                    <a:pt x="973" y="2101"/>
                  </a:lnTo>
                  <a:lnTo>
                    <a:pt x="993" y="2102"/>
                  </a:lnTo>
                  <a:lnTo>
                    <a:pt x="1010" y="2103"/>
                  </a:lnTo>
                  <a:lnTo>
                    <a:pt x="1030" y="2105"/>
                  </a:lnTo>
                  <a:lnTo>
                    <a:pt x="1046" y="2106"/>
                  </a:lnTo>
                  <a:lnTo>
                    <a:pt x="1065" y="2107"/>
                  </a:lnTo>
                  <a:lnTo>
                    <a:pt x="1083" y="2109"/>
                  </a:lnTo>
                  <a:lnTo>
                    <a:pt x="1103" y="2110"/>
                  </a:lnTo>
                  <a:lnTo>
                    <a:pt x="1119" y="2110"/>
                  </a:lnTo>
                  <a:lnTo>
                    <a:pt x="1138" y="2113"/>
                  </a:lnTo>
                  <a:lnTo>
                    <a:pt x="1156" y="2114"/>
                  </a:lnTo>
                  <a:lnTo>
                    <a:pt x="1175" y="2117"/>
                  </a:lnTo>
                  <a:lnTo>
                    <a:pt x="1192" y="2117"/>
                  </a:lnTo>
                  <a:lnTo>
                    <a:pt x="1211" y="2118"/>
                  </a:lnTo>
                  <a:lnTo>
                    <a:pt x="1229" y="2121"/>
                  </a:lnTo>
                  <a:lnTo>
                    <a:pt x="1247" y="2123"/>
                  </a:lnTo>
                  <a:lnTo>
                    <a:pt x="1265" y="2124"/>
                  </a:lnTo>
                  <a:lnTo>
                    <a:pt x="1283" y="2125"/>
                  </a:lnTo>
                  <a:lnTo>
                    <a:pt x="1301" y="2127"/>
                  </a:lnTo>
                  <a:lnTo>
                    <a:pt x="1320" y="2130"/>
                  </a:lnTo>
                  <a:lnTo>
                    <a:pt x="1338" y="2130"/>
                  </a:lnTo>
                  <a:lnTo>
                    <a:pt x="1357" y="2132"/>
                  </a:lnTo>
                  <a:lnTo>
                    <a:pt x="1374" y="2134"/>
                  </a:lnTo>
                  <a:lnTo>
                    <a:pt x="1393" y="2136"/>
                  </a:lnTo>
                  <a:lnTo>
                    <a:pt x="1411" y="2136"/>
                  </a:lnTo>
                  <a:lnTo>
                    <a:pt x="1430" y="2138"/>
                  </a:lnTo>
                  <a:lnTo>
                    <a:pt x="1448" y="2141"/>
                  </a:lnTo>
                  <a:lnTo>
                    <a:pt x="1468" y="2142"/>
                  </a:lnTo>
                  <a:lnTo>
                    <a:pt x="1486" y="2143"/>
                  </a:lnTo>
                  <a:lnTo>
                    <a:pt x="1506" y="2145"/>
                  </a:lnTo>
                  <a:lnTo>
                    <a:pt x="1523" y="2146"/>
                  </a:lnTo>
                  <a:lnTo>
                    <a:pt x="1543" y="2147"/>
                  </a:lnTo>
                  <a:lnTo>
                    <a:pt x="1562" y="2149"/>
                  </a:lnTo>
                  <a:lnTo>
                    <a:pt x="1581" y="2150"/>
                  </a:lnTo>
                  <a:lnTo>
                    <a:pt x="1600" y="2150"/>
                  </a:lnTo>
                  <a:lnTo>
                    <a:pt x="1621" y="2153"/>
                  </a:lnTo>
                  <a:lnTo>
                    <a:pt x="1639" y="2153"/>
                  </a:lnTo>
                  <a:lnTo>
                    <a:pt x="1658" y="2154"/>
                  </a:lnTo>
                  <a:lnTo>
                    <a:pt x="1679" y="2154"/>
                  </a:lnTo>
                  <a:lnTo>
                    <a:pt x="1700" y="2156"/>
                  </a:lnTo>
                  <a:lnTo>
                    <a:pt x="1719" y="2156"/>
                  </a:lnTo>
                  <a:lnTo>
                    <a:pt x="1739" y="2157"/>
                  </a:lnTo>
                  <a:lnTo>
                    <a:pt x="1760" y="2157"/>
                  </a:lnTo>
                  <a:lnTo>
                    <a:pt x="1781" y="2158"/>
                  </a:lnTo>
                  <a:lnTo>
                    <a:pt x="1792" y="2158"/>
                  </a:lnTo>
                  <a:lnTo>
                    <a:pt x="1803" y="2158"/>
                  </a:lnTo>
                  <a:lnTo>
                    <a:pt x="1815" y="2158"/>
                  </a:lnTo>
                  <a:lnTo>
                    <a:pt x="1827" y="2158"/>
                  </a:lnTo>
                  <a:lnTo>
                    <a:pt x="1840" y="2157"/>
                  </a:lnTo>
                  <a:lnTo>
                    <a:pt x="1852" y="2157"/>
                  </a:lnTo>
                  <a:lnTo>
                    <a:pt x="1865" y="2157"/>
                  </a:lnTo>
                  <a:lnTo>
                    <a:pt x="1877" y="2157"/>
                  </a:lnTo>
                  <a:lnTo>
                    <a:pt x="1889" y="2157"/>
                  </a:lnTo>
                  <a:lnTo>
                    <a:pt x="1902" y="2156"/>
                  </a:lnTo>
                  <a:lnTo>
                    <a:pt x="1915" y="2154"/>
                  </a:lnTo>
                  <a:lnTo>
                    <a:pt x="1929" y="2154"/>
                  </a:lnTo>
                  <a:lnTo>
                    <a:pt x="1942" y="2153"/>
                  </a:lnTo>
                  <a:lnTo>
                    <a:pt x="1954" y="2153"/>
                  </a:lnTo>
                  <a:lnTo>
                    <a:pt x="1968" y="2150"/>
                  </a:lnTo>
                  <a:lnTo>
                    <a:pt x="1981" y="2150"/>
                  </a:lnTo>
                  <a:lnTo>
                    <a:pt x="1994" y="2147"/>
                  </a:lnTo>
                  <a:lnTo>
                    <a:pt x="2008" y="2146"/>
                  </a:lnTo>
                  <a:lnTo>
                    <a:pt x="2020" y="2143"/>
                  </a:lnTo>
                  <a:lnTo>
                    <a:pt x="2032" y="2142"/>
                  </a:lnTo>
                  <a:lnTo>
                    <a:pt x="2045" y="2139"/>
                  </a:lnTo>
                  <a:lnTo>
                    <a:pt x="2059" y="2136"/>
                  </a:lnTo>
                  <a:lnTo>
                    <a:pt x="2072" y="2134"/>
                  </a:lnTo>
                  <a:lnTo>
                    <a:pt x="2085" y="2132"/>
                  </a:lnTo>
                  <a:lnTo>
                    <a:pt x="2097" y="2128"/>
                  </a:lnTo>
                  <a:lnTo>
                    <a:pt x="2109" y="2124"/>
                  </a:lnTo>
                  <a:lnTo>
                    <a:pt x="2123" y="2121"/>
                  </a:lnTo>
                  <a:lnTo>
                    <a:pt x="2134" y="2117"/>
                  </a:lnTo>
                  <a:lnTo>
                    <a:pt x="2147" y="2113"/>
                  </a:lnTo>
                  <a:lnTo>
                    <a:pt x="2159" y="2109"/>
                  </a:lnTo>
                  <a:lnTo>
                    <a:pt x="2171" y="2105"/>
                  </a:lnTo>
                  <a:lnTo>
                    <a:pt x="2184" y="2101"/>
                  </a:lnTo>
                  <a:lnTo>
                    <a:pt x="2195" y="2095"/>
                  </a:lnTo>
                  <a:lnTo>
                    <a:pt x="2206" y="2090"/>
                  </a:lnTo>
                  <a:lnTo>
                    <a:pt x="2215" y="2084"/>
                  </a:lnTo>
                  <a:lnTo>
                    <a:pt x="2228" y="2079"/>
                  </a:lnTo>
                  <a:lnTo>
                    <a:pt x="2237" y="2072"/>
                  </a:lnTo>
                  <a:lnTo>
                    <a:pt x="2248" y="2066"/>
                  </a:lnTo>
                  <a:lnTo>
                    <a:pt x="2258" y="2059"/>
                  </a:lnTo>
                  <a:lnTo>
                    <a:pt x="2269" y="2054"/>
                  </a:lnTo>
                  <a:lnTo>
                    <a:pt x="2279" y="2045"/>
                  </a:lnTo>
                  <a:lnTo>
                    <a:pt x="2288" y="2037"/>
                  </a:lnTo>
                  <a:lnTo>
                    <a:pt x="2296" y="2030"/>
                  </a:lnTo>
                  <a:lnTo>
                    <a:pt x="2306" y="2023"/>
                  </a:lnTo>
                  <a:lnTo>
                    <a:pt x="2314" y="2014"/>
                  </a:lnTo>
                  <a:lnTo>
                    <a:pt x="2323" y="2006"/>
                  </a:lnTo>
                  <a:lnTo>
                    <a:pt x="2329" y="1996"/>
                  </a:lnTo>
                  <a:lnTo>
                    <a:pt x="2338" y="1988"/>
                  </a:lnTo>
                  <a:lnTo>
                    <a:pt x="2343" y="1978"/>
                  </a:lnTo>
                  <a:lnTo>
                    <a:pt x="2350" y="1968"/>
                  </a:lnTo>
                  <a:lnTo>
                    <a:pt x="2356" y="1957"/>
                  </a:lnTo>
                  <a:lnTo>
                    <a:pt x="2362" y="1948"/>
                  </a:lnTo>
                  <a:lnTo>
                    <a:pt x="2368" y="1935"/>
                  </a:lnTo>
                  <a:lnTo>
                    <a:pt x="2372" y="1924"/>
                  </a:lnTo>
                  <a:lnTo>
                    <a:pt x="2376" y="1913"/>
                  </a:lnTo>
                  <a:lnTo>
                    <a:pt x="2382" y="1902"/>
                  </a:lnTo>
                  <a:lnTo>
                    <a:pt x="2384" y="1888"/>
                  </a:lnTo>
                  <a:lnTo>
                    <a:pt x="2387" y="1876"/>
                  </a:lnTo>
                  <a:lnTo>
                    <a:pt x="2390" y="1862"/>
                  </a:lnTo>
                  <a:lnTo>
                    <a:pt x="2393" y="1848"/>
                  </a:lnTo>
                  <a:lnTo>
                    <a:pt x="2393" y="1835"/>
                  </a:lnTo>
                  <a:lnTo>
                    <a:pt x="2395" y="1820"/>
                  </a:lnTo>
                  <a:lnTo>
                    <a:pt x="2395" y="1806"/>
                  </a:lnTo>
                  <a:lnTo>
                    <a:pt x="2395" y="1791"/>
                  </a:lnTo>
                  <a:lnTo>
                    <a:pt x="2393" y="1773"/>
                  </a:lnTo>
                  <a:lnTo>
                    <a:pt x="2391" y="1758"/>
                  </a:lnTo>
                  <a:lnTo>
                    <a:pt x="2389" y="1740"/>
                  </a:lnTo>
                  <a:lnTo>
                    <a:pt x="2386" y="1724"/>
                  </a:lnTo>
                  <a:lnTo>
                    <a:pt x="2383" y="1707"/>
                  </a:lnTo>
                  <a:lnTo>
                    <a:pt x="2380" y="1691"/>
                  </a:lnTo>
                  <a:lnTo>
                    <a:pt x="2378" y="1675"/>
                  </a:lnTo>
                  <a:lnTo>
                    <a:pt x="2375" y="1660"/>
                  </a:lnTo>
                  <a:lnTo>
                    <a:pt x="2372" y="1643"/>
                  </a:lnTo>
                  <a:lnTo>
                    <a:pt x="2368" y="1628"/>
                  </a:lnTo>
                  <a:lnTo>
                    <a:pt x="2365" y="1611"/>
                  </a:lnTo>
                  <a:lnTo>
                    <a:pt x="2361" y="1595"/>
                  </a:lnTo>
                  <a:lnTo>
                    <a:pt x="2358" y="1580"/>
                  </a:lnTo>
                  <a:lnTo>
                    <a:pt x="2356" y="1563"/>
                  </a:lnTo>
                  <a:lnTo>
                    <a:pt x="2351" y="1548"/>
                  </a:lnTo>
                  <a:lnTo>
                    <a:pt x="2349" y="1533"/>
                  </a:lnTo>
                  <a:lnTo>
                    <a:pt x="2345" y="1516"/>
                  </a:lnTo>
                  <a:lnTo>
                    <a:pt x="2340" y="1500"/>
                  </a:lnTo>
                  <a:lnTo>
                    <a:pt x="2336" y="1485"/>
                  </a:lnTo>
                  <a:lnTo>
                    <a:pt x="2332" y="1470"/>
                  </a:lnTo>
                  <a:lnTo>
                    <a:pt x="2328" y="1453"/>
                  </a:lnTo>
                  <a:lnTo>
                    <a:pt x="2324" y="1438"/>
                  </a:lnTo>
                  <a:lnTo>
                    <a:pt x="2320" y="1423"/>
                  </a:lnTo>
                  <a:lnTo>
                    <a:pt x="2316" y="1408"/>
                  </a:lnTo>
                  <a:lnTo>
                    <a:pt x="2310" y="1391"/>
                  </a:lnTo>
                  <a:lnTo>
                    <a:pt x="2306" y="1376"/>
                  </a:lnTo>
                  <a:lnTo>
                    <a:pt x="2301" y="1361"/>
                  </a:lnTo>
                  <a:lnTo>
                    <a:pt x="2295" y="1346"/>
                  </a:lnTo>
                  <a:lnTo>
                    <a:pt x="2291" y="1330"/>
                  </a:lnTo>
                  <a:lnTo>
                    <a:pt x="2285" y="1315"/>
                  </a:lnTo>
                  <a:lnTo>
                    <a:pt x="2280" y="1300"/>
                  </a:lnTo>
                  <a:lnTo>
                    <a:pt x="2276" y="1285"/>
                  </a:lnTo>
                  <a:lnTo>
                    <a:pt x="2269" y="1270"/>
                  </a:lnTo>
                  <a:lnTo>
                    <a:pt x="2263" y="1255"/>
                  </a:lnTo>
                  <a:lnTo>
                    <a:pt x="2258" y="1240"/>
                  </a:lnTo>
                  <a:lnTo>
                    <a:pt x="2252" y="1224"/>
                  </a:lnTo>
                  <a:lnTo>
                    <a:pt x="2246" y="1209"/>
                  </a:lnTo>
                  <a:lnTo>
                    <a:pt x="2240" y="1195"/>
                  </a:lnTo>
                  <a:lnTo>
                    <a:pt x="2235" y="1180"/>
                  </a:lnTo>
                  <a:lnTo>
                    <a:pt x="2229" y="1165"/>
                  </a:lnTo>
                  <a:lnTo>
                    <a:pt x="2222" y="1151"/>
                  </a:lnTo>
                  <a:lnTo>
                    <a:pt x="2215" y="1136"/>
                  </a:lnTo>
                  <a:lnTo>
                    <a:pt x="2208" y="1121"/>
                  </a:lnTo>
                  <a:lnTo>
                    <a:pt x="2203" y="1106"/>
                  </a:lnTo>
                  <a:lnTo>
                    <a:pt x="2195" y="1091"/>
                  </a:lnTo>
                  <a:lnTo>
                    <a:pt x="2189" y="1077"/>
                  </a:lnTo>
                  <a:lnTo>
                    <a:pt x="2182" y="1063"/>
                  </a:lnTo>
                  <a:lnTo>
                    <a:pt x="2175" y="1049"/>
                  </a:lnTo>
                  <a:lnTo>
                    <a:pt x="2169" y="1034"/>
                  </a:lnTo>
                  <a:lnTo>
                    <a:pt x="2160" y="1019"/>
                  </a:lnTo>
                  <a:lnTo>
                    <a:pt x="2153" y="1005"/>
                  </a:lnTo>
                  <a:lnTo>
                    <a:pt x="2145" y="990"/>
                  </a:lnTo>
                  <a:lnTo>
                    <a:pt x="2137" y="975"/>
                  </a:lnTo>
                  <a:lnTo>
                    <a:pt x="2130" y="961"/>
                  </a:lnTo>
                  <a:lnTo>
                    <a:pt x="2123" y="947"/>
                  </a:lnTo>
                  <a:lnTo>
                    <a:pt x="2115" y="934"/>
                  </a:lnTo>
                  <a:lnTo>
                    <a:pt x="2105" y="918"/>
                  </a:lnTo>
                  <a:lnTo>
                    <a:pt x="2098" y="905"/>
                  </a:lnTo>
                  <a:lnTo>
                    <a:pt x="2089" y="891"/>
                  </a:lnTo>
                  <a:lnTo>
                    <a:pt x="2082" y="877"/>
                  </a:lnTo>
                  <a:lnTo>
                    <a:pt x="2072" y="863"/>
                  </a:lnTo>
                  <a:lnTo>
                    <a:pt x="2064" y="850"/>
                  </a:lnTo>
                  <a:lnTo>
                    <a:pt x="2056" y="836"/>
                  </a:lnTo>
                  <a:lnTo>
                    <a:pt x="2048" y="823"/>
                  </a:lnTo>
                  <a:lnTo>
                    <a:pt x="2037" y="819"/>
                  </a:lnTo>
                  <a:lnTo>
                    <a:pt x="2028" y="817"/>
                  </a:lnTo>
                  <a:lnTo>
                    <a:pt x="2019" y="812"/>
                  </a:lnTo>
                  <a:lnTo>
                    <a:pt x="2012" y="810"/>
                  </a:lnTo>
                  <a:lnTo>
                    <a:pt x="2002" y="806"/>
                  </a:lnTo>
                  <a:lnTo>
                    <a:pt x="1994" y="803"/>
                  </a:lnTo>
                  <a:lnTo>
                    <a:pt x="1987" y="799"/>
                  </a:lnTo>
                  <a:lnTo>
                    <a:pt x="1979" y="796"/>
                  </a:lnTo>
                  <a:lnTo>
                    <a:pt x="1970" y="792"/>
                  </a:lnTo>
                  <a:lnTo>
                    <a:pt x="1964" y="788"/>
                  </a:lnTo>
                  <a:lnTo>
                    <a:pt x="1955" y="783"/>
                  </a:lnTo>
                  <a:lnTo>
                    <a:pt x="1950" y="781"/>
                  </a:lnTo>
                  <a:lnTo>
                    <a:pt x="1942" y="777"/>
                  </a:lnTo>
                  <a:lnTo>
                    <a:pt x="1935" y="772"/>
                  </a:lnTo>
                  <a:lnTo>
                    <a:pt x="1929" y="768"/>
                  </a:lnTo>
                  <a:lnTo>
                    <a:pt x="1922" y="764"/>
                  </a:lnTo>
                  <a:lnTo>
                    <a:pt x="1915" y="760"/>
                  </a:lnTo>
                  <a:lnTo>
                    <a:pt x="1910" y="756"/>
                  </a:lnTo>
                  <a:lnTo>
                    <a:pt x="1903" y="750"/>
                  </a:lnTo>
                  <a:lnTo>
                    <a:pt x="1898" y="746"/>
                  </a:lnTo>
                  <a:lnTo>
                    <a:pt x="1891" y="741"/>
                  </a:lnTo>
                  <a:lnTo>
                    <a:pt x="1885" y="737"/>
                  </a:lnTo>
                  <a:lnTo>
                    <a:pt x="1880" y="731"/>
                  </a:lnTo>
                  <a:lnTo>
                    <a:pt x="1874" y="727"/>
                  </a:lnTo>
                  <a:lnTo>
                    <a:pt x="1869" y="721"/>
                  </a:lnTo>
                  <a:lnTo>
                    <a:pt x="1862" y="716"/>
                  </a:lnTo>
                  <a:lnTo>
                    <a:pt x="1856" y="712"/>
                  </a:lnTo>
                  <a:lnTo>
                    <a:pt x="1852" y="706"/>
                  </a:lnTo>
                  <a:lnTo>
                    <a:pt x="1847" y="701"/>
                  </a:lnTo>
                  <a:lnTo>
                    <a:pt x="1841" y="695"/>
                  </a:lnTo>
                  <a:lnTo>
                    <a:pt x="1837" y="691"/>
                  </a:lnTo>
                  <a:lnTo>
                    <a:pt x="1833" y="686"/>
                  </a:lnTo>
                  <a:lnTo>
                    <a:pt x="1827" y="679"/>
                  </a:lnTo>
                  <a:lnTo>
                    <a:pt x="1823" y="673"/>
                  </a:lnTo>
                  <a:lnTo>
                    <a:pt x="1818" y="668"/>
                  </a:lnTo>
                  <a:lnTo>
                    <a:pt x="1812" y="662"/>
                  </a:lnTo>
                  <a:lnTo>
                    <a:pt x="1808" y="655"/>
                  </a:lnTo>
                  <a:lnTo>
                    <a:pt x="1804" y="650"/>
                  </a:lnTo>
                  <a:lnTo>
                    <a:pt x="1800" y="643"/>
                  </a:lnTo>
                  <a:lnTo>
                    <a:pt x="1796" y="637"/>
                  </a:lnTo>
                  <a:lnTo>
                    <a:pt x="1790" y="631"/>
                  </a:lnTo>
                  <a:lnTo>
                    <a:pt x="1786" y="624"/>
                  </a:lnTo>
                  <a:lnTo>
                    <a:pt x="1782" y="617"/>
                  </a:lnTo>
                  <a:lnTo>
                    <a:pt x="1778" y="611"/>
                  </a:lnTo>
                  <a:lnTo>
                    <a:pt x="1774" y="603"/>
                  </a:lnTo>
                  <a:lnTo>
                    <a:pt x="1770" y="597"/>
                  </a:lnTo>
                  <a:lnTo>
                    <a:pt x="1766" y="591"/>
                  </a:lnTo>
                  <a:lnTo>
                    <a:pt x="1763" y="585"/>
                  </a:lnTo>
                  <a:lnTo>
                    <a:pt x="1757" y="577"/>
                  </a:lnTo>
                  <a:lnTo>
                    <a:pt x="1755" y="570"/>
                  </a:lnTo>
                  <a:lnTo>
                    <a:pt x="1749" y="562"/>
                  </a:lnTo>
                  <a:lnTo>
                    <a:pt x="1746" y="555"/>
                  </a:lnTo>
                  <a:lnTo>
                    <a:pt x="1742" y="548"/>
                  </a:lnTo>
                  <a:lnTo>
                    <a:pt x="1738" y="541"/>
                  </a:lnTo>
                  <a:lnTo>
                    <a:pt x="1734" y="533"/>
                  </a:lnTo>
                  <a:lnTo>
                    <a:pt x="1731" y="526"/>
                  </a:lnTo>
                  <a:lnTo>
                    <a:pt x="1726" y="518"/>
                  </a:lnTo>
                  <a:lnTo>
                    <a:pt x="1723" y="509"/>
                  </a:lnTo>
                  <a:lnTo>
                    <a:pt x="1719" y="501"/>
                  </a:lnTo>
                  <a:lnTo>
                    <a:pt x="1715" y="494"/>
                  </a:lnTo>
                  <a:lnTo>
                    <a:pt x="1711" y="486"/>
                  </a:lnTo>
                  <a:lnTo>
                    <a:pt x="1708" y="478"/>
                  </a:lnTo>
                  <a:lnTo>
                    <a:pt x="1704" y="469"/>
                  </a:lnTo>
                  <a:lnTo>
                    <a:pt x="1700" y="461"/>
                  </a:lnTo>
                  <a:lnTo>
                    <a:pt x="1694" y="449"/>
                  </a:lnTo>
                  <a:lnTo>
                    <a:pt x="1689" y="438"/>
                  </a:lnTo>
                  <a:lnTo>
                    <a:pt x="1682" y="427"/>
                  </a:lnTo>
                  <a:lnTo>
                    <a:pt x="1678" y="417"/>
                  </a:lnTo>
                  <a:lnTo>
                    <a:pt x="1671" y="405"/>
                  </a:lnTo>
                  <a:lnTo>
                    <a:pt x="1665" y="395"/>
                  </a:lnTo>
                  <a:lnTo>
                    <a:pt x="1658" y="384"/>
                  </a:lnTo>
                  <a:lnTo>
                    <a:pt x="1653" y="374"/>
                  </a:lnTo>
                  <a:lnTo>
                    <a:pt x="1646" y="363"/>
                  </a:lnTo>
                  <a:lnTo>
                    <a:pt x="1639" y="354"/>
                  </a:lnTo>
                  <a:lnTo>
                    <a:pt x="1634" y="344"/>
                  </a:lnTo>
                  <a:lnTo>
                    <a:pt x="1627" y="334"/>
                  </a:lnTo>
                  <a:lnTo>
                    <a:pt x="1620" y="325"/>
                  </a:lnTo>
                  <a:lnTo>
                    <a:pt x="1613" y="315"/>
                  </a:lnTo>
                  <a:lnTo>
                    <a:pt x="1606" y="305"/>
                  </a:lnTo>
                  <a:lnTo>
                    <a:pt x="1600" y="297"/>
                  </a:lnTo>
                  <a:lnTo>
                    <a:pt x="1592" y="287"/>
                  </a:lnTo>
                  <a:lnTo>
                    <a:pt x="1585" y="279"/>
                  </a:lnTo>
                  <a:lnTo>
                    <a:pt x="1577" y="270"/>
                  </a:lnTo>
                  <a:lnTo>
                    <a:pt x="1570" y="261"/>
                  </a:lnTo>
                  <a:lnTo>
                    <a:pt x="1563" y="252"/>
                  </a:lnTo>
                  <a:lnTo>
                    <a:pt x="1555" y="243"/>
                  </a:lnTo>
                  <a:lnTo>
                    <a:pt x="1548" y="237"/>
                  </a:lnTo>
                  <a:lnTo>
                    <a:pt x="1541" y="230"/>
                  </a:lnTo>
                  <a:lnTo>
                    <a:pt x="1533" y="221"/>
                  </a:lnTo>
                  <a:lnTo>
                    <a:pt x="1525" y="212"/>
                  </a:lnTo>
                  <a:lnTo>
                    <a:pt x="1517" y="205"/>
                  </a:lnTo>
                  <a:lnTo>
                    <a:pt x="1508" y="198"/>
                  </a:lnTo>
                  <a:lnTo>
                    <a:pt x="1500" y="191"/>
                  </a:lnTo>
                  <a:lnTo>
                    <a:pt x="1493" y="183"/>
                  </a:lnTo>
                  <a:lnTo>
                    <a:pt x="1485" y="177"/>
                  </a:lnTo>
                  <a:lnTo>
                    <a:pt x="1477" y="170"/>
                  </a:lnTo>
                  <a:lnTo>
                    <a:pt x="1468" y="162"/>
                  </a:lnTo>
                  <a:lnTo>
                    <a:pt x="1460" y="155"/>
                  </a:lnTo>
                  <a:lnTo>
                    <a:pt x="1451" y="148"/>
                  </a:lnTo>
                  <a:lnTo>
                    <a:pt x="1442" y="143"/>
                  </a:lnTo>
                  <a:lnTo>
                    <a:pt x="1434" y="135"/>
                  </a:lnTo>
                  <a:lnTo>
                    <a:pt x="1426" y="129"/>
                  </a:lnTo>
                  <a:lnTo>
                    <a:pt x="1416" y="122"/>
                  </a:lnTo>
                  <a:lnTo>
                    <a:pt x="1408" y="118"/>
                  </a:lnTo>
                  <a:lnTo>
                    <a:pt x="1398" y="111"/>
                  </a:lnTo>
                  <a:lnTo>
                    <a:pt x="1390" y="106"/>
                  </a:lnTo>
                  <a:lnTo>
                    <a:pt x="1380" y="100"/>
                  </a:lnTo>
                  <a:lnTo>
                    <a:pt x="1372" y="96"/>
                  </a:lnTo>
                  <a:lnTo>
                    <a:pt x="1363" y="89"/>
                  </a:lnTo>
                  <a:lnTo>
                    <a:pt x="1354" y="85"/>
                  </a:lnTo>
                  <a:lnTo>
                    <a:pt x="1345" y="79"/>
                  </a:lnTo>
                  <a:lnTo>
                    <a:pt x="1336" y="75"/>
                  </a:lnTo>
                  <a:lnTo>
                    <a:pt x="1325" y="70"/>
                  </a:lnTo>
                  <a:lnTo>
                    <a:pt x="1317" y="66"/>
                  </a:lnTo>
                  <a:lnTo>
                    <a:pt x="1306" y="60"/>
                  </a:lnTo>
                  <a:lnTo>
                    <a:pt x="1298" y="56"/>
                  </a:lnTo>
                  <a:lnTo>
                    <a:pt x="1288" y="52"/>
                  </a:lnTo>
                  <a:lnTo>
                    <a:pt x="1279" y="48"/>
                  </a:lnTo>
                  <a:lnTo>
                    <a:pt x="1269" y="44"/>
                  </a:lnTo>
                  <a:lnTo>
                    <a:pt x="1261" y="40"/>
                  </a:lnTo>
                  <a:lnTo>
                    <a:pt x="1251" y="34"/>
                  </a:lnTo>
                  <a:lnTo>
                    <a:pt x="1240" y="31"/>
                  </a:lnTo>
                  <a:lnTo>
                    <a:pt x="1231" y="27"/>
                  </a:lnTo>
                  <a:lnTo>
                    <a:pt x="1221" y="24"/>
                  </a:lnTo>
                  <a:lnTo>
                    <a:pt x="1211" y="20"/>
                  </a:lnTo>
                  <a:lnTo>
                    <a:pt x="1202" y="17"/>
                  </a:lnTo>
                  <a:lnTo>
                    <a:pt x="1192" y="15"/>
                  </a:lnTo>
                  <a:lnTo>
                    <a:pt x="1182" y="12"/>
                  </a:lnTo>
                  <a:lnTo>
                    <a:pt x="1182" y="1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9" name="Freeform 88">
              <a:extLst>
                <a:ext uri="{FF2B5EF4-FFF2-40B4-BE49-F238E27FC236}">
                  <a16:creationId xmlns:a16="http://schemas.microsoft.com/office/drawing/2014/main" id="{C0F1D408-678E-491F-80B6-44754CBDF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1492"/>
              <a:ext cx="1330" cy="1668"/>
            </a:xfrm>
            <a:custGeom>
              <a:avLst/>
              <a:gdLst>
                <a:gd name="T0" fmla="*/ 154 w 1330"/>
                <a:gd name="T1" fmla="*/ 1162 h 1668"/>
                <a:gd name="T2" fmla="*/ 346 w 1330"/>
                <a:gd name="T3" fmla="*/ 1139 h 1668"/>
                <a:gd name="T4" fmla="*/ 372 w 1330"/>
                <a:gd name="T5" fmla="*/ 994 h 1668"/>
                <a:gd name="T6" fmla="*/ 496 w 1330"/>
                <a:gd name="T7" fmla="*/ 957 h 1668"/>
                <a:gd name="T8" fmla="*/ 458 w 1330"/>
                <a:gd name="T9" fmla="*/ 1161 h 1668"/>
                <a:gd name="T10" fmla="*/ 621 w 1330"/>
                <a:gd name="T11" fmla="*/ 1212 h 1668"/>
                <a:gd name="T12" fmla="*/ 723 w 1330"/>
                <a:gd name="T13" fmla="*/ 1275 h 1668"/>
                <a:gd name="T14" fmla="*/ 705 w 1330"/>
                <a:gd name="T15" fmla="*/ 1142 h 1668"/>
                <a:gd name="T16" fmla="*/ 872 w 1330"/>
                <a:gd name="T17" fmla="*/ 1076 h 1668"/>
                <a:gd name="T18" fmla="*/ 918 w 1330"/>
                <a:gd name="T19" fmla="*/ 1252 h 1668"/>
                <a:gd name="T20" fmla="*/ 885 w 1330"/>
                <a:gd name="T21" fmla="*/ 1326 h 1668"/>
                <a:gd name="T22" fmla="*/ 995 w 1330"/>
                <a:gd name="T23" fmla="*/ 1416 h 1668"/>
                <a:gd name="T24" fmla="*/ 1016 w 1330"/>
                <a:gd name="T25" fmla="*/ 1274 h 1668"/>
                <a:gd name="T26" fmla="*/ 1147 w 1330"/>
                <a:gd name="T27" fmla="*/ 1244 h 1668"/>
                <a:gd name="T28" fmla="*/ 1111 w 1330"/>
                <a:gd name="T29" fmla="*/ 1388 h 1668"/>
                <a:gd name="T30" fmla="*/ 1184 w 1330"/>
                <a:gd name="T31" fmla="*/ 1467 h 1668"/>
                <a:gd name="T32" fmla="*/ 1258 w 1330"/>
                <a:gd name="T33" fmla="*/ 1557 h 1668"/>
                <a:gd name="T34" fmla="*/ 1286 w 1330"/>
                <a:gd name="T35" fmla="*/ 1365 h 1668"/>
                <a:gd name="T36" fmla="*/ 1281 w 1330"/>
                <a:gd name="T37" fmla="*/ 1110 h 1668"/>
                <a:gd name="T38" fmla="*/ 1275 w 1330"/>
                <a:gd name="T39" fmla="*/ 903 h 1668"/>
                <a:gd name="T40" fmla="*/ 1114 w 1330"/>
                <a:gd name="T41" fmla="*/ 817 h 1668"/>
                <a:gd name="T42" fmla="*/ 884 w 1330"/>
                <a:gd name="T43" fmla="*/ 818 h 1668"/>
                <a:gd name="T44" fmla="*/ 646 w 1330"/>
                <a:gd name="T45" fmla="*/ 815 h 1668"/>
                <a:gd name="T46" fmla="*/ 412 w 1330"/>
                <a:gd name="T47" fmla="*/ 824 h 1668"/>
                <a:gd name="T48" fmla="*/ 196 w 1330"/>
                <a:gd name="T49" fmla="*/ 814 h 1668"/>
                <a:gd name="T50" fmla="*/ 182 w 1330"/>
                <a:gd name="T51" fmla="*/ 598 h 1668"/>
                <a:gd name="T52" fmla="*/ 187 w 1330"/>
                <a:gd name="T53" fmla="*/ 355 h 1668"/>
                <a:gd name="T54" fmla="*/ 193 w 1330"/>
                <a:gd name="T55" fmla="*/ 164 h 1668"/>
                <a:gd name="T56" fmla="*/ 206 w 1330"/>
                <a:gd name="T57" fmla="*/ 18 h 1668"/>
                <a:gd name="T58" fmla="*/ 506 w 1330"/>
                <a:gd name="T59" fmla="*/ 5 h 1668"/>
                <a:gd name="T60" fmla="*/ 861 w 1330"/>
                <a:gd name="T61" fmla="*/ 13 h 1668"/>
                <a:gd name="T62" fmla="*/ 1140 w 1330"/>
                <a:gd name="T63" fmla="*/ 16 h 1668"/>
                <a:gd name="T64" fmla="*/ 1094 w 1330"/>
                <a:gd name="T65" fmla="*/ 53 h 1668"/>
                <a:gd name="T66" fmla="*/ 661 w 1330"/>
                <a:gd name="T67" fmla="*/ 41 h 1668"/>
                <a:gd name="T68" fmla="*/ 238 w 1330"/>
                <a:gd name="T69" fmla="*/ 44 h 1668"/>
                <a:gd name="T70" fmla="*/ 224 w 1330"/>
                <a:gd name="T71" fmla="*/ 370 h 1668"/>
                <a:gd name="T72" fmla="*/ 218 w 1330"/>
                <a:gd name="T73" fmla="*/ 698 h 1668"/>
                <a:gd name="T74" fmla="*/ 546 w 1330"/>
                <a:gd name="T75" fmla="*/ 779 h 1668"/>
                <a:gd name="T76" fmla="*/ 1019 w 1330"/>
                <a:gd name="T77" fmla="*/ 786 h 1668"/>
                <a:gd name="T78" fmla="*/ 1320 w 1330"/>
                <a:gd name="T79" fmla="*/ 1061 h 1668"/>
                <a:gd name="T80" fmla="*/ 1330 w 1330"/>
                <a:gd name="T81" fmla="*/ 1344 h 1668"/>
                <a:gd name="T82" fmla="*/ 1287 w 1330"/>
                <a:gd name="T83" fmla="*/ 1585 h 1668"/>
                <a:gd name="T84" fmla="*/ 1137 w 1330"/>
                <a:gd name="T85" fmla="*/ 1493 h 1668"/>
                <a:gd name="T86" fmla="*/ 1093 w 1330"/>
                <a:gd name="T87" fmla="*/ 1350 h 1668"/>
                <a:gd name="T88" fmla="*/ 1049 w 1330"/>
                <a:gd name="T89" fmla="*/ 1304 h 1668"/>
                <a:gd name="T90" fmla="*/ 957 w 1330"/>
                <a:gd name="T91" fmla="*/ 1456 h 1668"/>
                <a:gd name="T92" fmla="*/ 851 w 1330"/>
                <a:gd name="T93" fmla="*/ 1351 h 1668"/>
                <a:gd name="T94" fmla="*/ 839 w 1330"/>
                <a:gd name="T95" fmla="*/ 1248 h 1668"/>
                <a:gd name="T96" fmla="*/ 865 w 1330"/>
                <a:gd name="T97" fmla="*/ 1135 h 1668"/>
                <a:gd name="T98" fmla="*/ 709 w 1330"/>
                <a:gd name="T99" fmla="*/ 1331 h 1668"/>
                <a:gd name="T100" fmla="*/ 602 w 1330"/>
                <a:gd name="T101" fmla="*/ 1255 h 1668"/>
                <a:gd name="T102" fmla="*/ 442 w 1330"/>
                <a:gd name="T103" fmla="*/ 1200 h 1668"/>
                <a:gd name="T104" fmla="*/ 427 w 1330"/>
                <a:gd name="T105" fmla="*/ 1041 h 1668"/>
                <a:gd name="T106" fmla="*/ 386 w 1330"/>
                <a:gd name="T107" fmla="*/ 1032 h 1668"/>
                <a:gd name="T108" fmla="*/ 301 w 1330"/>
                <a:gd name="T109" fmla="*/ 1175 h 1668"/>
                <a:gd name="T110" fmla="*/ 137 w 1330"/>
                <a:gd name="T111" fmla="*/ 1202 h 1668"/>
                <a:gd name="T112" fmla="*/ 30 w 1330"/>
                <a:gd name="T113" fmla="*/ 1291 h 1668"/>
                <a:gd name="T114" fmla="*/ 39 w 1330"/>
                <a:gd name="T115" fmla="*/ 1457 h 1668"/>
                <a:gd name="T116" fmla="*/ 71 w 1330"/>
                <a:gd name="T117" fmla="*/ 1627 h 1668"/>
                <a:gd name="T118" fmla="*/ 20 w 1330"/>
                <a:gd name="T119" fmla="*/ 1519 h 1668"/>
                <a:gd name="T120" fmla="*/ 4 w 1330"/>
                <a:gd name="T121" fmla="*/ 133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30" h="1668">
                  <a:moveTo>
                    <a:pt x="46" y="1249"/>
                  </a:moveTo>
                  <a:lnTo>
                    <a:pt x="45" y="1248"/>
                  </a:lnTo>
                  <a:lnTo>
                    <a:pt x="44" y="1245"/>
                  </a:lnTo>
                  <a:lnTo>
                    <a:pt x="41" y="1242"/>
                  </a:lnTo>
                  <a:lnTo>
                    <a:pt x="39" y="1238"/>
                  </a:lnTo>
                  <a:lnTo>
                    <a:pt x="37" y="1231"/>
                  </a:lnTo>
                  <a:lnTo>
                    <a:pt x="37" y="1226"/>
                  </a:lnTo>
                  <a:lnTo>
                    <a:pt x="38" y="1219"/>
                  </a:lnTo>
                  <a:lnTo>
                    <a:pt x="42" y="1213"/>
                  </a:lnTo>
                  <a:lnTo>
                    <a:pt x="45" y="1209"/>
                  </a:lnTo>
                  <a:lnTo>
                    <a:pt x="48" y="1204"/>
                  </a:lnTo>
                  <a:lnTo>
                    <a:pt x="53" y="1201"/>
                  </a:lnTo>
                  <a:lnTo>
                    <a:pt x="59" y="1196"/>
                  </a:lnTo>
                  <a:lnTo>
                    <a:pt x="64" y="1193"/>
                  </a:lnTo>
                  <a:lnTo>
                    <a:pt x="72" y="1187"/>
                  </a:lnTo>
                  <a:lnTo>
                    <a:pt x="77" y="1186"/>
                  </a:lnTo>
                  <a:lnTo>
                    <a:pt x="81" y="1183"/>
                  </a:lnTo>
                  <a:lnTo>
                    <a:pt x="86" y="1182"/>
                  </a:lnTo>
                  <a:lnTo>
                    <a:pt x="92" y="1180"/>
                  </a:lnTo>
                  <a:lnTo>
                    <a:pt x="97" y="1178"/>
                  </a:lnTo>
                  <a:lnTo>
                    <a:pt x="103" y="1175"/>
                  </a:lnTo>
                  <a:lnTo>
                    <a:pt x="108" y="1174"/>
                  </a:lnTo>
                  <a:lnTo>
                    <a:pt x="116" y="1172"/>
                  </a:lnTo>
                  <a:lnTo>
                    <a:pt x="122" y="1169"/>
                  </a:lnTo>
                  <a:lnTo>
                    <a:pt x="130" y="1168"/>
                  </a:lnTo>
                  <a:lnTo>
                    <a:pt x="137" y="1167"/>
                  </a:lnTo>
                  <a:lnTo>
                    <a:pt x="145" y="1165"/>
                  </a:lnTo>
                  <a:lnTo>
                    <a:pt x="154" y="1162"/>
                  </a:lnTo>
                  <a:lnTo>
                    <a:pt x="162" y="1161"/>
                  </a:lnTo>
                  <a:lnTo>
                    <a:pt x="171" y="1158"/>
                  </a:lnTo>
                  <a:lnTo>
                    <a:pt x="181" y="1157"/>
                  </a:lnTo>
                  <a:lnTo>
                    <a:pt x="191" y="1154"/>
                  </a:lnTo>
                  <a:lnTo>
                    <a:pt x="202" y="1153"/>
                  </a:lnTo>
                  <a:lnTo>
                    <a:pt x="213" y="1151"/>
                  </a:lnTo>
                  <a:lnTo>
                    <a:pt x="225" y="1150"/>
                  </a:lnTo>
                  <a:lnTo>
                    <a:pt x="232" y="1149"/>
                  </a:lnTo>
                  <a:lnTo>
                    <a:pt x="240" y="1149"/>
                  </a:lnTo>
                  <a:lnTo>
                    <a:pt x="247" y="1146"/>
                  </a:lnTo>
                  <a:lnTo>
                    <a:pt x="255" y="1146"/>
                  </a:lnTo>
                  <a:lnTo>
                    <a:pt x="261" y="1145"/>
                  </a:lnTo>
                  <a:lnTo>
                    <a:pt x="268" y="1145"/>
                  </a:lnTo>
                  <a:lnTo>
                    <a:pt x="273" y="1143"/>
                  </a:lnTo>
                  <a:lnTo>
                    <a:pt x="280" y="1143"/>
                  </a:lnTo>
                  <a:lnTo>
                    <a:pt x="286" y="1142"/>
                  </a:lnTo>
                  <a:lnTo>
                    <a:pt x="291" y="1142"/>
                  </a:lnTo>
                  <a:lnTo>
                    <a:pt x="295" y="1142"/>
                  </a:lnTo>
                  <a:lnTo>
                    <a:pt x="301" y="1142"/>
                  </a:lnTo>
                  <a:lnTo>
                    <a:pt x="305" y="1142"/>
                  </a:lnTo>
                  <a:lnTo>
                    <a:pt x="310" y="1142"/>
                  </a:lnTo>
                  <a:lnTo>
                    <a:pt x="315" y="1142"/>
                  </a:lnTo>
                  <a:lnTo>
                    <a:pt x="319" y="1142"/>
                  </a:lnTo>
                  <a:lnTo>
                    <a:pt x="326" y="1140"/>
                  </a:lnTo>
                  <a:lnTo>
                    <a:pt x="331" y="1140"/>
                  </a:lnTo>
                  <a:lnTo>
                    <a:pt x="337" y="1139"/>
                  </a:lnTo>
                  <a:lnTo>
                    <a:pt x="341" y="1139"/>
                  </a:lnTo>
                  <a:lnTo>
                    <a:pt x="346" y="1139"/>
                  </a:lnTo>
                  <a:lnTo>
                    <a:pt x="350" y="1138"/>
                  </a:lnTo>
                  <a:lnTo>
                    <a:pt x="352" y="1132"/>
                  </a:lnTo>
                  <a:lnTo>
                    <a:pt x="353" y="1127"/>
                  </a:lnTo>
                  <a:lnTo>
                    <a:pt x="353" y="1120"/>
                  </a:lnTo>
                  <a:lnTo>
                    <a:pt x="354" y="1113"/>
                  </a:lnTo>
                  <a:lnTo>
                    <a:pt x="354" y="1105"/>
                  </a:lnTo>
                  <a:lnTo>
                    <a:pt x="354" y="1096"/>
                  </a:lnTo>
                  <a:lnTo>
                    <a:pt x="353" y="1088"/>
                  </a:lnTo>
                  <a:lnTo>
                    <a:pt x="353" y="1080"/>
                  </a:lnTo>
                  <a:lnTo>
                    <a:pt x="352" y="1073"/>
                  </a:lnTo>
                  <a:lnTo>
                    <a:pt x="350" y="1069"/>
                  </a:lnTo>
                  <a:lnTo>
                    <a:pt x="349" y="1066"/>
                  </a:lnTo>
                  <a:lnTo>
                    <a:pt x="349" y="1065"/>
                  </a:lnTo>
                  <a:lnTo>
                    <a:pt x="349" y="1061"/>
                  </a:lnTo>
                  <a:lnTo>
                    <a:pt x="349" y="1058"/>
                  </a:lnTo>
                  <a:lnTo>
                    <a:pt x="349" y="1055"/>
                  </a:lnTo>
                  <a:lnTo>
                    <a:pt x="350" y="1051"/>
                  </a:lnTo>
                  <a:lnTo>
                    <a:pt x="350" y="1047"/>
                  </a:lnTo>
                  <a:lnTo>
                    <a:pt x="352" y="1044"/>
                  </a:lnTo>
                  <a:lnTo>
                    <a:pt x="353" y="1040"/>
                  </a:lnTo>
                  <a:lnTo>
                    <a:pt x="356" y="1036"/>
                  </a:lnTo>
                  <a:lnTo>
                    <a:pt x="357" y="1029"/>
                  </a:lnTo>
                  <a:lnTo>
                    <a:pt x="360" y="1025"/>
                  </a:lnTo>
                  <a:lnTo>
                    <a:pt x="361" y="1018"/>
                  </a:lnTo>
                  <a:lnTo>
                    <a:pt x="364" y="1012"/>
                  </a:lnTo>
                  <a:lnTo>
                    <a:pt x="367" y="1005"/>
                  </a:lnTo>
                  <a:lnTo>
                    <a:pt x="370" y="1000"/>
                  </a:lnTo>
                  <a:lnTo>
                    <a:pt x="372" y="994"/>
                  </a:lnTo>
                  <a:lnTo>
                    <a:pt x="375" y="989"/>
                  </a:lnTo>
                  <a:lnTo>
                    <a:pt x="378" y="981"/>
                  </a:lnTo>
                  <a:lnTo>
                    <a:pt x="381" y="975"/>
                  </a:lnTo>
                  <a:lnTo>
                    <a:pt x="382" y="968"/>
                  </a:lnTo>
                  <a:lnTo>
                    <a:pt x="386" y="963"/>
                  </a:lnTo>
                  <a:lnTo>
                    <a:pt x="389" y="957"/>
                  </a:lnTo>
                  <a:lnTo>
                    <a:pt x="390" y="952"/>
                  </a:lnTo>
                  <a:lnTo>
                    <a:pt x="393" y="946"/>
                  </a:lnTo>
                  <a:lnTo>
                    <a:pt x="397" y="942"/>
                  </a:lnTo>
                  <a:lnTo>
                    <a:pt x="398" y="937"/>
                  </a:lnTo>
                  <a:lnTo>
                    <a:pt x="401" y="932"/>
                  </a:lnTo>
                  <a:lnTo>
                    <a:pt x="403" y="930"/>
                  </a:lnTo>
                  <a:lnTo>
                    <a:pt x="405" y="927"/>
                  </a:lnTo>
                  <a:lnTo>
                    <a:pt x="408" y="923"/>
                  </a:lnTo>
                  <a:lnTo>
                    <a:pt x="411" y="923"/>
                  </a:lnTo>
                  <a:lnTo>
                    <a:pt x="419" y="924"/>
                  </a:lnTo>
                  <a:lnTo>
                    <a:pt x="429" y="926"/>
                  </a:lnTo>
                  <a:lnTo>
                    <a:pt x="436" y="928"/>
                  </a:lnTo>
                  <a:lnTo>
                    <a:pt x="445" y="931"/>
                  </a:lnTo>
                  <a:lnTo>
                    <a:pt x="451" y="932"/>
                  </a:lnTo>
                  <a:lnTo>
                    <a:pt x="458" y="935"/>
                  </a:lnTo>
                  <a:lnTo>
                    <a:pt x="463" y="938"/>
                  </a:lnTo>
                  <a:lnTo>
                    <a:pt x="470" y="941"/>
                  </a:lnTo>
                  <a:lnTo>
                    <a:pt x="475" y="943"/>
                  </a:lnTo>
                  <a:lnTo>
                    <a:pt x="480" y="945"/>
                  </a:lnTo>
                  <a:lnTo>
                    <a:pt x="484" y="948"/>
                  </a:lnTo>
                  <a:lnTo>
                    <a:pt x="489" y="952"/>
                  </a:lnTo>
                  <a:lnTo>
                    <a:pt x="496" y="957"/>
                  </a:lnTo>
                  <a:lnTo>
                    <a:pt x="503" y="964"/>
                  </a:lnTo>
                  <a:lnTo>
                    <a:pt x="506" y="971"/>
                  </a:lnTo>
                  <a:lnTo>
                    <a:pt x="508" y="977"/>
                  </a:lnTo>
                  <a:lnTo>
                    <a:pt x="511" y="983"/>
                  </a:lnTo>
                  <a:lnTo>
                    <a:pt x="513" y="992"/>
                  </a:lnTo>
                  <a:lnTo>
                    <a:pt x="511" y="999"/>
                  </a:lnTo>
                  <a:lnTo>
                    <a:pt x="511" y="1005"/>
                  </a:lnTo>
                  <a:lnTo>
                    <a:pt x="508" y="1014"/>
                  </a:lnTo>
                  <a:lnTo>
                    <a:pt x="507" y="1022"/>
                  </a:lnTo>
                  <a:lnTo>
                    <a:pt x="503" y="1029"/>
                  </a:lnTo>
                  <a:lnTo>
                    <a:pt x="500" y="1037"/>
                  </a:lnTo>
                  <a:lnTo>
                    <a:pt x="495" y="1045"/>
                  </a:lnTo>
                  <a:lnTo>
                    <a:pt x="491" y="1054"/>
                  </a:lnTo>
                  <a:lnTo>
                    <a:pt x="486" y="1061"/>
                  </a:lnTo>
                  <a:lnTo>
                    <a:pt x="481" y="1069"/>
                  </a:lnTo>
                  <a:lnTo>
                    <a:pt x="475" y="1077"/>
                  </a:lnTo>
                  <a:lnTo>
                    <a:pt x="471" y="1087"/>
                  </a:lnTo>
                  <a:lnTo>
                    <a:pt x="466" y="1094"/>
                  </a:lnTo>
                  <a:lnTo>
                    <a:pt x="460" y="1102"/>
                  </a:lnTo>
                  <a:lnTo>
                    <a:pt x="455" y="1110"/>
                  </a:lnTo>
                  <a:lnTo>
                    <a:pt x="452" y="1118"/>
                  </a:lnTo>
                  <a:lnTo>
                    <a:pt x="447" y="1127"/>
                  </a:lnTo>
                  <a:lnTo>
                    <a:pt x="445" y="1136"/>
                  </a:lnTo>
                  <a:lnTo>
                    <a:pt x="441" y="1143"/>
                  </a:lnTo>
                  <a:lnTo>
                    <a:pt x="441" y="1153"/>
                  </a:lnTo>
                  <a:lnTo>
                    <a:pt x="445" y="1156"/>
                  </a:lnTo>
                  <a:lnTo>
                    <a:pt x="453" y="1160"/>
                  </a:lnTo>
                  <a:lnTo>
                    <a:pt x="458" y="1161"/>
                  </a:lnTo>
                  <a:lnTo>
                    <a:pt x="463" y="1162"/>
                  </a:lnTo>
                  <a:lnTo>
                    <a:pt x="467" y="1165"/>
                  </a:lnTo>
                  <a:lnTo>
                    <a:pt x="474" y="1167"/>
                  </a:lnTo>
                  <a:lnTo>
                    <a:pt x="480" y="1169"/>
                  </a:lnTo>
                  <a:lnTo>
                    <a:pt x="486" y="1171"/>
                  </a:lnTo>
                  <a:lnTo>
                    <a:pt x="492" y="1172"/>
                  </a:lnTo>
                  <a:lnTo>
                    <a:pt x="500" y="1175"/>
                  </a:lnTo>
                  <a:lnTo>
                    <a:pt x="507" y="1176"/>
                  </a:lnTo>
                  <a:lnTo>
                    <a:pt x="514" y="1178"/>
                  </a:lnTo>
                  <a:lnTo>
                    <a:pt x="522" y="1179"/>
                  </a:lnTo>
                  <a:lnTo>
                    <a:pt x="529" y="1182"/>
                  </a:lnTo>
                  <a:lnTo>
                    <a:pt x="536" y="1183"/>
                  </a:lnTo>
                  <a:lnTo>
                    <a:pt x="543" y="1185"/>
                  </a:lnTo>
                  <a:lnTo>
                    <a:pt x="550" y="1186"/>
                  </a:lnTo>
                  <a:lnTo>
                    <a:pt x="557" y="1187"/>
                  </a:lnTo>
                  <a:lnTo>
                    <a:pt x="563" y="1189"/>
                  </a:lnTo>
                  <a:lnTo>
                    <a:pt x="569" y="1191"/>
                  </a:lnTo>
                  <a:lnTo>
                    <a:pt x="576" y="1193"/>
                  </a:lnTo>
                  <a:lnTo>
                    <a:pt x="583" y="1194"/>
                  </a:lnTo>
                  <a:lnTo>
                    <a:pt x="588" y="1196"/>
                  </a:lnTo>
                  <a:lnTo>
                    <a:pt x="595" y="1197"/>
                  </a:lnTo>
                  <a:lnTo>
                    <a:pt x="599" y="1198"/>
                  </a:lnTo>
                  <a:lnTo>
                    <a:pt x="605" y="1201"/>
                  </a:lnTo>
                  <a:lnTo>
                    <a:pt x="609" y="1201"/>
                  </a:lnTo>
                  <a:lnTo>
                    <a:pt x="613" y="1204"/>
                  </a:lnTo>
                  <a:lnTo>
                    <a:pt x="616" y="1204"/>
                  </a:lnTo>
                  <a:lnTo>
                    <a:pt x="620" y="1207"/>
                  </a:lnTo>
                  <a:lnTo>
                    <a:pt x="621" y="1212"/>
                  </a:lnTo>
                  <a:lnTo>
                    <a:pt x="624" y="1218"/>
                  </a:lnTo>
                  <a:lnTo>
                    <a:pt x="625" y="1223"/>
                  </a:lnTo>
                  <a:lnTo>
                    <a:pt x="628" y="1229"/>
                  </a:lnTo>
                  <a:lnTo>
                    <a:pt x="628" y="1233"/>
                  </a:lnTo>
                  <a:lnTo>
                    <a:pt x="630" y="1238"/>
                  </a:lnTo>
                  <a:lnTo>
                    <a:pt x="632" y="1242"/>
                  </a:lnTo>
                  <a:lnTo>
                    <a:pt x="634" y="1247"/>
                  </a:lnTo>
                  <a:lnTo>
                    <a:pt x="635" y="1255"/>
                  </a:lnTo>
                  <a:lnTo>
                    <a:pt x="636" y="1262"/>
                  </a:lnTo>
                  <a:lnTo>
                    <a:pt x="639" y="1267"/>
                  </a:lnTo>
                  <a:lnTo>
                    <a:pt x="643" y="1274"/>
                  </a:lnTo>
                  <a:lnTo>
                    <a:pt x="646" y="1278"/>
                  </a:lnTo>
                  <a:lnTo>
                    <a:pt x="650" y="1282"/>
                  </a:lnTo>
                  <a:lnTo>
                    <a:pt x="657" y="1285"/>
                  </a:lnTo>
                  <a:lnTo>
                    <a:pt x="665" y="1288"/>
                  </a:lnTo>
                  <a:lnTo>
                    <a:pt x="669" y="1288"/>
                  </a:lnTo>
                  <a:lnTo>
                    <a:pt x="674" y="1289"/>
                  </a:lnTo>
                  <a:lnTo>
                    <a:pt x="679" y="1291"/>
                  </a:lnTo>
                  <a:lnTo>
                    <a:pt x="686" y="1291"/>
                  </a:lnTo>
                  <a:lnTo>
                    <a:pt x="693" y="1291"/>
                  </a:lnTo>
                  <a:lnTo>
                    <a:pt x="701" y="1291"/>
                  </a:lnTo>
                  <a:lnTo>
                    <a:pt x="705" y="1291"/>
                  </a:lnTo>
                  <a:lnTo>
                    <a:pt x="709" y="1291"/>
                  </a:lnTo>
                  <a:lnTo>
                    <a:pt x="713" y="1291"/>
                  </a:lnTo>
                  <a:lnTo>
                    <a:pt x="719" y="1291"/>
                  </a:lnTo>
                  <a:lnTo>
                    <a:pt x="720" y="1285"/>
                  </a:lnTo>
                  <a:lnTo>
                    <a:pt x="723" y="1280"/>
                  </a:lnTo>
                  <a:lnTo>
                    <a:pt x="723" y="1275"/>
                  </a:lnTo>
                  <a:lnTo>
                    <a:pt x="726" y="1271"/>
                  </a:lnTo>
                  <a:lnTo>
                    <a:pt x="726" y="1263"/>
                  </a:lnTo>
                  <a:lnTo>
                    <a:pt x="726" y="1258"/>
                  </a:lnTo>
                  <a:lnTo>
                    <a:pt x="723" y="1251"/>
                  </a:lnTo>
                  <a:lnTo>
                    <a:pt x="719" y="1247"/>
                  </a:lnTo>
                  <a:lnTo>
                    <a:pt x="715" y="1241"/>
                  </a:lnTo>
                  <a:lnTo>
                    <a:pt x="711" y="1236"/>
                  </a:lnTo>
                  <a:lnTo>
                    <a:pt x="704" y="1230"/>
                  </a:lnTo>
                  <a:lnTo>
                    <a:pt x="697" y="1223"/>
                  </a:lnTo>
                  <a:lnTo>
                    <a:pt x="690" y="1215"/>
                  </a:lnTo>
                  <a:lnTo>
                    <a:pt x="685" y="1207"/>
                  </a:lnTo>
                  <a:lnTo>
                    <a:pt x="680" y="1201"/>
                  </a:lnTo>
                  <a:lnTo>
                    <a:pt x="678" y="1196"/>
                  </a:lnTo>
                  <a:lnTo>
                    <a:pt x="675" y="1190"/>
                  </a:lnTo>
                  <a:lnTo>
                    <a:pt x="672" y="1185"/>
                  </a:lnTo>
                  <a:lnTo>
                    <a:pt x="669" y="1178"/>
                  </a:lnTo>
                  <a:lnTo>
                    <a:pt x="668" y="1171"/>
                  </a:lnTo>
                  <a:lnTo>
                    <a:pt x="665" y="1162"/>
                  </a:lnTo>
                  <a:lnTo>
                    <a:pt x="664" y="1156"/>
                  </a:lnTo>
                  <a:lnTo>
                    <a:pt x="668" y="1151"/>
                  </a:lnTo>
                  <a:lnTo>
                    <a:pt x="671" y="1149"/>
                  </a:lnTo>
                  <a:lnTo>
                    <a:pt x="676" y="1146"/>
                  </a:lnTo>
                  <a:lnTo>
                    <a:pt x="682" y="1145"/>
                  </a:lnTo>
                  <a:lnTo>
                    <a:pt x="686" y="1143"/>
                  </a:lnTo>
                  <a:lnTo>
                    <a:pt x="691" y="1143"/>
                  </a:lnTo>
                  <a:lnTo>
                    <a:pt x="697" y="1142"/>
                  </a:lnTo>
                  <a:lnTo>
                    <a:pt x="701" y="1142"/>
                  </a:lnTo>
                  <a:lnTo>
                    <a:pt x="705" y="1142"/>
                  </a:lnTo>
                  <a:lnTo>
                    <a:pt x="711" y="1140"/>
                  </a:lnTo>
                  <a:lnTo>
                    <a:pt x="715" y="1139"/>
                  </a:lnTo>
                  <a:lnTo>
                    <a:pt x="720" y="1139"/>
                  </a:lnTo>
                  <a:lnTo>
                    <a:pt x="729" y="1136"/>
                  </a:lnTo>
                  <a:lnTo>
                    <a:pt x="738" y="1131"/>
                  </a:lnTo>
                  <a:lnTo>
                    <a:pt x="744" y="1121"/>
                  </a:lnTo>
                  <a:lnTo>
                    <a:pt x="751" y="1113"/>
                  </a:lnTo>
                  <a:lnTo>
                    <a:pt x="756" y="1105"/>
                  </a:lnTo>
                  <a:lnTo>
                    <a:pt x="763" y="1098"/>
                  </a:lnTo>
                  <a:lnTo>
                    <a:pt x="768" y="1092"/>
                  </a:lnTo>
                  <a:lnTo>
                    <a:pt x="775" y="1087"/>
                  </a:lnTo>
                  <a:lnTo>
                    <a:pt x="782" y="1081"/>
                  </a:lnTo>
                  <a:lnTo>
                    <a:pt x="788" y="1077"/>
                  </a:lnTo>
                  <a:lnTo>
                    <a:pt x="795" y="1073"/>
                  </a:lnTo>
                  <a:lnTo>
                    <a:pt x="800" y="1070"/>
                  </a:lnTo>
                  <a:lnTo>
                    <a:pt x="806" y="1067"/>
                  </a:lnTo>
                  <a:lnTo>
                    <a:pt x="812" y="1066"/>
                  </a:lnTo>
                  <a:lnTo>
                    <a:pt x="818" y="1065"/>
                  </a:lnTo>
                  <a:lnTo>
                    <a:pt x="823" y="1065"/>
                  </a:lnTo>
                  <a:lnTo>
                    <a:pt x="830" y="1063"/>
                  </a:lnTo>
                  <a:lnTo>
                    <a:pt x="836" y="1065"/>
                  </a:lnTo>
                  <a:lnTo>
                    <a:pt x="841" y="1065"/>
                  </a:lnTo>
                  <a:lnTo>
                    <a:pt x="847" y="1065"/>
                  </a:lnTo>
                  <a:lnTo>
                    <a:pt x="851" y="1066"/>
                  </a:lnTo>
                  <a:lnTo>
                    <a:pt x="856" y="1069"/>
                  </a:lnTo>
                  <a:lnTo>
                    <a:pt x="861" y="1070"/>
                  </a:lnTo>
                  <a:lnTo>
                    <a:pt x="866" y="1073"/>
                  </a:lnTo>
                  <a:lnTo>
                    <a:pt x="872" y="1076"/>
                  </a:lnTo>
                  <a:lnTo>
                    <a:pt x="876" y="1080"/>
                  </a:lnTo>
                  <a:lnTo>
                    <a:pt x="884" y="1087"/>
                  </a:lnTo>
                  <a:lnTo>
                    <a:pt x="892" y="1096"/>
                  </a:lnTo>
                  <a:lnTo>
                    <a:pt x="896" y="1100"/>
                  </a:lnTo>
                  <a:lnTo>
                    <a:pt x="900" y="1106"/>
                  </a:lnTo>
                  <a:lnTo>
                    <a:pt x="903" y="1112"/>
                  </a:lnTo>
                  <a:lnTo>
                    <a:pt x="907" y="1117"/>
                  </a:lnTo>
                  <a:lnTo>
                    <a:pt x="910" y="1123"/>
                  </a:lnTo>
                  <a:lnTo>
                    <a:pt x="913" y="1128"/>
                  </a:lnTo>
                  <a:lnTo>
                    <a:pt x="914" y="1134"/>
                  </a:lnTo>
                  <a:lnTo>
                    <a:pt x="917" y="1140"/>
                  </a:lnTo>
                  <a:lnTo>
                    <a:pt x="920" y="1146"/>
                  </a:lnTo>
                  <a:lnTo>
                    <a:pt x="921" y="1153"/>
                  </a:lnTo>
                  <a:lnTo>
                    <a:pt x="924" y="1158"/>
                  </a:lnTo>
                  <a:lnTo>
                    <a:pt x="925" y="1167"/>
                  </a:lnTo>
                  <a:lnTo>
                    <a:pt x="925" y="1174"/>
                  </a:lnTo>
                  <a:lnTo>
                    <a:pt x="927" y="1179"/>
                  </a:lnTo>
                  <a:lnTo>
                    <a:pt x="927" y="1186"/>
                  </a:lnTo>
                  <a:lnTo>
                    <a:pt x="928" y="1194"/>
                  </a:lnTo>
                  <a:lnTo>
                    <a:pt x="928" y="1201"/>
                  </a:lnTo>
                  <a:lnTo>
                    <a:pt x="928" y="1207"/>
                  </a:lnTo>
                  <a:lnTo>
                    <a:pt x="928" y="1213"/>
                  </a:lnTo>
                  <a:lnTo>
                    <a:pt x="928" y="1222"/>
                  </a:lnTo>
                  <a:lnTo>
                    <a:pt x="925" y="1227"/>
                  </a:lnTo>
                  <a:lnTo>
                    <a:pt x="924" y="1234"/>
                  </a:lnTo>
                  <a:lnTo>
                    <a:pt x="922" y="1240"/>
                  </a:lnTo>
                  <a:lnTo>
                    <a:pt x="921" y="1247"/>
                  </a:lnTo>
                  <a:lnTo>
                    <a:pt x="918" y="1252"/>
                  </a:lnTo>
                  <a:lnTo>
                    <a:pt x="916" y="1259"/>
                  </a:lnTo>
                  <a:lnTo>
                    <a:pt x="913" y="1264"/>
                  </a:lnTo>
                  <a:lnTo>
                    <a:pt x="911" y="1270"/>
                  </a:lnTo>
                  <a:lnTo>
                    <a:pt x="906" y="1275"/>
                  </a:lnTo>
                  <a:lnTo>
                    <a:pt x="903" y="1280"/>
                  </a:lnTo>
                  <a:lnTo>
                    <a:pt x="899" y="1285"/>
                  </a:lnTo>
                  <a:lnTo>
                    <a:pt x="895" y="1291"/>
                  </a:lnTo>
                  <a:lnTo>
                    <a:pt x="889" y="1295"/>
                  </a:lnTo>
                  <a:lnTo>
                    <a:pt x="885" y="1299"/>
                  </a:lnTo>
                  <a:lnTo>
                    <a:pt x="880" y="1303"/>
                  </a:lnTo>
                  <a:lnTo>
                    <a:pt x="874" y="1307"/>
                  </a:lnTo>
                  <a:lnTo>
                    <a:pt x="870" y="1307"/>
                  </a:lnTo>
                  <a:lnTo>
                    <a:pt x="866" y="1307"/>
                  </a:lnTo>
                  <a:lnTo>
                    <a:pt x="861" y="1307"/>
                  </a:lnTo>
                  <a:lnTo>
                    <a:pt x="856" y="1307"/>
                  </a:lnTo>
                  <a:lnTo>
                    <a:pt x="851" y="1307"/>
                  </a:lnTo>
                  <a:lnTo>
                    <a:pt x="845" y="1307"/>
                  </a:lnTo>
                  <a:lnTo>
                    <a:pt x="841" y="1307"/>
                  </a:lnTo>
                  <a:lnTo>
                    <a:pt x="839" y="1307"/>
                  </a:lnTo>
                  <a:lnTo>
                    <a:pt x="843" y="1309"/>
                  </a:lnTo>
                  <a:lnTo>
                    <a:pt x="847" y="1311"/>
                  </a:lnTo>
                  <a:lnTo>
                    <a:pt x="851" y="1314"/>
                  </a:lnTo>
                  <a:lnTo>
                    <a:pt x="856" y="1315"/>
                  </a:lnTo>
                  <a:lnTo>
                    <a:pt x="862" y="1317"/>
                  </a:lnTo>
                  <a:lnTo>
                    <a:pt x="867" y="1320"/>
                  </a:lnTo>
                  <a:lnTo>
                    <a:pt x="873" y="1322"/>
                  </a:lnTo>
                  <a:lnTo>
                    <a:pt x="880" y="1324"/>
                  </a:lnTo>
                  <a:lnTo>
                    <a:pt x="885" y="1326"/>
                  </a:lnTo>
                  <a:lnTo>
                    <a:pt x="892" y="1328"/>
                  </a:lnTo>
                  <a:lnTo>
                    <a:pt x="898" y="1331"/>
                  </a:lnTo>
                  <a:lnTo>
                    <a:pt x="905" y="1332"/>
                  </a:lnTo>
                  <a:lnTo>
                    <a:pt x="911" y="1335"/>
                  </a:lnTo>
                  <a:lnTo>
                    <a:pt x="917" y="1336"/>
                  </a:lnTo>
                  <a:lnTo>
                    <a:pt x="924" y="1339"/>
                  </a:lnTo>
                  <a:lnTo>
                    <a:pt x="931" y="1343"/>
                  </a:lnTo>
                  <a:lnTo>
                    <a:pt x="936" y="1344"/>
                  </a:lnTo>
                  <a:lnTo>
                    <a:pt x="940" y="1347"/>
                  </a:lnTo>
                  <a:lnTo>
                    <a:pt x="946" y="1350"/>
                  </a:lnTo>
                  <a:lnTo>
                    <a:pt x="950" y="1353"/>
                  </a:lnTo>
                  <a:lnTo>
                    <a:pt x="957" y="1361"/>
                  </a:lnTo>
                  <a:lnTo>
                    <a:pt x="962" y="1369"/>
                  </a:lnTo>
                  <a:lnTo>
                    <a:pt x="964" y="1373"/>
                  </a:lnTo>
                  <a:lnTo>
                    <a:pt x="965" y="1379"/>
                  </a:lnTo>
                  <a:lnTo>
                    <a:pt x="965" y="1383"/>
                  </a:lnTo>
                  <a:lnTo>
                    <a:pt x="965" y="1388"/>
                  </a:lnTo>
                  <a:lnTo>
                    <a:pt x="964" y="1394"/>
                  </a:lnTo>
                  <a:lnTo>
                    <a:pt x="962" y="1401"/>
                  </a:lnTo>
                  <a:lnTo>
                    <a:pt x="960" y="1408"/>
                  </a:lnTo>
                  <a:lnTo>
                    <a:pt x="957" y="1416"/>
                  </a:lnTo>
                  <a:lnTo>
                    <a:pt x="958" y="1416"/>
                  </a:lnTo>
                  <a:lnTo>
                    <a:pt x="964" y="1416"/>
                  </a:lnTo>
                  <a:lnTo>
                    <a:pt x="969" y="1416"/>
                  </a:lnTo>
                  <a:lnTo>
                    <a:pt x="977" y="1416"/>
                  </a:lnTo>
                  <a:lnTo>
                    <a:pt x="983" y="1416"/>
                  </a:lnTo>
                  <a:lnTo>
                    <a:pt x="990" y="1416"/>
                  </a:lnTo>
                  <a:lnTo>
                    <a:pt x="995" y="1416"/>
                  </a:lnTo>
                  <a:lnTo>
                    <a:pt x="1001" y="1417"/>
                  </a:lnTo>
                  <a:lnTo>
                    <a:pt x="1001" y="1409"/>
                  </a:lnTo>
                  <a:lnTo>
                    <a:pt x="1001" y="1404"/>
                  </a:lnTo>
                  <a:lnTo>
                    <a:pt x="1001" y="1395"/>
                  </a:lnTo>
                  <a:lnTo>
                    <a:pt x="1001" y="1387"/>
                  </a:lnTo>
                  <a:lnTo>
                    <a:pt x="1001" y="1382"/>
                  </a:lnTo>
                  <a:lnTo>
                    <a:pt x="1001" y="1377"/>
                  </a:lnTo>
                  <a:lnTo>
                    <a:pt x="1001" y="1372"/>
                  </a:lnTo>
                  <a:lnTo>
                    <a:pt x="1001" y="1368"/>
                  </a:lnTo>
                  <a:lnTo>
                    <a:pt x="1001" y="1364"/>
                  </a:lnTo>
                  <a:lnTo>
                    <a:pt x="1002" y="1358"/>
                  </a:lnTo>
                  <a:lnTo>
                    <a:pt x="1002" y="1353"/>
                  </a:lnTo>
                  <a:lnTo>
                    <a:pt x="1004" y="1348"/>
                  </a:lnTo>
                  <a:lnTo>
                    <a:pt x="1004" y="1343"/>
                  </a:lnTo>
                  <a:lnTo>
                    <a:pt x="1004" y="1339"/>
                  </a:lnTo>
                  <a:lnTo>
                    <a:pt x="1005" y="1333"/>
                  </a:lnTo>
                  <a:lnTo>
                    <a:pt x="1005" y="1328"/>
                  </a:lnTo>
                  <a:lnTo>
                    <a:pt x="1005" y="1324"/>
                  </a:lnTo>
                  <a:lnTo>
                    <a:pt x="1006" y="1318"/>
                  </a:lnTo>
                  <a:lnTo>
                    <a:pt x="1006" y="1314"/>
                  </a:lnTo>
                  <a:lnTo>
                    <a:pt x="1009" y="1309"/>
                  </a:lnTo>
                  <a:lnTo>
                    <a:pt x="1009" y="1303"/>
                  </a:lnTo>
                  <a:lnTo>
                    <a:pt x="1010" y="1299"/>
                  </a:lnTo>
                  <a:lnTo>
                    <a:pt x="1010" y="1293"/>
                  </a:lnTo>
                  <a:lnTo>
                    <a:pt x="1013" y="1288"/>
                  </a:lnTo>
                  <a:lnTo>
                    <a:pt x="1013" y="1284"/>
                  </a:lnTo>
                  <a:lnTo>
                    <a:pt x="1015" y="1278"/>
                  </a:lnTo>
                  <a:lnTo>
                    <a:pt x="1016" y="1274"/>
                  </a:lnTo>
                  <a:lnTo>
                    <a:pt x="1019" y="1270"/>
                  </a:lnTo>
                  <a:lnTo>
                    <a:pt x="1019" y="1266"/>
                  </a:lnTo>
                  <a:lnTo>
                    <a:pt x="1021" y="1260"/>
                  </a:lnTo>
                  <a:lnTo>
                    <a:pt x="1021" y="1256"/>
                  </a:lnTo>
                  <a:lnTo>
                    <a:pt x="1024" y="1252"/>
                  </a:lnTo>
                  <a:lnTo>
                    <a:pt x="1027" y="1244"/>
                  </a:lnTo>
                  <a:lnTo>
                    <a:pt x="1033" y="1238"/>
                  </a:lnTo>
                  <a:lnTo>
                    <a:pt x="1037" y="1230"/>
                  </a:lnTo>
                  <a:lnTo>
                    <a:pt x="1042" y="1226"/>
                  </a:lnTo>
                  <a:lnTo>
                    <a:pt x="1046" y="1220"/>
                  </a:lnTo>
                  <a:lnTo>
                    <a:pt x="1053" y="1218"/>
                  </a:lnTo>
                  <a:lnTo>
                    <a:pt x="1059" y="1213"/>
                  </a:lnTo>
                  <a:lnTo>
                    <a:pt x="1066" y="1212"/>
                  </a:lnTo>
                  <a:lnTo>
                    <a:pt x="1074" y="1211"/>
                  </a:lnTo>
                  <a:lnTo>
                    <a:pt x="1082" y="1212"/>
                  </a:lnTo>
                  <a:lnTo>
                    <a:pt x="1085" y="1212"/>
                  </a:lnTo>
                  <a:lnTo>
                    <a:pt x="1089" y="1213"/>
                  </a:lnTo>
                  <a:lnTo>
                    <a:pt x="1093" y="1215"/>
                  </a:lnTo>
                  <a:lnTo>
                    <a:pt x="1099" y="1218"/>
                  </a:lnTo>
                  <a:lnTo>
                    <a:pt x="1103" y="1219"/>
                  </a:lnTo>
                  <a:lnTo>
                    <a:pt x="1107" y="1222"/>
                  </a:lnTo>
                  <a:lnTo>
                    <a:pt x="1112" y="1223"/>
                  </a:lnTo>
                  <a:lnTo>
                    <a:pt x="1116" y="1227"/>
                  </a:lnTo>
                  <a:lnTo>
                    <a:pt x="1123" y="1230"/>
                  </a:lnTo>
                  <a:lnTo>
                    <a:pt x="1129" y="1234"/>
                  </a:lnTo>
                  <a:lnTo>
                    <a:pt x="1134" y="1237"/>
                  </a:lnTo>
                  <a:lnTo>
                    <a:pt x="1141" y="1241"/>
                  </a:lnTo>
                  <a:lnTo>
                    <a:pt x="1147" y="1244"/>
                  </a:lnTo>
                  <a:lnTo>
                    <a:pt x="1151" y="1248"/>
                  </a:lnTo>
                  <a:lnTo>
                    <a:pt x="1155" y="1252"/>
                  </a:lnTo>
                  <a:lnTo>
                    <a:pt x="1160" y="1256"/>
                  </a:lnTo>
                  <a:lnTo>
                    <a:pt x="1167" y="1263"/>
                  </a:lnTo>
                  <a:lnTo>
                    <a:pt x="1171" y="1271"/>
                  </a:lnTo>
                  <a:lnTo>
                    <a:pt x="1171" y="1275"/>
                  </a:lnTo>
                  <a:lnTo>
                    <a:pt x="1171" y="1280"/>
                  </a:lnTo>
                  <a:lnTo>
                    <a:pt x="1171" y="1284"/>
                  </a:lnTo>
                  <a:lnTo>
                    <a:pt x="1170" y="1289"/>
                  </a:lnTo>
                  <a:lnTo>
                    <a:pt x="1165" y="1296"/>
                  </a:lnTo>
                  <a:lnTo>
                    <a:pt x="1158" y="1306"/>
                  </a:lnTo>
                  <a:lnTo>
                    <a:pt x="1155" y="1310"/>
                  </a:lnTo>
                  <a:lnTo>
                    <a:pt x="1152" y="1315"/>
                  </a:lnTo>
                  <a:lnTo>
                    <a:pt x="1149" y="1320"/>
                  </a:lnTo>
                  <a:lnTo>
                    <a:pt x="1147" y="1325"/>
                  </a:lnTo>
                  <a:lnTo>
                    <a:pt x="1144" y="1331"/>
                  </a:lnTo>
                  <a:lnTo>
                    <a:pt x="1140" y="1335"/>
                  </a:lnTo>
                  <a:lnTo>
                    <a:pt x="1137" y="1340"/>
                  </a:lnTo>
                  <a:lnTo>
                    <a:pt x="1134" y="1344"/>
                  </a:lnTo>
                  <a:lnTo>
                    <a:pt x="1132" y="1350"/>
                  </a:lnTo>
                  <a:lnTo>
                    <a:pt x="1129" y="1355"/>
                  </a:lnTo>
                  <a:lnTo>
                    <a:pt x="1126" y="1360"/>
                  </a:lnTo>
                  <a:lnTo>
                    <a:pt x="1123" y="1365"/>
                  </a:lnTo>
                  <a:lnTo>
                    <a:pt x="1121" y="1369"/>
                  </a:lnTo>
                  <a:lnTo>
                    <a:pt x="1118" y="1373"/>
                  </a:lnTo>
                  <a:lnTo>
                    <a:pt x="1115" y="1379"/>
                  </a:lnTo>
                  <a:lnTo>
                    <a:pt x="1112" y="1384"/>
                  </a:lnTo>
                  <a:lnTo>
                    <a:pt x="1111" y="1388"/>
                  </a:lnTo>
                  <a:lnTo>
                    <a:pt x="1108" y="1393"/>
                  </a:lnTo>
                  <a:lnTo>
                    <a:pt x="1107" y="1398"/>
                  </a:lnTo>
                  <a:lnTo>
                    <a:pt x="1104" y="1404"/>
                  </a:lnTo>
                  <a:lnTo>
                    <a:pt x="1103" y="1408"/>
                  </a:lnTo>
                  <a:lnTo>
                    <a:pt x="1100" y="1412"/>
                  </a:lnTo>
                  <a:lnTo>
                    <a:pt x="1099" y="1416"/>
                  </a:lnTo>
                  <a:lnTo>
                    <a:pt x="1097" y="1422"/>
                  </a:lnTo>
                  <a:lnTo>
                    <a:pt x="1094" y="1426"/>
                  </a:lnTo>
                  <a:lnTo>
                    <a:pt x="1094" y="1430"/>
                  </a:lnTo>
                  <a:lnTo>
                    <a:pt x="1093" y="1435"/>
                  </a:lnTo>
                  <a:lnTo>
                    <a:pt x="1093" y="1439"/>
                  </a:lnTo>
                  <a:lnTo>
                    <a:pt x="1099" y="1441"/>
                  </a:lnTo>
                  <a:lnTo>
                    <a:pt x="1103" y="1442"/>
                  </a:lnTo>
                  <a:lnTo>
                    <a:pt x="1108" y="1444"/>
                  </a:lnTo>
                  <a:lnTo>
                    <a:pt x="1112" y="1445"/>
                  </a:lnTo>
                  <a:lnTo>
                    <a:pt x="1118" y="1445"/>
                  </a:lnTo>
                  <a:lnTo>
                    <a:pt x="1123" y="1448"/>
                  </a:lnTo>
                  <a:lnTo>
                    <a:pt x="1129" y="1449"/>
                  </a:lnTo>
                  <a:lnTo>
                    <a:pt x="1134" y="1452"/>
                  </a:lnTo>
                  <a:lnTo>
                    <a:pt x="1140" y="1452"/>
                  </a:lnTo>
                  <a:lnTo>
                    <a:pt x="1145" y="1453"/>
                  </a:lnTo>
                  <a:lnTo>
                    <a:pt x="1151" y="1456"/>
                  </a:lnTo>
                  <a:lnTo>
                    <a:pt x="1156" y="1457"/>
                  </a:lnTo>
                  <a:lnTo>
                    <a:pt x="1162" y="1460"/>
                  </a:lnTo>
                  <a:lnTo>
                    <a:pt x="1167" y="1461"/>
                  </a:lnTo>
                  <a:lnTo>
                    <a:pt x="1173" y="1463"/>
                  </a:lnTo>
                  <a:lnTo>
                    <a:pt x="1180" y="1466"/>
                  </a:lnTo>
                  <a:lnTo>
                    <a:pt x="1184" y="1467"/>
                  </a:lnTo>
                  <a:lnTo>
                    <a:pt x="1189" y="1468"/>
                  </a:lnTo>
                  <a:lnTo>
                    <a:pt x="1196" y="1470"/>
                  </a:lnTo>
                  <a:lnTo>
                    <a:pt x="1202" y="1472"/>
                  </a:lnTo>
                  <a:lnTo>
                    <a:pt x="1206" y="1474"/>
                  </a:lnTo>
                  <a:lnTo>
                    <a:pt x="1213" y="1475"/>
                  </a:lnTo>
                  <a:lnTo>
                    <a:pt x="1218" y="1477"/>
                  </a:lnTo>
                  <a:lnTo>
                    <a:pt x="1224" y="1479"/>
                  </a:lnTo>
                  <a:lnTo>
                    <a:pt x="1229" y="1481"/>
                  </a:lnTo>
                  <a:lnTo>
                    <a:pt x="1233" y="1482"/>
                  </a:lnTo>
                  <a:lnTo>
                    <a:pt x="1239" y="1484"/>
                  </a:lnTo>
                  <a:lnTo>
                    <a:pt x="1244" y="1486"/>
                  </a:lnTo>
                  <a:lnTo>
                    <a:pt x="1250" y="1486"/>
                  </a:lnTo>
                  <a:lnTo>
                    <a:pt x="1254" y="1489"/>
                  </a:lnTo>
                  <a:lnTo>
                    <a:pt x="1259" y="1490"/>
                  </a:lnTo>
                  <a:lnTo>
                    <a:pt x="1265" y="1493"/>
                  </a:lnTo>
                  <a:lnTo>
                    <a:pt x="1265" y="1495"/>
                  </a:lnTo>
                  <a:lnTo>
                    <a:pt x="1265" y="1503"/>
                  </a:lnTo>
                  <a:lnTo>
                    <a:pt x="1265" y="1508"/>
                  </a:lnTo>
                  <a:lnTo>
                    <a:pt x="1264" y="1512"/>
                  </a:lnTo>
                  <a:lnTo>
                    <a:pt x="1262" y="1518"/>
                  </a:lnTo>
                  <a:lnTo>
                    <a:pt x="1262" y="1525"/>
                  </a:lnTo>
                  <a:lnTo>
                    <a:pt x="1261" y="1530"/>
                  </a:lnTo>
                  <a:lnTo>
                    <a:pt x="1261" y="1536"/>
                  </a:lnTo>
                  <a:lnTo>
                    <a:pt x="1259" y="1541"/>
                  </a:lnTo>
                  <a:lnTo>
                    <a:pt x="1259" y="1547"/>
                  </a:lnTo>
                  <a:lnTo>
                    <a:pt x="1258" y="1551"/>
                  </a:lnTo>
                  <a:lnTo>
                    <a:pt x="1258" y="1554"/>
                  </a:lnTo>
                  <a:lnTo>
                    <a:pt x="1258" y="1557"/>
                  </a:lnTo>
                  <a:lnTo>
                    <a:pt x="1261" y="1558"/>
                  </a:lnTo>
                  <a:lnTo>
                    <a:pt x="1264" y="1558"/>
                  </a:lnTo>
                  <a:lnTo>
                    <a:pt x="1270" y="1559"/>
                  </a:lnTo>
                  <a:lnTo>
                    <a:pt x="1276" y="1559"/>
                  </a:lnTo>
                  <a:lnTo>
                    <a:pt x="1279" y="1559"/>
                  </a:lnTo>
                  <a:lnTo>
                    <a:pt x="1279" y="1551"/>
                  </a:lnTo>
                  <a:lnTo>
                    <a:pt x="1280" y="1544"/>
                  </a:lnTo>
                  <a:lnTo>
                    <a:pt x="1280" y="1537"/>
                  </a:lnTo>
                  <a:lnTo>
                    <a:pt x="1281" y="1529"/>
                  </a:lnTo>
                  <a:lnTo>
                    <a:pt x="1281" y="1521"/>
                  </a:lnTo>
                  <a:lnTo>
                    <a:pt x="1281" y="1514"/>
                  </a:lnTo>
                  <a:lnTo>
                    <a:pt x="1281" y="1506"/>
                  </a:lnTo>
                  <a:lnTo>
                    <a:pt x="1283" y="1497"/>
                  </a:lnTo>
                  <a:lnTo>
                    <a:pt x="1283" y="1489"/>
                  </a:lnTo>
                  <a:lnTo>
                    <a:pt x="1283" y="1481"/>
                  </a:lnTo>
                  <a:lnTo>
                    <a:pt x="1283" y="1472"/>
                  </a:lnTo>
                  <a:lnTo>
                    <a:pt x="1283" y="1464"/>
                  </a:lnTo>
                  <a:lnTo>
                    <a:pt x="1283" y="1455"/>
                  </a:lnTo>
                  <a:lnTo>
                    <a:pt x="1284" y="1446"/>
                  </a:lnTo>
                  <a:lnTo>
                    <a:pt x="1284" y="1438"/>
                  </a:lnTo>
                  <a:lnTo>
                    <a:pt x="1286" y="1430"/>
                  </a:lnTo>
                  <a:lnTo>
                    <a:pt x="1286" y="1420"/>
                  </a:lnTo>
                  <a:lnTo>
                    <a:pt x="1286" y="1412"/>
                  </a:lnTo>
                  <a:lnTo>
                    <a:pt x="1286" y="1402"/>
                  </a:lnTo>
                  <a:lnTo>
                    <a:pt x="1286" y="1394"/>
                  </a:lnTo>
                  <a:lnTo>
                    <a:pt x="1286" y="1384"/>
                  </a:lnTo>
                  <a:lnTo>
                    <a:pt x="1286" y="1376"/>
                  </a:lnTo>
                  <a:lnTo>
                    <a:pt x="1286" y="1365"/>
                  </a:lnTo>
                  <a:lnTo>
                    <a:pt x="1286" y="1357"/>
                  </a:lnTo>
                  <a:lnTo>
                    <a:pt x="1286" y="1347"/>
                  </a:lnTo>
                  <a:lnTo>
                    <a:pt x="1286" y="1339"/>
                  </a:lnTo>
                  <a:lnTo>
                    <a:pt x="1286" y="1329"/>
                  </a:lnTo>
                  <a:lnTo>
                    <a:pt x="1286" y="1321"/>
                  </a:lnTo>
                  <a:lnTo>
                    <a:pt x="1286" y="1311"/>
                  </a:lnTo>
                  <a:lnTo>
                    <a:pt x="1286" y="1302"/>
                  </a:lnTo>
                  <a:lnTo>
                    <a:pt x="1286" y="1292"/>
                  </a:lnTo>
                  <a:lnTo>
                    <a:pt x="1286" y="1284"/>
                  </a:lnTo>
                  <a:lnTo>
                    <a:pt x="1286" y="1274"/>
                  </a:lnTo>
                  <a:lnTo>
                    <a:pt x="1286" y="1266"/>
                  </a:lnTo>
                  <a:lnTo>
                    <a:pt x="1284" y="1256"/>
                  </a:lnTo>
                  <a:lnTo>
                    <a:pt x="1284" y="1247"/>
                  </a:lnTo>
                  <a:lnTo>
                    <a:pt x="1284" y="1237"/>
                  </a:lnTo>
                  <a:lnTo>
                    <a:pt x="1284" y="1227"/>
                  </a:lnTo>
                  <a:lnTo>
                    <a:pt x="1284" y="1219"/>
                  </a:lnTo>
                  <a:lnTo>
                    <a:pt x="1284" y="1209"/>
                  </a:lnTo>
                  <a:lnTo>
                    <a:pt x="1283" y="1200"/>
                  </a:lnTo>
                  <a:lnTo>
                    <a:pt x="1283" y="1191"/>
                  </a:lnTo>
                  <a:lnTo>
                    <a:pt x="1283" y="1182"/>
                  </a:lnTo>
                  <a:lnTo>
                    <a:pt x="1283" y="1174"/>
                  </a:lnTo>
                  <a:lnTo>
                    <a:pt x="1283" y="1164"/>
                  </a:lnTo>
                  <a:lnTo>
                    <a:pt x="1283" y="1156"/>
                  </a:lnTo>
                  <a:lnTo>
                    <a:pt x="1283" y="1146"/>
                  </a:lnTo>
                  <a:lnTo>
                    <a:pt x="1283" y="1138"/>
                  </a:lnTo>
                  <a:lnTo>
                    <a:pt x="1281" y="1128"/>
                  </a:lnTo>
                  <a:lnTo>
                    <a:pt x="1281" y="1120"/>
                  </a:lnTo>
                  <a:lnTo>
                    <a:pt x="1281" y="1110"/>
                  </a:lnTo>
                  <a:lnTo>
                    <a:pt x="1281" y="1102"/>
                  </a:lnTo>
                  <a:lnTo>
                    <a:pt x="1281" y="1094"/>
                  </a:lnTo>
                  <a:lnTo>
                    <a:pt x="1281" y="1085"/>
                  </a:lnTo>
                  <a:lnTo>
                    <a:pt x="1281" y="1077"/>
                  </a:lnTo>
                  <a:lnTo>
                    <a:pt x="1281" y="1069"/>
                  </a:lnTo>
                  <a:lnTo>
                    <a:pt x="1281" y="1061"/>
                  </a:lnTo>
                  <a:lnTo>
                    <a:pt x="1281" y="1052"/>
                  </a:lnTo>
                  <a:lnTo>
                    <a:pt x="1281" y="1045"/>
                  </a:lnTo>
                  <a:lnTo>
                    <a:pt x="1281" y="1037"/>
                  </a:lnTo>
                  <a:lnTo>
                    <a:pt x="1281" y="1030"/>
                  </a:lnTo>
                  <a:lnTo>
                    <a:pt x="1281" y="1023"/>
                  </a:lnTo>
                  <a:lnTo>
                    <a:pt x="1281" y="1015"/>
                  </a:lnTo>
                  <a:lnTo>
                    <a:pt x="1283" y="1008"/>
                  </a:lnTo>
                  <a:lnTo>
                    <a:pt x="1281" y="1000"/>
                  </a:lnTo>
                  <a:lnTo>
                    <a:pt x="1281" y="992"/>
                  </a:lnTo>
                  <a:lnTo>
                    <a:pt x="1281" y="983"/>
                  </a:lnTo>
                  <a:lnTo>
                    <a:pt x="1281" y="977"/>
                  </a:lnTo>
                  <a:lnTo>
                    <a:pt x="1281" y="968"/>
                  </a:lnTo>
                  <a:lnTo>
                    <a:pt x="1281" y="960"/>
                  </a:lnTo>
                  <a:lnTo>
                    <a:pt x="1280" y="953"/>
                  </a:lnTo>
                  <a:lnTo>
                    <a:pt x="1280" y="948"/>
                  </a:lnTo>
                  <a:lnTo>
                    <a:pt x="1279" y="939"/>
                  </a:lnTo>
                  <a:lnTo>
                    <a:pt x="1279" y="932"/>
                  </a:lnTo>
                  <a:lnTo>
                    <a:pt x="1277" y="927"/>
                  </a:lnTo>
                  <a:lnTo>
                    <a:pt x="1277" y="921"/>
                  </a:lnTo>
                  <a:lnTo>
                    <a:pt x="1276" y="915"/>
                  </a:lnTo>
                  <a:lnTo>
                    <a:pt x="1275" y="909"/>
                  </a:lnTo>
                  <a:lnTo>
                    <a:pt x="1275" y="903"/>
                  </a:lnTo>
                  <a:lnTo>
                    <a:pt x="1273" y="898"/>
                  </a:lnTo>
                  <a:lnTo>
                    <a:pt x="1270" y="891"/>
                  </a:lnTo>
                  <a:lnTo>
                    <a:pt x="1269" y="886"/>
                  </a:lnTo>
                  <a:lnTo>
                    <a:pt x="1268" y="880"/>
                  </a:lnTo>
                  <a:lnTo>
                    <a:pt x="1266" y="876"/>
                  </a:lnTo>
                  <a:lnTo>
                    <a:pt x="1264" y="870"/>
                  </a:lnTo>
                  <a:lnTo>
                    <a:pt x="1261" y="865"/>
                  </a:lnTo>
                  <a:lnTo>
                    <a:pt x="1258" y="859"/>
                  </a:lnTo>
                  <a:lnTo>
                    <a:pt x="1257" y="855"/>
                  </a:lnTo>
                  <a:lnTo>
                    <a:pt x="1254" y="851"/>
                  </a:lnTo>
                  <a:lnTo>
                    <a:pt x="1250" y="846"/>
                  </a:lnTo>
                  <a:lnTo>
                    <a:pt x="1247" y="840"/>
                  </a:lnTo>
                  <a:lnTo>
                    <a:pt x="1244" y="836"/>
                  </a:lnTo>
                  <a:lnTo>
                    <a:pt x="1236" y="826"/>
                  </a:lnTo>
                  <a:lnTo>
                    <a:pt x="1228" y="818"/>
                  </a:lnTo>
                  <a:lnTo>
                    <a:pt x="1218" y="818"/>
                  </a:lnTo>
                  <a:lnTo>
                    <a:pt x="1210" y="818"/>
                  </a:lnTo>
                  <a:lnTo>
                    <a:pt x="1200" y="817"/>
                  </a:lnTo>
                  <a:lnTo>
                    <a:pt x="1192" y="817"/>
                  </a:lnTo>
                  <a:lnTo>
                    <a:pt x="1182" y="817"/>
                  </a:lnTo>
                  <a:lnTo>
                    <a:pt x="1174" y="817"/>
                  </a:lnTo>
                  <a:lnTo>
                    <a:pt x="1165" y="817"/>
                  </a:lnTo>
                  <a:lnTo>
                    <a:pt x="1156" y="817"/>
                  </a:lnTo>
                  <a:lnTo>
                    <a:pt x="1148" y="817"/>
                  </a:lnTo>
                  <a:lnTo>
                    <a:pt x="1140" y="817"/>
                  </a:lnTo>
                  <a:lnTo>
                    <a:pt x="1130" y="817"/>
                  </a:lnTo>
                  <a:lnTo>
                    <a:pt x="1122" y="817"/>
                  </a:lnTo>
                  <a:lnTo>
                    <a:pt x="1114" y="817"/>
                  </a:lnTo>
                  <a:lnTo>
                    <a:pt x="1105" y="817"/>
                  </a:lnTo>
                  <a:lnTo>
                    <a:pt x="1097" y="817"/>
                  </a:lnTo>
                  <a:lnTo>
                    <a:pt x="1090" y="817"/>
                  </a:lnTo>
                  <a:lnTo>
                    <a:pt x="1081" y="817"/>
                  </a:lnTo>
                  <a:lnTo>
                    <a:pt x="1072" y="817"/>
                  </a:lnTo>
                  <a:lnTo>
                    <a:pt x="1064" y="817"/>
                  </a:lnTo>
                  <a:lnTo>
                    <a:pt x="1056" y="817"/>
                  </a:lnTo>
                  <a:lnTo>
                    <a:pt x="1048" y="817"/>
                  </a:lnTo>
                  <a:lnTo>
                    <a:pt x="1039" y="817"/>
                  </a:lnTo>
                  <a:lnTo>
                    <a:pt x="1031" y="817"/>
                  </a:lnTo>
                  <a:lnTo>
                    <a:pt x="1023" y="817"/>
                  </a:lnTo>
                  <a:lnTo>
                    <a:pt x="1015" y="817"/>
                  </a:lnTo>
                  <a:lnTo>
                    <a:pt x="1006" y="817"/>
                  </a:lnTo>
                  <a:lnTo>
                    <a:pt x="998" y="817"/>
                  </a:lnTo>
                  <a:lnTo>
                    <a:pt x="991" y="817"/>
                  </a:lnTo>
                  <a:lnTo>
                    <a:pt x="983" y="817"/>
                  </a:lnTo>
                  <a:lnTo>
                    <a:pt x="975" y="817"/>
                  </a:lnTo>
                  <a:lnTo>
                    <a:pt x="966" y="817"/>
                  </a:lnTo>
                  <a:lnTo>
                    <a:pt x="958" y="818"/>
                  </a:lnTo>
                  <a:lnTo>
                    <a:pt x="950" y="818"/>
                  </a:lnTo>
                  <a:lnTo>
                    <a:pt x="942" y="818"/>
                  </a:lnTo>
                  <a:lnTo>
                    <a:pt x="933" y="818"/>
                  </a:lnTo>
                  <a:lnTo>
                    <a:pt x="925" y="818"/>
                  </a:lnTo>
                  <a:lnTo>
                    <a:pt x="917" y="818"/>
                  </a:lnTo>
                  <a:lnTo>
                    <a:pt x="909" y="818"/>
                  </a:lnTo>
                  <a:lnTo>
                    <a:pt x="900" y="818"/>
                  </a:lnTo>
                  <a:lnTo>
                    <a:pt x="892" y="818"/>
                  </a:lnTo>
                  <a:lnTo>
                    <a:pt x="884" y="818"/>
                  </a:lnTo>
                  <a:lnTo>
                    <a:pt x="876" y="818"/>
                  </a:lnTo>
                  <a:lnTo>
                    <a:pt x="867" y="818"/>
                  </a:lnTo>
                  <a:lnTo>
                    <a:pt x="859" y="818"/>
                  </a:lnTo>
                  <a:lnTo>
                    <a:pt x="851" y="818"/>
                  </a:lnTo>
                  <a:lnTo>
                    <a:pt x="843" y="818"/>
                  </a:lnTo>
                  <a:lnTo>
                    <a:pt x="834" y="818"/>
                  </a:lnTo>
                  <a:lnTo>
                    <a:pt x="828" y="818"/>
                  </a:lnTo>
                  <a:lnTo>
                    <a:pt x="818" y="818"/>
                  </a:lnTo>
                  <a:lnTo>
                    <a:pt x="810" y="818"/>
                  </a:lnTo>
                  <a:lnTo>
                    <a:pt x="800" y="818"/>
                  </a:lnTo>
                  <a:lnTo>
                    <a:pt x="793" y="818"/>
                  </a:lnTo>
                  <a:lnTo>
                    <a:pt x="784" y="818"/>
                  </a:lnTo>
                  <a:lnTo>
                    <a:pt x="775" y="818"/>
                  </a:lnTo>
                  <a:lnTo>
                    <a:pt x="767" y="818"/>
                  </a:lnTo>
                  <a:lnTo>
                    <a:pt x="759" y="818"/>
                  </a:lnTo>
                  <a:lnTo>
                    <a:pt x="751" y="817"/>
                  </a:lnTo>
                  <a:lnTo>
                    <a:pt x="742" y="817"/>
                  </a:lnTo>
                  <a:lnTo>
                    <a:pt x="733" y="817"/>
                  </a:lnTo>
                  <a:lnTo>
                    <a:pt x="724" y="817"/>
                  </a:lnTo>
                  <a:lnTo>
                    <a:pt x="715" y="817"/>
                  </a:lnTo>
                  <a:lnTo>
                    <a:pt x="707" y="817"/>
                  </a:lnTo>
                  <a:lnTo>
                    <a:pt x="698" y="817"/>
                  </a:lnTo>
                  <a:lnTo>
                    <a:pt x="690" y="817"/>
                  </a:lnTo>
                  <a:lnTo>
                    <a:pt x="680" y="815"/>
                  </a:lnTo>
                  <a:lnTo>
                    <a:pt x="672" y="815"/>
                  </a:lnTo>
                  <a:lnTo>
                    <a:pt x="664" y="815"/>
                  </a:lnTo>
                  <a:lnTo>
                    <a:pt x="656" y="815"/>
                  </a:lnTo>
                  <a:lnTo>
                    <a:pt x="646" y="815"/>
                  </a:lnTo>
                  <a:lnTo>
                    <a:pt x="639" y="815"/>
                  </a:lnTo>
                  <a:lnTo>
                    <a:pt x="630" y="815"/>
                  </a:lnTo>
                  <a:lnTo>
                    <a:pt x="623" y="815"/>
                  </a:lnTo>
                  <a:lnTo>
                    <a:pt x="613" y="815"/>
                  </a:lnTo>
                  <a:lnTo>
                    <a:pt x="605" y="815"/>
                  </a:lnTo>
                  <a:lnTo>
                    <a:pt x="596" y="815"/>
                  </a:lnTo>
                  <a:lnTo>
                    <a:pt x="588" y="815"/>
                  </a:lnTo>
                  <a:lnTo>
                    <a:pt x="580" y="815"/>
                  </a:lnTo>
                  <a:lnTo>
                    <a:pt x="572" y="817"/>
                  </a:lnTo>
                  <a:lnTo>
                    <a:pt x="563" y="817"/>
                  </a:lnTo>
                  <a:lnTo>
                    <a:pt x="555" y="818"/>
                  </a:lnTo>
                  <a:lnTo>
                    <a:pt x="547" y="818"/>
                  </a:lnTo>
                  <a:lnTo>
                    <a:pt x="539" y="818"/>
                  </a:lnTo>
                  <a:lnTo>
                    <a:pt x="529" y="818"/>
                  </a:lnTo>
                  <a:lnTo>
                    <a:pt x="521" y="818"/>
                  </a:lnTo>
                  <a:lnTo>
                    <a:pt x="511" y="818"/>
                  </a:lnTo>
                  <a:lnTo>
                    <a:pt x="504" y="819"/>
                  </a:lnTo>
                  <a:lnTo>
                    <a:pt x="495" y="819"/>
                  </a:lnTo>
                  <a:lnTo>
                    <a:pt x="488" y="819"/>
                  </a:lnTo>
                  <a:lnTo>
                    <a:pt x="478" y="819"/>
                  </a:lnTo>
                  <a:lnTo>
                    <a:pt x="470" y="819"/>
                  </a:lnTo>
                  <a:lnTo>
                    <a:pt x="462" y="821"/>
                  </a:lnTo>
                  <a:lnTo>
                    <a:pt x="453" y="822"/>
                  </a:lnTo>
                  <a:lnTo>
                    <a:pt x="445" y="822"/>
                  </a:lnTo>
                  <a:lnTo>
                    <a:pt x="437" y="822"/>
                  </a:lnTo>
                  <a:lnTo>
                    <a:pt x="429" y="822"/>
                  </a:lnTo>
                  <a:lnTo>
                    <a:pt x="422" y="824"/>
                  </a:lnTo>
                  <a:lnTo>
                    <a:pt x="412" y="824"/>
                  </a:lnTo>
                  <a:lnTo>
                    <a:pt x="404" y="824"/>
                  </a:lnTo>
                  <a:lnTo>
                    <a:pt x="396" y="824"/>
                  </a:lnTo>
                  <a:lnTo>
                    <a:pt x="387" y="824"/>
                  </a:lnTo>
                  <a:lnTo>
                    <a:pt x="379" y="824"/>
                  </a:lnTo>
                  <a:lnTo>
                    <a:pt x="371" y="824"/>
                  </a:lnTo>
                  <a:lnTo>
                    <a:pt x="363" y="824"/>
                  </a:lnTo>
                  <a:lnTo>
                    <a:pt x="354" y="825"/>
                  </a:lnTo>
                  <a:lnTo>
                    <a:pt x="346" y="824"/>
                  </a:lnTo>
                  <a:lnTo>
                    <a:pt x="338" y="824"/>
                  </a:lnTo>
                  <a:lnTo>
                    <a:pt x="330" y="824"/>
                  </a:lnTo>
                  <a:lnTo>
                    <a:pt x="323" y="824"/>
                  </a:lnTo>
                  <a:lnTo>
                    <a:pt x="316" y="824"/>
                  </a:lnTo>
                  <a:lnTo>
                    <a:pt x="308" y="824"/>
                  </a:lnTo>
                  <a:lnTo>
                    <a:pt x="301" y="824"/>
                  </a:lnTo>
                  <a:lnTo>
                    <a:pt x="293" y="824"/>
                  </a:lnTo>
                  <a:lnTo>
                    <a:pt x="284" y="824"/>
                  </a:lnTo>
                  <a:lnTo>
                    <a:pt x="277" y="824"/>
                  </a:lnTo>
                  <a:lnTo>
                    <a:pt x="269" y="822"/>
                  </a:lnTo>
                  <a:lnTo>
                    <a:pt x="262" y="822"/>
                  </a:lnTo>
                  <a:lnTo>
                    <a:pt x="254" y="822"/>
                  </a:lnTo>
                  <a:lnTo>
                    <a:pt x="247" y="821"/>
                  </a:lnTo>
                  <a:lnTo>
                    <a:pt x="239" y="819"/>
                  </a:lnTo>
                  <a:lnTo>
                    <a:pt x="232" y="819"/>
                  </a:lnTo>
                  <a:lnTo>
                    <a:pt x="225" y="818"/>
                  </a:lnTo>
                  <a:lnTo>
                    <a:pt x="218" y="818"/>
                  </a:lnTo>
                  <a:lnTo>
                    <a:pt x="210" y="817"/>
                  </a:lnTo>
                  <a:lnTo>
                    <a:pt x="203" y="815"/>
                  </a:lnTo>
                  <a:lnTo>
                    <a:pt x="196" y="814"/>
                  </a:lnTo>
                  <a:lnTo>
                    <a:pt x="189" y="814"/>
                  </a:lnTo>
                  <a:lnTo>
                    <a:pt x="182" y="811"/>
                  </a:lnTo>
                  <a:lnTo>
                    <a:pt x="177" y="811"/>
                  </a:lnTo>
                  <a:lnTo>
                    <a:pt x="177" y="802"/>
                  </a:lnTo>
                  <a:lnTo>
                    <a:pt x="177" y="793"/>
                  </a:lnTo>
                  <a:lnTo>
                    <a:pt x="177" y="785"/>
                  </a:lnTo>
                  <a:lnTo>
                    <a:pt x="178" y="777"/>
                  </a:lnTo>
                  <a:lnTo>
                    <a:pt x="178" y="767"/>
                  </a:lnTo>
                  <a:lnTo>
                    <a:pt x="178" y="759"/>
                  </a:lnTo>
                  <a:lnTo>
                    <a:pt x="178" y="751"/>
                  </a:lnTo>
                  <a:lnTo>
                    <a:pt x="180" y="742"/>
                  </a:lnTo>
                  <a:lnTo>
                    <a:pt x="180" y="734"/>
                  </a:lnTo>
                  <a:lnTo>
                    <a:pt x="180" y="726"/>
                  </a:lnTo>
                  <a:lnTo>
                    <a:pt x="180" y="717"/>
                  </a:lnTo>
                  <a:lnTo>
                    <a:pt x="181" y="709"/>
                  </a:lnTo>
                  <a:lnTo>
                    <a:pt x="181" y="700"/>
                  </a:lnTo>
                  <a:lnTo>
                    <a:pt x="181" y="693"/>
                  </a:lnTo>
                  <a:lnTo>
                    <a:pt x="181" y="683"/>
                  </a:lnTo>
                  <a:lnTo>
                    <a:pt x="182" y="676"/>
                  </a:lnTo>
                  <a:lnTo>
                    <a:pt x="182" y="667"/>
                  </a:lnTo>
                  <a:lnTo>
                    <a:pt x="182" y="658"/>
                  </a:lnTo>
                  <a:lnTo>
                    <a:pt x="182" y="649"/>
                  </a:lnTo>
                  <a:lnTo>
                    <a:pt x="182" y="640"/>
                  </a:lnTo>
                  <a:lnTo>
                    <a:pt x="182" y="632"/>
                  </a:lnTo>
                  <a:lnTo>
                    <a:pt x="182" y="624"/>
                  </a:lnTo>
                  <a:lnTo>
                    <a:pt x="182" y="614"/>
                  </a:lnTo>
                  <a:lnTo>
                    <a:pt x="182" y="606"/>
                  </a:lnTo>
                  <a:lnTo>
                    <a:pt x="182" y="598"/>
                  </a:lnTo>
                  <a:lnTo>
                    <a:pt x="182" y="589"/>
                  </a:lnTo>
                  <a:lnTo>
                    <a:pt x="182" y="580"/>
                  </a:lnTo>
                  <a:lnTo>
                    <a:pt x="184" y="571"/>
                  </a:lnTo>
                  <a:lnTo>
                    <a:pt x="184" y="563"/>
                  </a:lnTo>
                  <a:lnTo>
                    <a:pt x="184" y="555"/>
                  </a:lnTo>
                  <a:lnTo>
                    <a:pt x="184" y="545"/>
                  </a:lnTo>
                  <a:lnTo>
                    <a:pt x="184" y="538"/>
                  </a:lnTo>
                  <a:lnTo>
                    <a:pt x="184" y="529"/>
                  </a:lnTo>
                  <a:lnTo>
                    <a:pt x="184" y="520"/>
                  </a:lnTo>
                  <a:lnTo>
                    <a:pt x="184" y="511"/>
                  </a:lnTo>
                  <a:lnTo>
                    <a:pt x="184" y="503"/>
                  </a:lnTo>
                  <a:lnTo>
                    <a:pt x="184" y="494"/>
                  </a:lnTo>
                  <a:lnTo>
                    <a:pt x="184" y="485"/>
                  </a:lnTo>
                  <a:lnTo>
                    <a:pt x="184" y="476"/>
                  </a:lnTo>
                  <a:lnTo>
                    <a:pt x="184" y="468"/>
                  </a:lnTo>
                  <a:lnTo>
                    <a:pt x="184" y="458"/>
                  </a:lnTo>
                  <a:lnTo>
                    <a:pt x="184" y="450"/>
                  </a:lnTo>
                  <a:lnTo>
                    <a:pt x="184" y="442"/>
                  </a:lnTo>
                  <a:lnTo>
                    <a:pt x="185" y="434"/>
                  </a:lnTo>
                  <a:lnTo>
                    <a:pt x="185" y="424"/>
                  </a:lnTo>
                  <a:lnTo>
                    <a:pt x="185" y="416"/>
                  </a:lnTo>
                  <a:lnTo>
                    <a:pt x="185" y="406"/>
                  </a:lnTo>
                  <a:lnTo>
                    <a:pt x="187" y="399"/>
                  </a:lnTo>
                  <a:lnTo>
                    <a:pt x="187" y="390"/>
                  </a:lnTo>
                  <a:lnTo>
                    <a:pt x="187" y="381"/>
                  </a:lnTo>
                  <a:lnTo>
                    <a:pt x="187" y="373"/>
                  </a:lnTo>
                  <a:lnTo>
                    <a:pt x="187" y="363"/>
                  </a:lnTo>
                  <a:lnTo>
                    <a:pt x="187" y="355"/>
                  </a:lnTo>
                  <a:lnTo>
                    <a:pt x="188" y="347"/>
                  </a:lnTo>
                  <a:lnTo>
                    <a:pt x="188" y="339"/>
                  </a:lnTo>
                  <a:lnTo>
                    <a:pt x="189" y="330"/>
                  </a:lnTo>
                  <a:lnTo>
                    <a:pt x="189" y="321"/>
                  </a:lnTo>
                  <a:lnTo>
                    <a:pt x="189" y="312"/>
                  </a:lnTo>
                  <a:lnTo>
                    <a:pt x="189" y="304"/>
                  </a:lnTo>
                  <a:lnTo>
                    <a:pt x="191" y="296"/>
                  </a:lnTo>
                  <a:lnTo>
                    <a:pt x="191" y="286"/>
                  </a:lnTo>
                  <a:lnTo>
                    <a:pt x="191" y="279"/>
                  </a:lnTo>
                  <a:lnTo>
                    <a:pt x="192" y="270"/>
                  </a:lnTo>
                  <a:lnTo>
                    <a:pt x="192" y="263"/>
                  </a:lnTo>
                  <a:lnTo>
                    <a:pt x="193" y="253"/>
                  </a:lnTo>
                  <a:lnTo>
                    <a:pt x="195" y="245"/>
                  </a:lnTo>
                  <a:lnTo>
                    <a:pt x="196" y="237"/>
                  </a:lnTo>
                  <a:lnTo>
                    <a:pt x="198" y="228"/>
                  </a:lnTo>
                  <a:lnTo>
                    <a:pt x="198" y="223"/>
                  </a:lnTo>
                  <a:lnTo>
                    <a:pt x="198" y="217"/>
                  </a:lnTo>
                  <a:lnTo>
                    <a:pt x="198" y="213"/>
                  </a:lnTo>
                  <a:lnTo>
                    <a:pt x="198" y="209"/>
                  </a:lnTo>
                  <a:lnTo>
                    <a:pt x="198" y="204"/>
                  </a:lnTo>
                  <a:lnTo>
                    <a:pt x="198" y="199"/>
                  </a:lnTo>
                  <a:lnTo>
                    <a:pt x="198" y="194"/>
                  </a:lnTo>
                  <a:lnTo>
                    <a:pt x="198" y="190"/>
                  </a:lnTo>
                  <a:lnTo>
                    <a:pt x="196" y="184"/>
                  </a:lnTo>
                  <a:lnTo>
                    <a:pt x="195" y="179"/>
                  </a:lnTo>
                  <a:lnTo>
                    <a:pt x="195" y="173"/>
                  </a:lnTo>
                  <a:lnTo>
                    <a:pt x="195" y="168"/>
                  </a:lnTo>
                  <a:lnTo>
                    <a:pt x="193" y="164"/>
                  </a:lnTo>
                  <a:lnTo>
                    <a:pt x="192" y="158"/>
                  </a:lnTo>
                  <a:lnTo>
                    <a:pt x="192" y="153"/>
                  </a:lnTo>
                  <a:lnTo>
                    <a:pt x="192" y="148"/>
                  </a:lnTo>
                  <a:lnTo>
                    <a:pt x="191" y="143"/>
                  </a:lnTo>
                  <a:lnTo>
                    <a:pt x="191" y="137"/>
                  </a:lnTo>
                  <a:lnTo>
                    <a:pt x="189" y="132"/>
                  </a:lnTo>
                  <a:lnTo>
                    <a:pt x="189" y="128"/>
                  </a:lnTo>
                  <a:lnTo>
                    <a:pt x="189" y="122"/>
                  </a:lnTo>
                  <a:lnTo>
                    <a:pt x="189" y="117"/>
                  </a:lnTo>
                  <a:lnTo>
                    <a:pt x="189" y="113"/>
                  </a:lnTo>
                  <a:lnTo>
                    <a:pt x="189" y="107"/>
                  </a:lnTo>
                  <a:lnTo>
                    <a:pt x="188" y="103"/>
                  </a:lnTo>
                  <a:lnTo>
                    <a:pt x="188" y="98"/>
                  </a:lnTo>
                  <a:lnTo>
                    <a:pt x="187" y="92"/>
                  </a:lnTo>
                  <a:lnTo>
                    <a:pt x="187" y="88"/>
                  </a:lnTo>
                  <a:lnTo>
                    <a:pt x="187" y="82"/>
                  </a:lnTo>
                  <a:lnTo>
                    <a:pt x="187" y="78"/>
                  </a:lnTo>
                  <a:lnTo>
                    <a:pt x="187" y="73"/>
                  </a:lnTo>
                  <a:lnTo>
                    <a:pt x="188" y="70"/>
                  </a:lnTo>
                  <a:lnTo>
                    <a:pt x="188" y="64"/>
                  </a:lnTo>
                  <a:lnTo>
                    <a:pt x="189" y="59"/>
                  </a:lnTo>
                  <a:lnTo>
                    <a:pt x="189" y="55"/>
                  </a:lnTo>
                  <a:lnTo>
                    <a:pt x="191" y="52"/>
                  </a:lnTo>
                  <a:lnTo>
                    <a:pt x="192" y="44"/>
                  </a:lnTo>
                  <a:lnTo>
                    <a:pt x="195" y="37"/>
                  </a:lnTo>
                  <a:lnTo>
                    <a:pt x="198" y="30"/>
                  </a:lnTo>
                  <a:lnTo>
                    <a:pt x="202" y="23"/>
                  </a:lnTo>
                  <a:lnTo>
                    <a:pt x="206" y="18"/>
                  </a:lnTo>
                  <a:lnTo>
                    <a:pt x="211" y="12"/>
                  </a:lnTo>
                  <a:lnTo>
                    <a:pt x="217" y="7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3" y="0"/>
                  </a:lnTo>
                  <a:lnTo>
                    <a:pt x="255" y="0"/>
                  </a:lnTo>
                  <a:lnTo>
                    <a:pt x="268" y="0"/>
                  </a:lnTo>
                  <a:lnTo>
                    <a:pt x="280" y="0"/>
                  </a:lnTo>
                  <a:lnTo>
                    <a:pt x="293" y="0"/>
                  </a:lnTo>
                  <a:lnTo>
                    <a:pt x="305" y="0"/>
                  </a:lnTo>
                  <a:lnTo>
                    <a:pt x="317" y="0"/>
                  </a:lnTo>
                  <a:lnTo>
                    <a:pt x="330" y="0"/>
                  </a:lnTo>
                  <a:lnTo>
                    <a:pt x="342" y="1"/>
                  </a:lnTo>
                  <a:lnTo>
                    <a:pt x="354" y="1"/>
                  </a:lnTo>
                  <a:lnTo>
                    <a:pt x="367" y="1"/>
                  </a:lnTo>
                  <a:lnTo>
                    <a:pt x="379" y="1"/>
                  </a:lnTo>
                  <a:lnTo>
                    <a:pt x="393" y="2"/>
                  </a:lnTo>
                  <a:lnTo>
                    <a:pt x="405" y="2"/>
                  </a:lnTo>
                  <a:lnTo>
                    <a:pt x="418" y="2"/>
                  </a:lnTo>
                  <a:lnTo>
                    <a:pt x="430" y="2"/>
                  </a:lnTo>
                  <a:lnTo>
                    <a:pt x="442" y="4"/>
                  </a:lnTo>
                  <a:lnTo>
                    <a:pt x="455" y="4"/>
                  </a:lnTo>
                  <a:lnTo>
                    <a:pt x="467" y="4"/>
                  </a:lnTo>
                  <a:lnTo>
                    <a:pt x="480" y="4"/>
                  </a:lnTo>
                  <a:lnTo>
                    <a:pt x="493" y="5"/>
                  </a:lnTo>
                  <a:lnTo>
                    <a:pt x="506" y="5"/>
                  </a:lnTo>
                  <a:lnTo>
                    <a:pt x="518" y="5"/>
                  </a:lnTo>
                  <a:lnTo>
                    <a:pt x="530" y="5"/>
                  </a:lnTo>
                  <a:lnTo>
                    <a:pt x="544" y="7"/>
                  </a:lnTo>
                  <a:lnTo>
                    <a:pt x="557" y="7"/>
                  </a:lnTo>
                  <a:lnTo>
                    <a:pt x="569" y="7"/>
                  </a:lnTo>
                  <a:lnTo>
                    <a:pt x="581" y="7"/>
                  </a:lnTo>
                  <a:lnTo>
                    <a:pt x="595" y="7"/>
                  </a:lnTo>
                  <a:lnTo>
                    <a:pt x="607" y="7"/>
                  </a:lnTo>
                  <a:lnTo>
                    <a:pt x="620" y="8"/>
                  </a:lnTo>
                  <a:lnTo>
                    <a:pt x="632" y="8"/>
                  </a:lnTo>
                  <a:lnTo>
                    <a:pt x="646" y="8"/>
                  </a:lnTo>
                  <a:lnTo>
                    <a:pt x="658" y="8"/>
                  </a:lnTo>
                  <a:lnTo>
                    <a:pt x="671" y="8"/>
                  </a:lnTo>
                  <a:lnTo>
                    <a:pt x="683" y="8"/>
                  </a:lnTo>
                  <a:lnTo>
                    <a:pt x="697" y="9"/>
                  </a:lnTo>
                  <a:lnTo>
                    <a:pt x="709" y="9"/>
                  </a:lnTo>
                  <a:lnTo>
                    <a:pt x="722" y="9"/>
                  </a:lnTo>
                  <a:lnTo>
                    <a:pt x="734" y="9"/>
                  </a:lnTo>
                  <a:lnTo>
                    <a:pt x="746" y="11"/>
                  </a:lnTo>
                  <a:lnTo>
                    <a:pt x="759" y="11"/>
                  </a:lnTo>
                  <a:lnTo>
                    <a:pt x="771" y="11"/>
                  </a:lnTo>
                  <a:lnTo>
                    <a:pt x="784" y="11"/>
                  </a:lnTo>
                  <a:lnTo>
                    <a:pt x="797" y="11"/>
                  </a:lnTo>
                  <a:lnTo>
                    <a:pt x="810" y="11"/>
                  </a:lnTo>
                  <a:lnTo>
                    <a:pt x="823" y="12"/>
                  </a:lnTo>
                  <a:lnTo>
                    <a:pt x="836" y="12"/>
                  </a:lnTo>
                  <a:lnTo>
                    <a:pt x="848" y="13"/>
                  </a:lnTo>
                  <a:lnTo>
                    <a:pt x="861" y="13"/>
                  </a:lnTo>
                  <a:lnTo>
                    <a:pt x="873" y="13"/>
                  </a:lnTo>
                  <a:lnTo>
                    <a:pt x="885" y="13"/>
                  </a:lnTo>
                  <a:lnTo>
                    <a:pt x="898" y="13"/>
                  </a:lnTo>
                  <a:lnTo>
                    <a:pt x="911" y="13"/>
                  </a:lnTo>
                  <a:lnTo>
                    <a:pt x="924" y="15"/>
                  </a:lnTo>
                  <a:lnTo>
                    <a:pt x="936" y="15"/>
                  </a:lnTo>
                  <a:lnTo>
                    <a:pt x="949" y="15"/>
                  </a:lnTo>
                  <a:lnTo>
                    <a:pt x="961" y="15"/>
                  </a:lnTo>
                  <a:lnTo>
                    <a:pt x="973" y="15"/>
                  </a:lnTo>
                  <a:lnTo>
                    <a:pt x="986" y="15"/>
                  </a:lnTo>
                  <a:lnTo>
                    <a:pt x="999" y="16"/>
                  </a:lnTo>
                  <a:lnTo>
                    <a:pt x="1012" y="16"/>
                  </a:lnTo>
                  <a:lnTo>
                    <a:pt x="1024" y="18"/>
                  </a:lnTo>
                  <a:lnTo>
                    <a:pt x="1037" y="18"/>
                  </a:lnTo>
                  <a:lnTo>
                    <a:pt x="1050" y="18"/>
                  </a:lnTo>
                  <a:lnTo>
                    <a:pt x="1055" y="19"/>
                  </a:lnTo>
                  <a:lnTo>
                    <a:pt x="1060" y="19"/>
                  </a:lnTo>
                  <a:lnTo>
                    <a:pt x="1064" y="19"/>
                  </a:lnTo>
                  <a:lnTo>
                    <a:pt x="1072" y="20"/>
                  </a:lnTo>
                  <a:lnTo>
                    <a:pt x="1078" y="20"/>
                  </a:lnTo>
                  <a:lnTo>
                    <a:pt x="1086" y="20"/>
                  </a:lnTo>
                  <a:lnTo>
                    <a:pt x="1093" y="20"/>
                  </a:lnTo>
                  <a:lnTo>
                    <a:pt x="1101" y="20"/>
                  </a:lnTo>
                  <a:lnTo>
                    <a:pt x="1108" y="19"/>
                  </a:lnTo>
                  <a:lnTo>
                    <a:pt x="1116" y="19"/>
                  </a:lnTo>
                  <a:lnTo>
                    <a:pt x="1125" y="18"/>
                  </a:lnTo>
                  <a:lnTo>
                    <a:pt x="1133" y="18"/>
                  </a:lnTo>
                  <a:lnTo>
                    <a:pt x="1140" y="16"/>
                  </a:lnTo>
                  <a:lnTo>
                    <a:pt x="1149" y="15"/>
                  </a:lnTo>
                  <a:lnTo>
                    <a:pt x="1156" y="15"/>
                  </a:lnTo>
                  <a:lnTo>
                    <a:pt x="1166" y="15"/>
                  </a:lnTo>
                  <a:lnTo>
                    <a:pt x="1173" y="15"/>
                  </a:lnTo>
                  <a:lnTo>
                    <a:pt x="1180" y="15"/>
                  </a:lnTo>
                  <a:lnTo>
                    <a:pt x="1188" y="15"/>
                  </a:lnTo>
                  <a:lnTo>
                    <a:pt x="1195" y="15"/>
                  </a:lnTo>
                  <a:lnTo>
                    <a:pt x="1200" y="15"/>
                  </a:lnTo>
                  <a:lnTo>
                    <a:pt x="1207" y="18"/>
                  </a:lnTo>
                  <a:lnTo>
                    <a:pt x="1213" y="18"/>
                  </a:lnTo>
                  <a:lnTo>
                    <a:pt x="1218" y="20"/>
                  </a:lnTo>
                  <a:lnTo>
                    <a:pt x="1222" y="22"/>
                  </a:lnTo>
                  <a:lnTo>
                    <a:pt x="1228" y="26"/>
                  </a:lnTo>
                  <a:lnTo>
                    <a:pt x="1231" y="27"/>
                  </a:lnTo>
                  <a:lnTo>
                    <a:pt x="1233" y="33"/>
                  </a:lnTo>
                  <a:lnTo>
                    <a:pt x="1236" y="37"/>
                  </a:lnTo>
                  <a:lnTo>
                    <a:pt x="1237" y="42"/>
                  </a:lnTo>
                  <a:lnTo>
                    <a:pt x="1237" y="48"/>
                  </a:lnTo>
                  <a:lnTo>
                    <a:pt x="1237" y="56"/>
                  </a:lnTo>
                  <a:lnTo>
                    <a:pt x="1221" y="55"/>
                  </a:lnTo>
                  <a:lnTo>
                    <a:pt x="1206" y="55"/>
                  </a:lnTo>
                  <a:lnTo>
                    <a:pt x="1189" y="55"/>
                  </a:lnTo>
                  <a:lnTo>
                    <a:pt x="1174" y="55"/>
                  </a:lnTo>
                  <a:lnTo>
                    <a:pt x="1158" y="55"/>
                  </a:lnTo>
                  <a:lnTo>
                    <a:pt x="1143" y="55"/>
                  </a:lnTo>
                  <a:lnTo>
                    <a:pt x="1126" y="55"/>
                  </a:lnTo>
                  <a:lnTo>
                    <a:pt x="1111" y="55"/>
                  </a:lnTo>
                  <a:lnTo>
                    <a:pt x="1094" y="53"/>
                  </a:lnTo>
                  <a:lnTo>
                    <a:pt x="1079" y="53"/>
                  </a:lnTo>
                  <a:lnTo>
                    <a:pt x="1063" y="52"/>
                  </a:lnTo>
                  <a:lnTo>
                    <a:pt x="1048" y="52"/>
                  </a:lnTo>
                  <a:lnTo>
                    <a:pt x="1033" y="52"/>
                  </a:lnTo>
                  <a:lnTo>
                    <a:pt x="1017" y="52"/>
                  </a:lnTo>
                  <a:lnTo>
                    <a:pt x="1001" y="52"/>
                  </a:lnTo>
                  <a:lnTo>
                    <a:pt x="986" y="52"/>
                  </a:lnTo>
                  <a:lnTo>
                    <a:pt x="971" y="51"/>
                  </a:lnTo>
                  <a:lnTo>
                    <a:pt x="954" y="51"/>
                  </a:lnTo>
                  <a:lnTo>
                    <a:pt x="939" y="49"/>
                  </a:lnTo>
                  <a:lnTo>
                    <a:pt x="924" y="49"/>
                  </a:lnTo>
                  <a:lnTo>
                    <a:pt x="909" y="48"/>
                  </a:lnTo>
                  <a:lnTo>
                    <a:pt x="892" y="48"/>
                  </a:lnTo>
                  <a:lnTo>
                    <a:pt x="877" y="48"/>
                  </a:lnTo>
                  <a:lnTo>
                    <a:pt x="862" y="48"/>
                  </a:lnTo>
                  <a:lnTo>
                    <a:pt x="847" y="47"/>
                  </a:lnTo>
                  <a:lnTo>
                    <a:pt x="830" y="47"/>
                  </a:lnTo>
                  <a:lnTo>
                    <a:pt x="815" y="47"/>
                  </a:lnTo>
                  <a:lnTo>
                    <a:pt x="800" y="47"/>
                  </a:lnTo>
                  <a:lnTo>
                    <a:pt x="784" y="45"/>
                  </a:lnTo>
                  <a:lnTo>
                    <a:pt x="768" y="44"/>
                  </a:lnTo>
                  <a:lnTo>
                    <a:pt x="753" y="44"/>
                  </a:lnTo>
                  <a:lnTo>
                    <a:pt x="738" y="44"/>
                  </a:lnTo>
                  <a:lnTo>
                    <a:pt x="723" y="44"/>
                  </a:lnTo>
                  <a:lnTo>
                    <a:pt x="707" y="42"/>
                  </a:lnTo>
                  <a:lnTo>
                    <a:pt x="691" y="42"/>
                  </a:lnTo>
                  <a:lnTo>
                    <a:pt x="676" y="42"/>
                  </a:lnTo>
                  <a:lnTo>
                    <a:pt x="661" y="41"/>
                  </a:lnTo>
                  <a:lnTo>
                    <a:pt x="645" y="40"/>
                  </a:lnTo>
                  <a:lnTo>
                    <a:pt x="630" y="40"/>
                  </a:lnTo>
                  <a:lnTo>
                    <a:pt x="614" y="40"/>
                  </a:lnTo>
                  <a:lnTo>
                    <a:pt x="598" y="38"/>
                  </a:lnTo>
                  <a:lnTo>
                    <a:pt x="583" y="38"/>
                  </a:lnTo>
                  <a:lnTo>
                    <a:pt x="568" y="38"/>
                  </a:lnTo>
                  <a:lnTo>
                    <a:pt x="552" y="38"/>
                  </a:lnTo>
                  <a:lnTo>
                    <a:pt x="536" y="37"/>
                  </a:lnTo>
                  <a:lnTo>
                    <a:pt x="521" y="36"/>
                  </a:lnTo>
                  <a:lnTo>
                    <a:pt x="506" y="36"/>
                  </a:lnTo>
                  <a:lnTo>
                    <a:pt x="491" y="36"/>
                  </a:lnTo>
                  <a:lnTo>
                    <a:pt x="474" y="36"/>
                  </a:lnTo>
                  <a:lnTo>
                    <a:pt x="458" y="36"/>
                  </a:lnTo>
                  <a:lnTo>
                    <a:pt x="442" y="34"/>
                  </a:lnTo>
                  <a:lnTo>
                    <a:pt x="427" y="34"/>
                  </a:lnTo>
                  <a:lnTo>
                    <a:pt x="411" y="34"/>
                  </a:lnTo>
                  <a:lnTo>
                    <a:pt x="394" y="34"/>
                  </a:lnTo>
                  <a:lnTo>
                    <a:pt x="379" y="34"/>
                  </a:lnTo>
                  <a:lnTo>
                    <a:pt x="364" y="34"/>
                  </a:lnTo>
                  <a:lnTo>
                    <a:pt x="349" y="34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1" y="34"/>
                  </a:lnTo>
                  <a:lnTo>
                    <a:pt x="286" y="34"/>
                  </a:lnTo>
                  <a:lnTo>
                    <a:pt x="271" y="34"/>
                  </a:lnTo>
                  <a:lnTo>
                    <a:pt x="254" y="34"/>
                  </a:lnTo>
                  <a:lnTo>
                    <a:pt x="239" y="34"/>
                  </a:lnTo>
                  <a:lnTo>
                    <a:pt x="238" y="44"/>
                  </a:lnTo>
                  <a:lnTo>
                    <a:pt x="236" y="56"/>
                  </a:lnTo>
                  <a:lnTo>
                    <a:pt x="236" y="67"/>
                  </a:lnTo>
                  <a:lnTo>
                    <a:pt x="236" y="80"/>
                  </a:lnTo>
                  <a:lnTo>
                    <a:pt x="235" y="91"/>
                  </a:lnTo>
                  <a:lnTo>
                    <a:pt x="235" y="103"/>
                  </a:lnTo>
                  <a:lnTo>
                    <a:pt x="233" y="113"/>
                  </a:lnTo>
                  <a:lnTo>
                    <a:pt x="233" y="126"/>
                  </a:lnTo>
                  <a:lnTo>
                    <a:pt x="232" y="136"/>
                  </a:lnTo>
                  <a:lnTo>
                    <a:pt x="232" y="148"/>
                  </a:lnTo>
                  <a:lnTo>
                    <a:pt x="231" y="160"/>
                  </a:lnTo>
                  <a:lnTo>
                    <a:pt x="231" y="172"/>
                  </a:lnTo>
                  <a:lnTo>
                    <a:pt x="231" y="183"/>
                  </a:lnTo>
                  <a:lnTo>
                    <a:pt x="229" y="195"/>
                  </a:lnTo>
                  <a:lnTo>
                    <a:pt x="228" y="206"/>
                  </a:lnTo>
                  <a:lnTo>
                    <a:pt x="228" y="219"/>
                  </a:lnTo>
                  <a:lnTo>
                    <a:pt x="228" y="230"/>
                  </a:lnTo>
                  <a:lnTo>
                    <a:pt x="227" y="241"/>
                  </a:lnTo>
                  <a:lnTo>
                    <a:pt x="227" y="253"/>
                  </a:lnTo>
                  <a:lnTo>
                    <a:pt x="227" y="266"/>
                  </a:lnTo>
                  <a:lnTo>
                    <a:pt x="225" y="277"/>
                  </a:lnTo>
                  <a:lnTo>
                    <a:pt x="225" y="288"/>
                  </a:lnTo>
                  <a:lnTo>
                    <a:pt x="225" y="299"/>
                  </a:lnTo>
                  <a:lnTo>
                    <a:pt x="225" y="312"/>
                  </a:lnTo>
                  <a:lnTo>
                    <a:pt x="224" y="322"/>
                  </a:lnTo>
                  <a:lnTo>
                    <a:pt x="224" y="334"/>
                  </a:lnTo>
                  <a:lnTo>
                    <a:pt x="224" y="346"/>
                  </a:lnTo>
                  <a:lnTo>
                    <a:pt x="224" y="358"/>
                  </a:lnTo>
                  <a:lnTo>
                    <a:pt x="224" y="370"/>
                  </a:lnTo>
                  <a:lnTo>
                    <a:pt x="224" y="381"/>
                  </a:lnTo>
                  <a:lnTo>
                    <a:pt x="224" y="394"/>
                  </a:lnTo>
                  <a:lnTo>
                    <a:pt x="224" y="406"/>
                  </a:lnTo>
                  <a:lnTo>
                    <a:pt x="222" y="416"/>
                  </a:lnTo>
                  <a:lnTo>
                    <a:pt x="222" y="428"/>
                  </a:lnTo>
                  <a:lnTo>
                    <a:pt x="222" y="439"/>
                  </a:lnTo>
                  <a:lnTo>
                    <a:pt x="222" y="452"/>
                  </a:lnTo>
                  <a:lnTo>
                    <a:pt x="221" y="463"/>
                  </a:lnTo>
                  <a:lnTo>
                    <a:pt x="221" y="475"/>
                  </a:lnTo>
                  <a:lnTo>
                    <a:pt x="221" y="486"/>
                  </a:lnTo>
                  <a:lnTo>
                    <a:pt x="221" y="498"/>
                  </a:lnTo>
                  <a:lnTo>
                    <a:pt x="220" y="509"/>
                  </a:lnTo>
                  <a:lnTo>
                    <a:pt x="220" y="522"/>
                  </a:lnTo>
                  <a:lnTo>
                    <a:pt x="220" y="533"/>
                  </a:lnTo>
                  <a:lnTo>
                    <a:pt x="220" y="545"/>
                  </a:lnTo>
                  <a:lnTo>
                    <a:pt x="220" y="556"/>
                  </a:lnTo>
                  <a:lnTo>
                    <a:pt x="220" y="569"/>
                  </a:lnTo>
                  <a:lnTo>
                    <a:pt x="220" y="580"/>
                  </a:lnTo>
                  <a:lnTo>
                    <a:pt x="220" y="592"/>
                  </a:lnTo>
                  <a:lnTo>
                    <a:pt x="218" y="603"/>
                  </a:lnTo>
                  <a:lnTo>
                    <a:pt x="218" y="616"/>
                  </a:lnTo>
                  <a:lnTo>
                    <a:pt x="218" y="627"/>
                  </a:lnTo>
                  <a:lnTo>
                    <a:pt x="218" y="639"/>
                  </a:lnTo>
                  <a:lnTo>
                    <a:pt x="218" y="650"/>
                  </a:lnTo>
                  <a:lnTo>
                    <a:pt x="218" y="662"/>
                  </a:lnTo>
                  <a:lnTo>
                    <a:pt x="218" y="673"/>
                  </a:lnTo>
                  <a:lnTo>
                    <a:pt x="218" y="686"/>
                  </a:lnTo>
                  <a:lnTo>
                    <a:pt x="218" y="698"/>
                  </a:lnTo>
                  <a:lnTo>
                    <a:pt x="218" y="709"/>
                  </a:lnTo>
                  <a:lnTo>
                    <a:pt x="218" y="722"/>
                  </a:lnTo>
                  <a:lnTo>
                    <a:pt x="218" y="734"/>
                  </a:lnTo>
                  <a:lnTo>
                    <a:pt x="218" y="745"/>
                  </a:lnTo>
                  <a:lnTo>
                    <a:pt x="218" y="757"/>
                  </a:lnTo>
                  <a:lnTo>
                    <a:pt x="218" y="770"/>
                  </a:lnTo>
                  <a:lnTo>
                    <a:pt x="218" y="782"/>
                  </a:lnTo>
                  <a:lnTo>
                    <a:pt x="232" y="781"/>
                  </a:lnTo>
                  <a:lnTo>
                    <a:pt x="246" y="781"/>
                  </a:lnTo>
                  <a:lnTo>
                    <a:pt x="261" y="779"/>
                  </a:lnTo>
                  <a:lnTo>
                    <a:pt x="276" y="779"/>
                  </a:lnTo>
                  <a:lnTo>
                    <a:pt x="290" y="779"/>
                  </a:lnTo>
                  <a:lnTo>
                    <a:pt x="305" y="779"/>
                  </a:lnTo>
                  <a:lnTo>
                    <a:pt x="320" y="779"/>
                  </a:lnTo>
                  <a:lnTo>
                    <a:pt x="335" y="779"/>
                  </a:lnTo>
                  <a:lnTo>
                    <a:pt x="350" y="778"/>
                  </a:lnTo>
                  <a:lnTo>
                    <a:pt x="365" y="778"/>
                  </a:lnTo>
                  <a:lnTo>
                    <a:pt x="382" y="778"/>
                  </a:lnTo>
                  <a:lnTo>
                    <a:pt x="397" y="778"/>
                  </a:lnTo>
                  <a:lnTo>
                    <a:pt x="414" y="778"/>
                  </a:lnTo>
                  <a:lnTo>
                    <a:pt x="430" y="778"/>
                  </a:lnTo>
                  <a:lnTo>
                    <a:pt x="445" y="778"/>
                  </a:lnTo>
                  <a:lnTo>
                    <a:pt x="463" y="779"/>
                  </a:lnTo>
                  <a:lnTo>
                    <a:pt x="478" y="779"/>
                  </a:lnTo>
                  <a:lnTo>
                    <a:pt x="495" y="779"/>
                  </a:lnTo>
                  <a:lnTo>
                    <a:pt x="511" y="779"/>
                  </a:lnTo>
                  <a:lnTo>
                    <a:pt x="529" y="779"/>
                  </a:lnTo>
                  <a:lnTo>
                    <a:pt x="546" y="779"/>
                  </a:lnTo>
                  <a:lnTo>
                    <a:pt x="562" y="779"/>
                  </a:lnTo>
                  <a:lnTo>
                    <a:pt x="579" y="779"/>
                  </a:lnTo>
                  <a:lnTo>
                    <a:pt x="596" y="781"/>
                  </a:lnTo>
                  <a:lnTo>
                    <a:pt x="613" y="781"/>
                  </a:lnTo>
                  <a:lnTo>
                    <a:pt x="630" y="781"/>
                  </a:lnTo>
                  <a:lnTo>
                    <a:pt x="646" y="781"/>
                  </a:lnTo>
                  <a:lnTo>
                    <a:pt x="664" y="781"/>
                  </a:lnTo>
                  <a:lnTo>
                    <a:pt x="682" y="781"/>
                  </a:lnTo>
                  <a:lnTo>
                    <a:pt x="698" y="782"/>
                  </a:lnTo>
                  <a:lnTo>
                    <a:pt x="716" y="782"/>
                  </a:lnTo>
                  <a:lnTo>
                    <a:pt x="734" y="782"/>
                  </a:lnTo>
                  <a:lnTo>
                    <a:pt x="751" y="782"/>
                  </a:lnTo>
                  <a:lnTo>
                    <a:pt x="767" y="782"/>
                  </a:lnTo>
                  <a:lnTo>
                    <a:pt x="784" y="782"/>
                  </a:lnTo>
                  <a:lnTo>
                    <a:pt x="801" y="784"/>
                  </a:lnTo>
                  <a:lnTo>
                    <a:pt x="818" y="784"/>
                  </a:lnTo>
                  <a:lnTo>
                    <a:pt x="836" y="784"/>
                  </a:lnTo>
                  <a:lnTo>
                    <a:pt x="852" y="784"/>
                  </a:lnTo>
                  <a:lnTo>
                    <a:pt x="869" y="784"/>
                  </a:lnTo>
                  <a:lnTo>
                    <a:pt x="885" y="784"/>
                  </a:lnTo>
                  <a:lnTo>
                    <a:pt x="902" y="784"/>
                  </a:lnTo>
                  <a:lnTo>
                    <a:pt x="920" y="784"/>
                  </a:lnTo>
                  <a:lnTo>
                    <a:pt x="936" y="785"/>
                  </a:lnTo>
                  <a:lnTo>
                    <a:pt x="953" y="785"/>
                  </a:lnTo>
                  <a:lnTo>
                    <a:pt x="969" y="786"/>
                  </a:lnTo>
                  <a:lnTo>
                    <a:pt x="986" y="786"/>
                  </a:lnTo>
                  <a:lnTo>
                    <a:pt x="1004" y="786"/>
                  </a:lnTo>
                  <a:lnTo>
                    <a:pt x="1019" y="786"/>
                  </a:lnTo>
                  <a:lnTo>
                    <a:pt x="1035" y="786"/>
                  </a:lnTo>
                  <a:lnTo>
                    <a:pt x="1052" y="786"/>
                  </a:lnTo>
                  <a:lnTo>
                    <a:pt x="1068" y="788"/>
                  </a:lnTo>
                  <a:lnTo>
                    <a:pt x="1083" y="788"/>
                  </a:lnTo>
                  <a:lnTo>
                    <a:pt x="1100" y="788"/>
                  </a:lnTo>
                  <a:lnTo>
                    <a:pt x="1115" y="788"/>
                  </a:lnTo>
                  <a:lnTo>
                    <a:pt x="1132" y="789"/>
                  </a:lnTo>
                  <a:lnTo>
                    <a:pt x="1147" y="789"/>
                  </a:lnTo>
                  <a:lnTo>
                    <a:pt x="1160" y="789"/>
                  </a:lnTo>
                  <a:lnTo>
                    <a:pt x="1176" y="789"/>
                  </a:lnTo>
                  <a:lnTo>
                    <a:pt x="1192" y="789"/>
                  </a:lnTo>
                  <a:lnTo>
                    <a:pt x="1206" y="789"/>
                  </a:lnTo>
                  <a:lnTo>
                    <a:pt x="1221" y="789"/>
                  </a:lnTo>
                  <a:lnTo>
                    <a:pt x="1236" y="789"/>
                  </a:lnTo>
                  <a:lnTo>
                    <a:pt x="1250" y="789"/>
                  </a:lnTo>
                  <a:lnTo>
                    <a:pt x="1320" y="945"/>
                  </a:lnTo>
                  <a:lnTo>
                    <a:pt x="1319" y="953"/>
                  </a:lnTo>
                  <a:lnTo>
                    <a:pt x="1319" y="963"/>
                  </a:lnTo>
                  <a:lnTo>
                    <a:pt x="1319" y="972"/>
                  </a:lnTo>
                  <a:lnTo>
                    <a:pt x="1319" y="982"/>
                  </a:lnTo>
                  <a:lnTo>
                    <a:pt x="1319" y="992"/>
                  </a:lnTo>
                  <a:lnTo>
                    <a:pt x="1319" y="1001"/>
                  </a:lnTo>
                  <a:lnTo>
                    <a:pt x="1319" y="1011"/>
                  </a:lnTo>
                  <a:lnTo>
                    <a:pt x="1320" y="1021"/>
                  </a:lnTo>
                  <a:lnTo>
                    <a:pt x="1320" y="1030"/>
                  </a:lnTo>
                  <a:lnTo>
                    <a:pt x="1320" y="1040"/>
                  </a:lnTo>
                  <a:lnTo>
                    <a:pt x="1320" y="1050"/>
                  </a:lnTo>
                  <a:lnTo>
                    <a:pt x="1320" y="1061"/>
                  </a:lnTo>
                  <a:lnTo>
                    <a:pt x="1320" y="1070"/>
                  </a:lnTo>
                  <a:lnTo>
                    <a:pt x="1321" y="1080"/>
                  </a:lnTo>
                  <a:lnTo>
                    <a:pt x="1321" y="1089"/>
                  </a:lnTo>
                  <a:lnTo>
                    <a:pt x="1323" y="1100"/>
                  </a:lnTo>
                  <a:lnTo>
                    <a:pt x="1323" y="1110"/>
                  </a:lnTo>
                  <a:lnTo>
                    <a:pt x="1323" y="1121"/>
                  </a:lnTo>
                  <a:lnTo>
                    <a:pt x="1323" y="1131"/>
                  </a:lnTo>
                  <a:lnTo>
                    <a:pt x="1323" y="1140"/>
                  </a:lnTo>
                  <a:lnTo>
                    <a:pt x="1323" y="1150"/>
                  </a:lnTo>
                  <a:lnTo>
                    <a:pt x="1324" y="1161"/>
                  </a:lnTo>
                  <a:lnTo>
                    <a:pt x="1324" y="1171"/>
                  </a:lnTo>
                  <a:lnTo>
                    <a:pt x="1325" y="1182"/>
                  </a:lnTo>
                  <a:lnTo>
                    <a:pt x="1325" y="1193"/>
                  </a:lnTo>
                  <a:lnTo>
                    <a:pt x="1325" y="1202"/>
                  </a:lnTo>
                  <a:lnTo>
                    <a:pt x="1325" y="1212"/>
                  </a:lnTo>
                  <a:lnTo>
                    <a:pt x="1327" y="1223"/>
                  </a:lnTo>
                  <a:lnTo>
                    <a:pt x="1327" y="1233"/>
                  </a:lnTo>
                  <a:lnTo>
                    <a:pt x="1327" y="1244"/>
                  </a:lnTo>
                  <a:lnTo>
                    <a:pt x="1327" y="1253"/>
                  </a:lnTo>
                  <a:lnTo>
                    <a:pt x="1328" y="1264"/>
                  </a:lnTo>
                  <a:lnTo>
                    <a:pt x="1328" y="1274"/>
                  </a:lnTo>
                  <a:lnTo>
                    <a:pt x="1328" y="1284"/>
                  </a:lnTo>
                  <a:lnTo>
                    <a:pt x="1328" y="1295"/>
                  </a:lnTo>
                  <a:lnTo>
                    <a:pt x="1328" y="1304"/>
                  </a:lnTo>
                  <a:lnTo>
                    <a:pt x="1328" y="1314"/>
                  </a:lnTo>
                  <a:lnTo>
                    <a:pt x="1328" y="1324"/>
                  </a:lnTo>
                  <a:lnTo>
                    <a:pt x="1328" y="1335"/>
                  </a:lnTo>
                  <a:lnTo>
                    <a:pt x="1330" y="1344"/>
                  </a:lnTo>
                  <a:lnTo>
                    <a:pt x="1328" y="1355"/>
                  </a:lnTo>
                  <a:lnTo>
                    <a:pt x="1328" y="1365"/>
                  </a:lnTo>
                  <a:lnTo>
                    <a:pt x="1328" y="1375"/>
                  </a:lnTo>
                  <a:lnTo>
                    <a:pt x="1328" y="1384"/>
                  </a:lnTo>
                  <a:lnTo>
                    <a:pt x="1328" y="1395"/>
                  </a:lnTo>
                  <a:lnTo>
                    <a:pt x="1328" y="1405"/>
                  </a:lnTo>
                  <a:lnTo>
                    <a:pt x="1328" y="1415"/>
                  </a:lnTo>
                  <a:lnTo>
                    <a:pt x="1328" y="1426"/>
                  </a:lnTo>
                  <a:lnTo>
                    <a:pt x="1327" y="1435"/>
                  </a:lnTo>
                  <a:lnTo>
                    <a:pt x="1327" y="1445"/>
                  </a:lnTo>
                  <a:lnTo>
                    <a:pt x="1325" y="1455"/>
                  </a:lnTo>
                  <a:lnTo>
                    <a:pt x="1325" y="1464"/>
                  </a:lnTo>
                  <a:lnTo>
                    <a:pt x="1325" y="1474"/>
                  </a:lnTo>
                  <a:lnTo>
                    <a:pt x="1324" y="1484"/>
                  </a:lnTo>
                  <a:lnTo>
                    <a:pt x="1323" y="1493"/>
                  </a:lnTo>
                  <a:lnTo>
                    <a:pt x="1323" y="1503"/>
                  </a:lnTo>
                  <a:lnTo>
                    <a:pt x="1321" y="1512"/>
                  </a:lnTo>
                  <a:lnTo>
                    <a:pt x="1320" y="1522"/>
                  </a:lnTo>
                  <a:lnTo>
                    <a:pt x="1320" y="1532"/>
                  </a:lnTo>
                  <a:lnTo>
                    <a:pt x="1319" y="1541"/>
                  </a:lnTo>
                  <a:lnTo>
                    <a:pt x="1317" y="1551"/>
                  </a:lnTo>
                  <a:lnTo>
                    <a:pt x="1317" y="1561"/>
                  </a:lnTo>
                  <a:lnTo>
                    <a:pt x="1316" y="1570"/>
                  </a:lnTo>
                  <a:lnTo>
                    <a:pt x="1314" y="1580"/>
                  </a:lnTo>
                  <a:lnTo>
                    <a:pt x="1308" y="1581"/>
                  </a:lnTo>
                  <a:lnTo>
                    <a:pt x="1301" y="1583"/>
                  </a:lnTo>
                  <a:lnTo>
                    <a:pt x="1294" y="1583"/>
                  </a:lnTo>
                  <a:lnTo>
                    <a:pt x="1287" y="1585"/>
                  </a:lnTo>
                  <a:lnTo>
                    <a:pt x="1280" y="1585"/>
                  </a:lnTo>
                  <a:lnTo>
                    <a:pt x="1273" y="1585"/>
                  </a:lnTo>
                  <a:lnTo>
                    <a:pt x="1266" y="1585"/>
                  </a:lnTo>
                  <a:lnTo>
                    <a:pt x="1259" y="1585"/>
                  </a:lnTo>
                  <a:lnTo>
                    <a:pt x="1253" y="1584"/>
                  </a:lnTo>
                  <a:lnTo>
                    <a:pt x="1246" y="1583"/>
                  </a:lnTo>
                  <a:lnTo>
                    <a:pt x="1240" y="1581"/>
                  </a:lnTo>
                  <a:lnTo>
                    <a:pt x="1236" y="1581"/>
                  </a:lnTo>
                  <a:lnTo>
                    <a:pt x="1229" y="1579"/>
                  </a:lnTo>
                  <a:lnTo>
                    <a:pt x="1225" y="1577"/>
                  </a:lnTo>
                  <a:lnTo>
                    <a:pt x="1222" y="1574"/>
                  </a:lnTo>
                  <a:lnTo>
                    <a:pt x="1220" y="1572"/>
                  </a:lnTo>
                  <a:lnTo>
                    <a:pt x="1239" y="1518"/>
                  </a:lnTo>
                  <a:lnTo>
                    <a:pt x="1232" y="1517"/>
                  </a:lnTo>
                  <a:lnTo>
                    <a:pt x="1225" y="1515"/>
                  </a:lnTo>
                  <a:lnTo>
                    <a:pt x="1218" y="1512"/>
                  </a:lnTo>
                  <a:lnTo>
                    <a:pt x="1213" y="1512"/>
                  </a:lnTo>
                  <a:lnTo>
                    <a:pt x="1204" y="1510"/>
                  </a:lnTo>
                  <a:lnTo>
                    <a:pt x="1198" y="1508"/>
                  </a:lnTo>
                  <a:lnTo>
                    <a:pt x="1192" y="1507"/>
                  </a:lnTo>
                  <a:lnTo>
                    <a:pt x="1185" y="1506"/>
                  </a:lnTo>
                  <a:lnTo>
                    <a:pt x="1177" y="1503"/>
                  </a:lnTo>
                  <a:lnTo>
                    <a:pt x="1171" y="1501"/>
                  </a:lnTo>
                  <a:lnTo>
                    <a:pt x="1165" y="1500"/>
                  </a:lnTo>
                  <a:lnTo>
                    <a:pt x="1158" y="1499"/>
                  </a:lnTo>
                  <a:lnTo>
                    <a:pt x="1151" y="1496"/>
                  </a:lnTo>
                  <a:lnTo>
                    <a:pt x="1144" y="1495"/>
                  </a:lnTo>
                  <a:lnTo>
                    <a:pt x="1137" y="1493"/>
                  </a:lnTo>
                  <a:lnTo>
                    <a:pt x="1132" y="1492"/>
                  </a:lnTo>
                  <a:lnTo>
                    <a:pt x="1125" y="1489"/>
                  </a:lnTo>
                  <a:lnTo>
                    <a:pt x="1119" y="1489"/>
                  </a:lnTo>
                  <a:lnTo>
                    <a:pt x="1114" y="1488"/>
                  </a:lnTo>
                  <a:lnTo>
                    <a:pt x="1108" y="1486"/>
                  </a:lnTo>
                  <a:lnTo>
                    <a:pt x="1103" y="1485"/>
                  </a:lnTo>
                  <a:lnTo>
                    <a:pt x="1099" y="1484"/>
                  </a:lnTo>
                  <a:lnTo>
                    <a:pt x="1094" y="1482"/>
                  </a:lnTo>
                  <a:lnTo>
                    <a:pt x="1090" y="1481"/>
                  </a:lnTo>
                  <a:lnTo>
                    <a:pt x="1083" y="1477"/>
                  </a:lnTo>
                  <a:lnTo>
                    <a:pt x="1077" y="1472"/>
                  </a:lnTo>
                  <a:lnTo>
                    <a:pt x="1072" y="1468"/>
                  </a:lnTo>
                  <a:lnTo>
                    <a:pt x="1068" y="1463"/>
                  </a:lnTo>
                  <a:lnTo>
                    <a:pt x="1066" y="1456"/>
                  </a:lnTo>
                  <a:lnTo>
                    <a:pt x="1063" y="1450"/>
                  </a:lnTo>
                  <a:lnTo>
                    <a:pt x="1063" y="1444"/>
                  </a:lnTo>
                  <a:lnTo>
                    <a:pt x="1063" y="1437"/>
                  </a:lnTo>
                  <a:lnTo>
                    <a:pt x="1063" y="1430"/>
                  </a:lnTo>
                  <a:lnTo>
                    <a:pt x="1064" y="1422"/>
                  </a:lnTo>
                  <a:lnTo>
                    <a:pt x="1066" y="1415"/>
                  </a:lnTo>
                  <a:lnTo>
                    <a:pt x="1068" y="1408"/>
                  </a:lnTo>
                  <a:lnTo>
                    <a:pt x="1070" y="1399"/>
                  </a:lnTo>
                  <a:lnTo>
                    <a:pt x="1074" y="1391"/>
                  </a:lnTo>
                  <a:lnTo>
                    <a:pt x="1075" y="1382"/>
                  </a:lnTo>
                  <a:lnTo>
                    <a:pt x="1081" y="1375"/>
                  </a:lnTo>
                  <a:lnTo>
                    <a:pt x="1083" y="1366"/>
                  </a:lnTo>
                  <a:lnTo>
                    <a:pt x="1088" y="1358"/>
                  </a:lnTo>
                  <a:lnTo>
                    <a:pt x="1093" y="1350"/>
                  </a:lnTo>
                  <a:lnTo>
                    <a:pt x="1099" y="1343"/>
                  </a:lnTo>
                  <a:lnTo>
                    <a:pt x="1103" y="1335"/>
                  </a:lnTo>
                  <a:lnTo>
                    <a:pt x="1107" y="1326"/>
                  </a:lnTo>
                  <a:lnTo>
                    <a:pt x="1111" y="1320"/>
                  </a:lnTo>
                  <a:lnTo>
                    <a:pt x="1116" y="1311"/>
                  </a:lnTo>
                  <a:lnTo>
                    <a:pt x="1121" y="1304"/>
                  </a:lnTo>
                  <a:lnTo>
                    <a:pt x="1125" y="1298"/>
                  </a:lnTo>
                  <a:lnTo>
                    <a:pt x="1129" y="1291"/>
                  </a:lnTo>
                  <a:lnTo>
                    <a:pt x="1133" y="1286"/>
                  </a:lnTo>
                  <a:lnTo>
                    <a:pt x="1127" y="1281"/>
                  </a:lnTo>
                  <a:lnTo>
                    <a:pt x="1123" y="1278"/>
                  </a:lnTo>
                  <a:lnTo>
                    <a:pt x="1116" y="1274"/>
                  </a:lnTo>
                  <a:lnTo>
                    <a:pt x="1111" y="1271"/>
                  </a:lnTo>
                  <a:lnTo>
                    <a:pt x="1104" y="1269"/>
                  </a:lnTo>
                  <a:lnTo>
                    <a:pt x="1099" y="1267"/>
                  </a:lnTo>
                  <a:lnTo>
                    <a:pt x="1092" y="1266"/>
                  </a:lnTo>
                  <a:lnTo>
                    <a:pt x="1086" y="1266"/>
                  </a:lnTo>
                  <a:lnTo>
                    <a:pt x="1079" y="1264"/>
                  </a:lnTo>
                  <a:lnTo>
                    <a:pt x="1074" y="1266"/>
                  </a:lnTo>
                  <a:lnTo>
                    <a:pt x="1067" y="1267"/>
                  </a:lnTo>
                  <a:lnTo>
                    <a:pt x="1063" y="1271"/>
                  </a:lnTo>
                  <a:lnTo>
                    <a:pt x="1059" y="1275"/>
                  </a:lnTo>
                  <a:lnTo>
                    <a:pt x="1055" y="1282"/>
                  </a:lnTo>
                  <a:lnTo>
                    <a:pt x="1052" y="1284"/>
                  </a:lnTo>
                  <a:lnTo>
                    <a:pt x="1052" y="1288"/>
                  </a:lnTo>
                  <a:lnTo>
                    <a:pt x="1050" y="1292"/>
                  </a:lnTo>
                  <a:lnTo>
                    <a:pt x="1050" y="1298"/>
                  </a:lnTo>
                  <a:lnTo>
                    <a:pt x="1049" y="1304"/>
                  </a:lnTo>
                  <a:lnTo>
                    <a:pt x="1049" y="1313"/>
                  </a:lnTo>
                  <a:lnTo>
                    <a:pt x="1049" y="1321"/>
                  </a:lnTo>
                  <a:lnTo>
                    <a:pt x="1049" y="1331"/>
                  </a:lnTo>
                  <a:lnTo>
                    <a:pt x="1048" y="1339"/>
                  </a:lnTo>
                  <a:lnTo>
                    <a:pt x="1048" y="1347"/>
                  </a:lnTo>
                  <a:lnTo>
                    <a:pt x="1048" y="1355"/>
                  </a:lnTo>
                  <a:lnTo>
                    <a:pt x="1048" y="1365"/>
                  </a:lnTo>
                  <a:lnTo>
                    <a:pt x="1046" y="1373"/>
                  </a:lnTo>
                  <a:lnTo>
                    <a:pt x="1044" y="1382"/>
                  </a:lnTo>
                  <a:lnTo>
                    <a:pt x="1042" y="1390"/>
                  </a:lnTo>
                  <a:lnTo>
                    <a:pt x="1042" y="1398"/>
                  </a:lnTo>
                  <a:lnTo>
                    <a:pt x="1039" y="1405"/>
                  </a:lnTo>
                  <a:lnTo>
                    <a:pt x="1038" y="1412"/>
                  </a:lnTo>
                  <a:lnTo>
                    <a:pt x="1035" y="1420"/>
                  </a:lnTo>
                  <a:lnTo>
                    <a:pt x="1033" y="1427"/>
                  </a:lnTo>
                  <a:lnTo>
                    <a:pt x="1028" y="1433"/>
                  </a:lnTo>
                  <a:lnTo>
                    <a:pt x="1026" y="1438"/>
                  </a:lnTo>
                  <a:lnTo>
                    <a:pt x="1021" y="1444"/>
                  </a:lnTo>
                  <a:lnTo>
                    <a:pt x="1017" y="1448"/>
                  </a:lnTo>
                  <a:lnTo>
                    <a:pt x="1010" y="1452"/>
                  </a:lnTo>
                  <a:lnTo>
                    <a:pt x="1006" y="1455"/>
                  </a:lnTo>
                  <a:lnTo>
                    <a:pt x="999" y="1457"/>
                  </a:lnTo>
                  <a:lnTo>
                    <a:pt x="994" y="1460"/>
                  </a:lnTo>
                  <a:lnTo>
                    <a:pt x="986" y="1460"/>
                  </a:lnTo>
                  <a:lnTo>
                    <a:pt x="979" y="1460"/>
                  </a:lnTo>
                  <a:lnTo>
                    <a:pt x="971" y="1459"/>
                  </a:lnTo>
                  <a:lnTo>
                    <a:pt x="962" y="1457"/>
                  </a:lnTo>
                  <a:lnTo>
                    <a:pt x="957" y="1456"/>
                  </a:lnTo>
                  <a:lnTo>
                    <a:pt x="953" y="1453"/>
                  </a:lnTo>
                  <a:lnTo>
                    <a:pt x="947" y="1452"/>
                  </a:lnTo>
                  <a:lnTo>
                    <a:pt x="942" y="1449"/>
                  </a:lnTo>
                  <a:lnTo>
                    <a:pt x="936" y="1448"/>
                  </a:lnTo>
                  <a:lnTo>
                    <a:pt x="932" y="1445"/>
                  </a:lnTo>
                  <a:lnTo>
                    <a:pt x="925" y="1442"/>
                  </a:lnTo>
                  <a:lnTo>
                    <a:pt x="921" y="1439"/>
                  </a:lnTo>
                  <a:lnTo>
                    <a:pt x="921" y="1433"/>
                  </a:lnTo>
                  <a:lnTo>
                    <a:pt x="924" y="1426"/>
                  </a:lnTo>
                  <a:lnTo>
                    <a:pt x="924" y="1419"/>
                  </a:lnTo>
                  <a:lnTo>
                    <a:pt x="924" y="1413"/>
                  </a:lnTo>
                  <a:lnTo>
                    <a:pt x="924" y="1408"/>
                  </a:lnTo>
                  <a:lnTo>
                    <a:pt x="924" y="1404"/>
                  </a:lnTo>
                  <a:lnTo>
                    <a:pt x="921" y="1399"/>
                  </a:lnTo>
                  <a:lnTo>
                    <a:pt x="921" y="1395"/>
                  </a:lnTo>
                  <a:lnTo>
                    <a:pt x="916" y="1387"/>
                  </a:lnTo>
                  <a:lnTo>
                    <a:pt x="911" y="1379"/>
                  </a:lnTo>
                  <a:lnTo>
                    <a:pt x="903" y="1373"/>
                  </a:lnTo>
                  <a:lnTo>
                    <a:pt x="896" y="1368"/>
                  </a:lnTo>
                  <a:lnTo>
                    <a:pt x="891" y="1365"/>
                  </a:lnTo>
                  <a:lnTo>
                    <a:pt x="885" y="1364"/>
                  </a:lnTo>
                  <a:lnTo>
                    <a:pt x="881" y="1361"/>
                  </a:lnTo>
                  <a:lnTo>
                    <a:pt x="877" y="1360"/>
                  </a:lnTo>
                  <a:lnTo>
                    <a:pt x="872" y="1357"/>
                  </a:lnTo>
                  <a:lnTo>
                    <a:pt x="866" y="1355"/>
                  </a:lnTo>
                  <a:lnTo>
                    <a:pt x="861" y="1353"/>
                  </a:lnTo>
                  <a:lnTo>
                    <a:pt x="856" y="1353"/>
                  </a:lnTo>
                  <a:lnTo>
                    <a:pt x="851" y="1351"/>
                  </a:lnTo>
                  <a:lnTo>
                    <a:pt x="845" y="1350"/>
                  </a:lnTo>
                  <a:lnTo>
                    <a:pt x="840" y="1348"/>
                  </a:lnTo>
                  <a:lnTo>
                    <a:pt x="836" y="1347"/>
                  </a:lnTo>
                  <a:lnTo>
                    <a:pt x="830" y="1346"/>
                  </a:lnTo>
                  <a:lnTo>
                    <a:pt x="825" y="1344"/>
                  </a:lnTo>
                  <a:lnTo>
                    <a:pt x="821" y="1343"/>
                  </a:lnTo>
                  <a:lnTo>
                    <a:pt x="817" y="1343"/>
                  </a:lnTo>
                  <a:lnTo>
                    <a:pt x="811" y="1339"/>
                  </a:lnTo>
                  <a:lnTo>
                    <a:pt x="807" y="1335"/>
                  </a:lnTo>
                  <a:lnTo>
                    <a:pt x="803" y="1332"/>
                  </a:lnTo>
                  <a:lnTo>
                    <a:pt x="800" y="1329"/>
                  </a:lnTo>
                  <a:lnTo>
                    <a:pt x="795" y="1324"/>
                  </a:lnTo>
                  <a:lnTo>
                    <a:pt x="792" y="1320"/>
                  </a:lnTo>
                  <a:lnTo>
                    <a:pt x="788" y="1313"/>
                  </a:lnTo>
                  <a:lnTo>
                    <a:pt x="790" y="1307"/>
                  </a:lnTo>
                  <a:lnTo>
                    <a:pt x="792" y="1303"/>
                  </a:lnTo>
                  <a:lnTo>
                    <a:pt x="795" y="1299"/>
                  </a:lnTo>
                  <a:lnTo>
                    <a:pt x="799" y="1295"/>
                  </a:lnTo>
                  <a:lnTo>
                    <a:pt x="803" y="1291"/>
                  </a:lnTo>
                  <a:lnTo>
                    <a:pt x="808" y="1284"/>
                  </a:lnTo>
                  <a:lnTo>
                    <a:pt x="814" y="1277"/>
                  </a:lnTo>
                  <a:lnTo>
                    <a:pt x="817" y="1273"/>
                  </a:lnTo>
                  <a:lnTo>
                    <a:pt x="819" y="1269"/>
                  </a:lnTo>
                  <a:lnTo>
                    <a:pt x="823" y="1264"/>
                  </a:lnTo>
                  <a:lnTo>
                    <a:pt x="826" y="1260"/>
                  </a:lnTo>
                  <a:lnTo>
                    <a:pt x="829" y="1255"/>
                  </a:lnTo>
                  <a:lnTo>
                    <a:pt x="833" y="1251"/>
                  </a:lnTo>
                  <a:lnTo>
                    <a:pt x="839" y="1248"/>
                  </a:lnTo>
                  <a:lnTo>
                    <a:pt x="843" y="1245"/>
                  </a:lnTo>
                  <a:lnTo>
                    <a:pt x="848" y="1242"/>
                  </a:lnTo>
                  <a:lnTo>
                    <a:pt x="854" y="1242"/>
                  </a:lnTo>
                  <a:lnTo>
                    <a:pt x="859" y="1241"/>
                  </a:lnTo>
                  <a:lnTo>
                    <a:pt x="865" y="1240"/>
                  </a:lnTo>
                  <a:lnTo>
                    <a:pt x="869" y="1238"/>
                  </a:lnTo>
                  <a:lnTo>
                    <a:pt x="873" y="1237"/>
                  </a:lnTo>
                  <a:lnTo>
                    <a:pt x="877" y="1234"/>
                  </a:lnTo>
                  <a:lnTo>
                    <a:pt x="881" y="1231"/>
                  </a:lnTo>
                  <a:lnTo>
                    <a:pt x="883" y="1227"/>
                  </a:lnTo>
                  <a:lnTo>
                    <a:pt x="884" y="1223"/>
                  </a:lnTo>
                  <a:lnTo>
                    <a:pt x="884" y="1218"/>
                  </a:lnTo>
                  <a:lnTo>
                    <a:pt x="883" y="1212"/>
                  </a:lnTo>
                  <a:lnTo>
                    <a:pt x="883" y="1205"/>
                  </a:lnTo>
                  <a:lnTo>
                    <a:pt x="883" y="1200"/>
                  </a:lnTo>
                  <a:lnTo>
                    <a:pt x="883" y="1194"/>
                  </a:lnTo>
                  <a:lnTo>
                    <a:pt x="883" y="1189"/>
                  </a:lnTo>
                  <a:lnTo>
                    <a:pt x="881" y="1183"/>
                  </a:lnTo>
                  <a:lnTo>
                    <a:pt x="881" y="1179"/>
                  </a:lnTo>
                  <a:lnTo>
                    <a:pt x="881" y="1174"/>
                  </a:lnTo>
                  <a:lnTo>
                    <a:pt x="881" y="1171"/>
                  </a:lnTo>
                  <a:lnTo>
                    <a:pt x="880" y="1162"/>
                  </a:lnTo>
                  <a:lnTo>
                    <a:pt x="878" y="1157"/>
                  </a:lnTo>
                  <a:lnTo>
                    <a:pt x="876" y="1150"/>
                  </a:lnTo>
                  <a:lnTo>
                    <a:pt x="874" y="1146"/>
                  </a:lnTo>
                  <a:lnTo>
                    <a:pt x="872" y="1142"/>
                  </a:lnTo>
                  <a:lnTo>
                    <a:pt x="869" y="1138"/>
                  </a:lnTo>
                  <a:lnTo>
                    <a:pt x="865" y="1135"/>
                  </a:lnTo>
                  <a:lnTo>
                    <a:pt x="863" y="1134"/>
                  </a:lnTo>
                  <a:lnTo>
                    <a:pt x="855" y="1131"/>
                  </a:lnTo>
                  <a:lnTo>
                    <a:pt x="847" y="1134"/>
                  </a:lnTo>
                  <a:lnTo>
                    <a:pt x="843" y="1134"/>
                  </a:lnTo>
                  <a:lnTo>
                    <a:pt x="837" y="1135"/>
                  </a:lnTo>
                  <a:lnTo>
                    <a:pt x="832" y="1138"/>
                  </a:lnTo>
                  <a:lnTo>
                    <a:pt x="828" y="1139"/>
                  </a:lnTo>
                  <a:lnTo>
                    <a:pt x="821" y="1142"/>
                  </a:lnTo>
                  <a:lnTo>
                    <a:pt x="817" y="1146"/>
                  </a:lnTo>
                  <a:lnTo>
                    <a:pt x="811" y="1149"/>
                  </a:lnTo>
                  <a:lnTo>
                    <a:pt x="807" y="1154"/>
                  </a:lnTo>
                  <a:lnTo>
                    <a:pt x="800" y="1157"/>
                  </a:lnTo>
                  <a:lnTo>
                    <a:pt x="795" y="1161"/>
                  </a:lnTo>
                  <a:lnTo>
                    <a:pt x="789" y="1165"/>
                  </a:lnTo>
                  <a:lnTo>
                    <a:pt x="784" y="1171"/>
                  </a:lnTo>
                  <a:lnTo>
                    <a:pt x="778" y="1175"/>
                  </a:lnTo>
                  <a:lnTo>
                    <a:pt x="773" y="1179"/>
                  </a:lnTo>
                  <a:lnTo>
                    <a:pt x="767" y="1185"/>
                  </a:lnTo>
                  <a:lnTo>
                    <a:pt x="762" y="1190"/>
                  </a:lnTo>
                  <a:lnTo>
                    <a:pt x="757" y="1311"/>
                  </a:lnTo>
                  <a:lnTo>
                    <a:pt x="751" y="1315"/>
                  </a:lnTo>
                  <a:lnTo>
                    <a:pt x="744" y="1320"/>
                  </a:lnTo>
                  <a:lnTo>
                    <a:pt x="735" y="1324"/>
                  </a:lnTo>
                  <a:lnTo>
                    <a:pt x="727" y="1326"/>
                  </a:lnTo>
                  <a:lnTo>
                    <a:pt x="723" y="1328"/>
                  </a:lnTo>
                  <a:lnTo>
                    <a:pt x="718" y="1328"/>
                  </a:lnTo>
                  <a:lnTo>
                    <a:pt x="713" y="1329"/>
                  </a:lnTo>
                  <a:lnTo>
                    <a:pt x="709" y="1331"/>
                  </a:lnTo>
                  <a:lnTo>
                    <a:pt x="704" y="1331"/>
                  </a:lnTo>
                  <a:lnTo>
                    <a:pt x="698" y="1331"/>
                  </a:lnTo>
                  <a:lnTo>
                    <a:pt x="694" y="1331"/>
                  </a:lnTo>
                  <a:lnTo>
                    <a:pt x="690" y="1332"/>
                  </a:lnTo>
                  <a:lnTo>
                    <a:pt x="685" y="1331"/>
                  </a:lnTo>
                  <a:lnTo>
                    <a:pt x="678" y="1331"/>
                  </a:lnTo>
                  <a:lnTo>
                    <a:pt x="674" y="1329"/>
                  </a:lnTo>
                  <a:lnTo>
                    <a:pt x="668" y="1328"/>
                  </a:lnTo>
                  <a:lnTo>
                    <a:pt x="663" y="1326"/>
                  </a:lnTo>
                  <a:lnTo>
                    <a:pt x="657" y="1326"/>
                  </a:lnTo>
                  <a:lnTo>
                    <a:pt x="652" y="1324"/>
                  </a:lnTo>
                  <a:lnTo>
                    <a:pt x="646" y="1324"/>
                  </a:lnTo>
                  <a:lnTo>
                    <a:pt x="641" y="1321"/>
                  </a:lnTo>
                  <a:lnTo>
                    <a:pt x="636" y="1320"/>
                  </a:lnTo>
                  <a:lnTo>
                    <a:pt x="630" y="1317"/>
                  </a:lnTo>
                  <a:lnTo>
                    <a:pt x="625" y="1314"/>
                  </a:lnTo>
                  <a:lnTo>
                    <a:pt x="620" y="1311"/>
                  </a:lnTo>
                  <a:lnTo>
                    <a:pt x="616" y="1309"/>
                  </a:lnTo>
                  <a:lnTo>
                    <a:pt x="610" y="1304"/>
                  </a:lnTo>
                  <a:lnTo>
                    <a:pt x="606" y="1303"/>
                  </a:lnTo>
                  <a:lnTo>
                    <a:pt x="607" y="1295"/>
                  </a:lnTo>
                  <a:lnTo>
                    <a:pt x="607" y="1288"/>
                  </a:lnTo>
                  <a:lnTo>
                    <a:pt x="607" y="1280"/>
                  </a:lnTo>
                  <a:lnTo>
                    <a:pt x="607" y="1275"/>
                  </a:lnTo>
                  <a:lnTo>
                    <a:pt x="606" y="1270"/>
                  </a:lnTo>
                  <a:lnTo>
                    <a:pt x="605" y="1264"/>
                  </a:lnTo>
                  <a:lnTo>
                    <a:pt x="603" y="1259"/>
                  </a:lnTo>
                  <a:lnTo>
                    <a:pt x="602" y="1255"/>
                  </a:lnTo>
                  <a:lnTo>
                    <a:pt x="596" y="1247"/>
                  </a:lnTo>
                  <a:lnTo>
                    <a:pt x="590" y="1241"/>
                  </a:lnTo>
                  <a:lnTo>
                    <a:pt x="581" y="1236"/>
                  </a:lnTo>
                  <a:lnTo>
                    <a:pt x="573" y="1231"/>
                  </a:lnTo>
                  <a:lnTo>
                    <a:pt x="569" y="1229"/>
                  </a:lnTo>
                  <a:lnTo>
                    <a:pt x="563" y="1226"/>
                  </a:lnTo>
                  <a:lnTo>
                    <a:pt x="559" y="1224"/>
                  </a:lnTo>
                  <a:lnTo>
                    <a:pt x="554" y="1223"/>
                  </a:lnTo>
                  <a:lnTo>
                    <a:pt x="548" y="1222"/>
                  </a:lnTo>
                  <a:lnTo>
                    <a:pt x="543" y="1219"/>
                  </a:lnTo>
                  <a:lnTo>
                    <a:pt x="537" y="1218"/>
                  </a:lnTo>
                  <a:lnTo>
                    <a:pt x="532" y="1218"/>
                  </a:lnTo>
                  <a:lnTo>
                    <a:pt x="526" y="1215"/>
                  </a:lnTo>
                  <a:lnTo>
                    <a:pt x="521" y="1213"/>
                  </a:lnTo>
                  <a:lnTo>
                    <a:pt x="515" y="1212"/>
                  </a:lnTo>
                  <a:lnTo>
                    <a:pt x="511" y="1211"/>
                  </a:lnTo>
                  <a:lnTo>
                    <a:pt x="506" y="1209"/>
                  </a:lnTo>
                  <a:lnTo>
                    <a:pt x="500" y="1208"/>
                  </a:lnTo>
                  <a:lnTo>
                    <a:pt x="495" y="1207"/>
                  </a:lnTo>
                  <a:lnTo>
                    <a:pt x="491" y="1205"/>
                  </a:lnTo>
                  <a:lnTo>
                    <a:pt x="482" y="1204"/>
                  </a:lnTo>
                  <a:lnTo>
                    <a:pt x="475" y="1204"/>
                  </a:lnTo>
                  <a:lnTo>
                    <a:pt x="470" y="1204"/>
                  </a:lnTo>
                  <a:lnTo>
                    <a:pt x="463" y="1204"/>
                  </a:lnTo>
                  <a:lnTo>
                    <a:pt x="458" y="1202"/>
                  </a:lnTo>
                  <a:lnTo>
                    <a:pt x="452" y="1201"/>
                  </a:lnTo>
                  <a:lnTo>
                    <a:pt x="447" y="1201"/>
                  </a:lnTo>
                  <a:lnTo>
                    <a:pt x="442" y="1200"/>
                  </a:lnTo>
                  <a:lnTo>
                    <a:pt x="434" y="1196"/>
                  </a:lnTo>
                  <a:lnTo>
                    <a:pt x="427" y="1191"/>
                  </a:lnTo>
                  <a:lnTo>
                    <a:pt x="420" y="1186"/>
                  </a:lnTo>
                  <a:lnTo>
                    <a:pt x="415" y="1182"/>
                  </a:lnTo>
                  <a:lnTo>
                    <a:pt x="411" y="1175"/>
                  </a:lnTo>
                  <a:lnTo>
                    <a:pt x="407" y="1168"/>
                  </a:lnTo>
                  <a:lnTo>
                    <a:pt x="405" y="1161"/>
                  </a:lnTo>
                  <a:lnTo>
                    <a:pt x="403" y="1153"/>
                  </a:lnTo>
                  <a:lnTo>
                    <a:pt x="401" y="1145"/>
                  </a:lnTo>
                  <a:lnTo>
                    <a:pt x="403" y="1136"/>
                  </a:lnTo>
                  <a:lnTo>
                    <a:pt x="403" y="1127"/>
                  </a:lnTo>
                  <a:lnTo>
                    <a:pt x="404" y="1118"/>
                  </a:lnTo>
                  <a:lnTo>
                    <a:pt x="404" y="1114"/>
                  </a:lnTo>
                  <a:lnTo>
                    <a:pt x="405" y="1109"/>
                  </a:lnTo>
                  <a:lnTo>
                    <a:pt x="405" y="1105"/>
                  </a:lnTo>
                  <a:lnTo>
                    <a:pt x="407" y="1099"/>
                  </a:lnTo>
                  <a:lnTo>
                    <a:pt x="407" y="1094"/>
                  </a:lnTo>
                  <a:lnTo>
                    <a:pt x="409" y="1089"/>
                  </a:lnTo>
                  <a:lnTo>
                    <a:pt x="409" y="1084"/>
                  </a:lnTo>
                  <a:lnTo>
                    <a:pt x="412" y="1080"/>
                  </a:lnTo>
                  <a:lnTo>
                    <a:pt x="414" y="1074"/>
                  </a:lnTo>
                  <a:lnTo>
                    <a:pt x="415" y="1070"/>
                  </a:lnTo>
                  <a:lnTo>
                    <a:pt x="416" y="1065"/>
                  </a:lnTo>
                  <a:lnTo>
                    <a:pt x="419" y="1061"/>
                  </a:lnTo>
                  <a:lnTo>
                    <a:pt x="420" y="1056"/>
                  </a:lnTo>
                  <a:lnTo>
                    <a:pt x="422" y="1051"/>
                  </a:lnTo>
                  <a:lnTo>
                    <a:pt x="425" y="1045"/>
                  </a:lnTo>
                  <a:lnTo>
                    <a:pt x="427" y="1041"/>
                  </a:lnTo>
                  <a:lnTo>
                    <a:pt x="429" y="1037"/>
                  </a:lnTo>
                  <a:lnTo>
                    <a:pt x="430" y="1032"/>
                  </a:lnTo>
                  <a:lnTo>
                    <a:pt x="433" y="1026"/>
                  </a:lnTo>
                  <a:lnTo>
                    <a:pt x="434" y="1023"/>
                  </a:lnTo>
                  <a:lnTo>
                    <a:pt x="438" y="1014"/>
                  </a:lnTo>
                  <a:lnTo>
                    <a:pt x="444" y="1005"/>
                  </a:lnTo>
                  <a:lnTo>
                    <a:pt x="447" y="997"/>
                  </a:lnTo>
                  <a:lnTo>
                    <a:pt x="451" y="989"/>
                  </a:lnTo>
                  <a:lnTo>
                    <a:pt x="455" y="981"/>
                  </a:lnTo>
                  <a:lnTo>
                    <a:pt x="459" y="975"/>
                  </a:lnTo>
                  <a:lnTo>
                    <a:pt x="453" y="971"/>
                  </a:lnTo>
                  <a:lnTo>
                    <a:pt x="449" y="968"/>
                  </a:lnTo>
                  <a:lnTo>
                    <a:pt x="442" y="965"/>
                  </a:lnTo>
                  <a:lnTo>
                    <a:pt x="437" y="961"/>
                  </a:lnTo>
                  <a:lnTo>
                    <a:pt x="430" y="963"/>
                  </a:lnTo>
                  <a:lnTo>
                    <a:pt x="425" y="967"/>
                  </a:lnTo>
                  <a:lnTo>
                    <a:pt x="418" y="968"/>
                  </a:lnTo>
                  <a:lnTo>
                    <a:pt x="414" y="972"/>
                  </a:lnTo>
                  <a:lnTo>
                    <a:pt x="409" y="977"/>
                  </a:lnTo>
                  <a:lnTo>
                    <a:pt x="405" y="982"/>
                  </a:lnTo>
                  <a:lnTo>
                    <a:pt x="401" y="988"/>
                  </a:lnTo>
                  <a:lnTo>
                    <a:pt x="398" y="994"/>
                  </a:lnTo>
                  <a:lnTo>
                    <a:pt x="396" y="1000"/>
                  </a:lnTo>
                  <a:lnTo>
                    <a:pt x="393" y="1005"/>
                  </a:lnTo>
                  <a:lnTo>
                    <a:pt x="392" y="1012"/>
                  </a:lnTo>
                  <a:lnTo>
                    <a:pt x="390" y="1019"/>
                  </a:lnTo>
                  <a:lnTo>
                    <a:pt x="387" y="1025"/>
                  </a:lnTo>
                  <a:lnTo>
                    <a:pt x="386" y="1032"/>
                  </a:lnTo>
                  <a:lnTo>
                    <a:pt x="385" y="1037"/>
                  </a:lnTo>
                  <a:lnTo>
                    <a:pt x="385" y="1044"/>
                  </a:lnTo>
                  <a:lnTo>
                    <a:pt x="385" y="1050"/>
                  </a:lnTo>
                  <a:lnTo>
                    <a:pt x="386" y="1055"/>
                  </a:lnTo>
                  <a:lnTo>
                    <a:pt x="387" y="1061"/>
                  </a:lnTo>
                  <a:lnTo>
                    <a:pt x="389" y="1066"/>
                  </a:lnTo>
                  <a:lnTo>
                    <a:pt x="390" y="1070"/>
                  </a:lnTo>
                  <a:lnTo>
                    <a:pt x="390" y="1076"/>
                  </a:lnTo>
                  <a:lnTo>
                    <a:pt x="392" y="1081"/>
                  </a:lnTo>
                  <a:lnTo>
                    <a:pt x="393" y="1085"/>
                  </a:lnTo>
                  <a:lnTo>
                    <a:pt x="392" y="1094"/>
                  </a:lnTo>
                  <a:lnTo>
                    <a:pt x="392" y="1103"/>
                  </a:lnTo>
                  <a:lnTo>
                    <a:pt x="390" y="1110"/>
                  </a:lnTo>
                  <a:lnTo>
                    <a:pt x="389" y="1118"/>
                  </a:lnTo>
                  <a:lnTo>
                    <a:pt x="385" y="1124"/>
                  </a:lnTo>
                  <a:lnTo>
                    <a:pt x="382" y="1131"/>
                  </a:lnTo>
                  <a:lnTo>
                    <a:pt x="376" y="1136"/>
                  </a:lnTo>
                  <a:lnTo>
                    <a:pt x="372" y="1142"/>
                  </a:lnTo>
                  <a:lnTo>
                    <a:pt x="367" y="1147"/>
                  </a:lnTo>
                  <a:lnTo>
                    <a:pt x="361" y="1153"/>
                  </a:lnTo>
                  <a:lnTo>
                    <a:pt x="354" y="1157"/>
                  </a:lnTo>
                  <a:lnTo>
                    <a:pt x="349" y="1161"/>
                  </a:lnTo>
                  <a:lnTo>
                    <a:pt x="342" y="1162"/>
                  </a:lnTo>
                  <a:lnTo>
                    <a:pt x="334" y="1167"/>
                  </a:lnTo>
                  <a:lnTo>
                    <a:pt x="326" y="1169"/>
                  </a:lnTo>
                  <a:lnTo>
                    <a:pt x="319" y="1171"/>
                  </a:lnTo>
                  <a:lnTo>
                    <a:pt x="309" y="1174"/>
                  </a:lnTo>
                  <a:lnTo>
                    <a:pt x="301" y="1175"/>
                  </a:lnTo>
                  <a:lnTo>
                    <a:pt x="293" y="1178"/>
                  </a:lnTo>
                  <a:lnTo>
                    <a:pt x="284" y="1179"/>
                  </a:lnTo>
                  <a:lnTo>
                    <a:pt x="280" y="1179"/>
                  </a:lnTo>
                  <a:lnTo>
                    <a:pt x="275" y="1180"/>
                  </a:lnTo>
                  <a:lnTo>
                    <a:pt x="271" y="1182"/>
                  </a:lnTo>
                  <a:lnTo>
                    <a:pt x="265" y="1182"/>
                  </a:lnTo>
                  <a:lnTo>
                    <a:pt x="257" y="1183"/>
                  </a:lnTo>
                  <a:lnTo>
                    <a:pt x="249" y="1185"/>
                  </a:lnTo>
                  <a:lnTo>
                    <a:pt x="243" y="1185"/>
                  </a:lnTo>
                  <a:lnTo>
                    <a:pt x="239" y="1185"/>
                  </a:lnTo>
                  <a:lnTo>
                    <a:pt x="235" y="1186"/>
                  </a:lnTo>
                  <a:lnTo>
                    <a:pt x="231" y="1186"/>
                  </a:lnTo>
                  <a:lnTo>
                    <a:pt x="221" y="1186"/>
                  </a:lnTo>
                  <a:lnTo>
                    <a:pt x="214" y="1187"/>
                  </a:lnTo>
                  <a:lnTo>
                    <a:pt x="211" y="1187"/>
                  </a:lnTo>
                  <a:lnTo>
                    <a:pt x="210" y="1187"/>
                  </a:lnTo>
                  <a:lnTo>
                    <a:pt x="204" y="1187"/>
                  </a:lnTo>
                  <a:lnTo>
                    <a:pt x="200" y="1189"/>
                  </a:lnTo>
                  <a:lnTo>
                    <a:pt x="193" y="1189"/>
                  </a:lnTo>
                  <a:lnTo>
                    <a:pt x="188" y="1190"/>
                  </a:lnTo>
                  <a:lnTo>
                    <a:pt x="181" y="1193"/>
                  </a:lnTo>
                  <a:lnTo>
                    <a:pt x="173" y="1194"/>
                  </a:lnTo>
                  <a:lnTo>
                    <a:pt x="163" y="1196"/>
                  </a:lnTo>
                  <a:lnTo>
                    <a:pt x="155" y="1198"/>
                  </a:lnTo>
                  <a:lnTo>
                    <a:pt x="151" y="1198"/>
                  </a:lnTo>
                  <a:lnTo>
                    <a:pt x="147" y="1201"/>
                  </a:lnTo>
                  <a:lnTo>
                    <a:pt x="141" y="1201"/>
                  </a:lnTo>
                  <a:lnTo>
                    <a:pt x="137" y="1202"/>
                  </a:lnTo>
                  <a:lnTo>
                    <a:pt x="133" y="1204"/>
                  </a:lnTo>
                  <a:lnTo>
                    <a:pt x="127" y="1204"/>
                  </a:lnTo>
                  <a:lnTo>
                    <a:pt x="123" y="1205"/>
                  </a:lnTo>
                  <a:lnTo>
                    <a:pt x="119" y="1207"/>
                  </a:lnTo>
                  <a:lnTo>
                    <a:pt x="110" y="1209"/>
                  </a:lnTo>
                  <a:lnTo>
                    <a:pt x="103" y="1212"/>
                  </a:lnTo>
                  <a:lnTo>
                    <a:pt x="94" y="1215"/>
                  </a:lnTo>
                  <a:lnTo>
                    <a:pt x="89" y="1218"/>
                  </a:lnTo>
                  <a:lnTo>
                    <a:pt x="81" y="1219"/>
                  </a:lnTo>
                  <a:lnTo>
                    <a:pt x="75" y="1222"/>
                  </a:lnTo>
                  <a:lnTo>
                    <a:pt x="75" y="1227"/>
                  </a:lnTo>
                  <a:lnTo>
                    <a:pt x="75" y="1234"/>
                  </a:lnTo>
                  <a:lnTo>
                    <a:pt x="75" y="1240"/>
                  </a:lnTo>
                  <a:lnTo>
                    <a:pt x="75" y="1245"/>
                  </a:lnTo>
                  <a:lnTo>
                    <a:pt x="74" y="1249"/>
                  </a:lnTo>
                  <a:lnTo>
                    <a:pt x="72" y="1255"/>
                  </a:lnTo>
                  <a:lnTo>
                    <a:pt x="70" y="1259"/>
                  </a:lnTo>
                  <a:lnTo>
                    <a:pt x="68" y="1263"/>
                  </a:lnTo>
                  <a:lnTo>
                    <a:pt x="66" y="1266"/>
                  </a:lnTo>
                  <a:lnTo>
                    <a:pt x="61" y="1267"/>
                  </a:lnTo>
                  <a:lnTo>
                    <a:pt x="57" y="1270"/>
                  </a:lnTo>
                  <a:lnTo>
                    <a:pt x="53" y="1273"/>
                  </a:lnTo>
                  <a:lnTo>
                    <a:pt x="49" y="1274"/>
                  </a:lnTo>
                  <a:lnTo>
                    <a:pt x="44" y="1275"/>
                  </a:lnTo>
                  <a:lnTo>
                    <a:pt x="38" y="1277"/>
                  </a:lnTo>
                  <a:lnTo>
                    <a:pt x="33" y="1278"/>
                  </a:lnTo>
                  <a:lnTo>
                    <a:pt x="31" y="1284"/>
                  </a:lnTo>
                  <a:lnTo>
                    <a:pt x="30" y="1291"/>
                  </a:lnTo>
                  <a:lnTo>
                    <a:pt x="30" y="1296"/>
                  </a:lnTo>
                  <a:lnTo>
                    <a:pt x="30" y="1303"/>
                  </a:lnTo>
                  <a:lnTo>
                    <a:pt x="28" y="1309"/>
                  </a:lnTo>
                  <a:lnTo>
                    <a:pt x="28" y="1315"/>
                  </a:lnTo>
                  <a:lnTo>
                    <a:pt x="28" y="1321"/>
                  </a:lnTo>
                  <a:lnTo>
                    <a:pt x="28" y="1328"/>
                  </a:lnTo>
                  <a:lnTo>
                    <a:pt x="28" y="1332"/>
                  </a:lnTo>
                  <a:lnTo>
                    <a:pt x="28" y="1339"/>
                  </a:lnTo>
                  <a:lnTo>
                    <a:pt x="28" y="1344"/>
                  </a:lnTo>
                  <a:lnTo>
                    <a:pt x="28" y="1351"/>
                  </a:lnTo>
                  <a:lnTo>
                    <a:pt x="28" y="1357"/>
                  </a:lnTo>
                  <a:lnTo>
                    <a:pt x="28" y="1364"/>
                  </a:lnTo>
                  <a:lnTo>
                    <a:pt x="30" y="1369"/>
                  </a:lnTo>
                  <a:lnTo>
                    <a:pt x="30" y="1376"/>
                  </a:lnTo>
                  <a:lnTo>
                    <a:pt x="30" y="1380"/>
                  </a:lnTo>
                  <a:lnTo>
                    <a:pt x="30" y="1387"/>
                  </a:lnTo>
                  <a:lnTo>
                    <a:pt x="30" y="1393"/>
                  </a:lnTo>
                  <a:lnTo>
                    <a:pt x="31" y="1399"/>
                  </a:lnTo>
                  <a:lnTo>
                    <a:pt x="31" y="1405"/>
                  </a:lnTo>
                  <a:lnTo>
                    <a:pt x="33" y="1410"/>
                  </a:lnTo>
                  <a:lnTo>
                    <a:pt x="33" y="1416"/>
                  </a:lnTo>
                  <a:lnTo>
                    <a:pt x="35" y="1423"/>
                  </a:lnTo>
                  <a:lnTo>
                    <a:pt x="35" y="1428"/>
                  </a:lnTo>
                  <a:lnTo>
                    <a:pt x="35" y="1435"/>
                  </a:lnTo>
                  <a:lnTo>
                    <a:pt x="37" y="1439"/>
                  </a:lnTo>
                  <a:lnTo>
                    <a:pt x="37" y="1446"/>
                  </a:lnTo>
                  <a:lnTo>
                    <a:pt x="38" y="1452"/>
                  </a:lnTo>
                  <a:lnTo>
                    <a:pt x="39" y="1457"/>
                  </a:lnTo>
                  <a:lnTo>
                    <a:pt x="39" y="1464"/>
                  </a:lnTo>
                  <a:lnTo>
                    <a:pt x="41" y="1470"/>
                  </a:lnTo>
                  <a:lnTo>
                    <a:pt x="41" y="1475"/>
                  </a:lnTo>
                  <a:lnTo>
                    <a:pt x="44" y="1481"/>
                  </a:lnTo>
                  <a:lnTo>
                    <a:pt x="44" y="1486"/>
                  </a:lnTo>
                  <a:lnTo>
                    <a:pt x="45" y="1493"/>
                  </a:lnTo>
                  <a:lnTo>
                    <a:pt x="45" y="1499"/>
                  </a:lnTo>
                  <a:lnTo>
                    <a:pt x="48" y="1504"/>
                  </a:lnTo>
                  <a:lnTo>
                    <a:pt x="48" y="1510"/>
                  </a:lnTo>
                  <a:lnTo>
                    <a:pt x="49" y="1517"/>
                  </a:lnTo>
                  <a:lnTo>
                    <a:pt x="50" y="1522"/>
                  </a:lnTo>
                  <a:lnTo>
                    <a:pt x="52" y="1529"/>
                  </a:lnTo>
                  <a:lnTo>
                    <a:pt x="53" y="1533"/>
                  </a:lnTo>
                  <a:lnTo>
                    <a:pt x="55" y="1540"/>
                  </a:lnTo>
                  <a:lnTo>
                    <a:pt x="56" y="1546"/>
                  </a:lnTo>
                  <a:lnTo>
                    <a:pt x="57" y="1552"/>
                  </a:lnTo>
                  <a:lnTo>
                    <a:pt x="57" y="1558"/>
                  </a:lnTo>
                  <a:lnTo>
                    <a:pt x="60" y="1565"/>
                  </a:lnTo>
                  <a:lnTo>
                    <a:pt x="60" y="1570"/>
                  </a:lnTo>
                  <a:lnTo>
                    <a:pt x="61" y="1577"/>
                  </a:lnTo>
                  <a:lnTo>
                    <a:pt x="61" y="1583"/>
                  </a:lnTo>
                  <a:lnTo>
                    <a:pt x="64" y="1590"/>
                  </a:lnTo>
                  <a:lnTo>
                    <a:pt x="64" y="1595"/>
                  </a:lnTo>
                  <a:lnTo>
                    <a:pt x="66" y="1602"/>
                  </a:lnTo>
                  <a:lnTo>
                    <a:pt x="67" y="1607"/>
                  </a:lnTo>
                  <a:lnTo>
                    <a:pt x="68" y="1614"/>
                  </a:lnTo>
                  <a:lnTo>
                    <a:pt x="70" y="1621"/>
                  </a:lnTo>
                  <a:lnTo>
                    <a:pt x="71" y="1627"/>
                  </a:lnTo>
                  <a:lnTo>
                    <a:pt x="72" y="1634"/>
                  </a:lnTo>
                  <a:lnTo>
                    <a:pt x="74" y="1641"/>
                  </a:lnTo>
                  <a:lnTo>
                    <a:pt x="74" y="1647"/>
                  </a:lnTo>
                  <a:lnTo>
                    <a:pt x="77" y="1654"/>
                  </a:lnTo>
                  <a:lnTo>
                    <a:pt x="77" y="1660"/>
                  </a:lnTo>
                  <a:lnTo>
                    <a:pt x="78" y="1668"/>
                  </a:lnTo>
                  <a:lnTo>
                    <a:pt x="72" y="1667"/>
                  </a:lnTo>
                  <a:lnTo>
                    <a:pt x="66" y="1667"/>
                  </a:lnTo>
                  <a:lnTo>
                    <a:pt x="57" y="1667"/>
                  </a:lnTo>
                  <a:lnTo>
                    <a:pt x="53" y="1667"/>
                  </a:lnTo>
                  <a:lnTo>
                    <a:pt x="50" y="1657"/>
                  </a:lnTo>
                  <a:lnTo>
                    <a:pt x="48" y="1650"/>
                  </a:lnTo>
                  <a:lnTo>
                    <a:pt x="45" y="1641"/>
                  </a:lnTo>
                  <a:lnTo>
                    <a:pt x="44" y="1634"/>
                  </a:lnTo>
                  <a:lnTo>
                    <a:pt x="41" y="1624"/>
                  </a:lnTo>
                  <a:lnTo>
                    <a:pt x="39" y="1616"/>
                  </a:lnTo>
                  <a:lnTo>
                    <a:pt x="37" y="1607"/>
                  </a:lnTo>
                  <a:lnTo>
                    <a:pt x="35" y="1599"/>
                  </a:lnTo>
                  <a:lnTo>
                    <a:pt x="33" y="1590"/>
                  </a:lnTo>
                  <a:lnTo>
                    <a:pt x="31" y="1581"/>
                  </a:lnTo>
                  <a:lnTo>
                    <a:pt x="30" y="1573"/>
                  </a:lnTo>
                  <a:lnTo>
                    <a:pt x="28" y="1565"/>
                  </a:lnTo>
                  <a:lnTo>
                    <a:pt x="27" y="1555"/>
                  </a:lnTo>
                  <a:lnTo>
                    <a:pt x="26" y="1547"/>
                  </a:lnTo>
                  <a:lnTo>
                    <a:pt x="24" y="1537"/>
                  </a:lnTo>
                  <a:lnTo>
                    <a:pt x="23" y="1529"/>
                  </a:lnTo>
                  <a:lnTo>
                    <a:pt x="22" y="1525"/>
                  </a:lnTo>
                  <a:lnTo>
                    <a:pt x="20" y="1519"/>
                  </a:lnTo>
                  <a:lnTo>
                    <a:pt x="20" y="1515"/>
                  </a:lnTo>
                  <a:lnTo>
                    <a:pt x="20" y="1511"/>
                  </a:lnTo>
                  <a:lnTo>
                    <a:pt x="19" y="1506"/>
                  </a:lnTo>
                  <a:lnTo>
                    <a:pt x="19" y="1501"/>
                  </a:lnTo>
                  <a:lnTo>
                    <a:pt x="17" y="1497"/>
                  </a:lnTo>
                  <a:lnTo>
                    <a:pt x="17" y="1493"/>
                  </a:lnTo>
                  <a:lnTo>
                    <a:pt x="16" y="1484"/>
                  </a:lnTo>
                  <a:lnTo>
                    <a:pt x="16" y="1475"/>
                  </a:lnTo>
                  <a:lnTo>
                    <a:pt x="13" y="1466"/>
                  </a:lnTo>
                  <a:lnTo>
                    <a:pt x="13" y="1457"/>
                  </a:lnTo>
                  <a:lnTo>
                    <a:pt x="13" y="1453"/>
                  </a:lnTo>
                  <a:lnTo>
                    <a:pt x="12" y="1448"/>
                  </a:lnTo>
                  <a:lnTo>
                    <a:pt x="12" y="1444"/>
                  </a:lnTo>
                  <a:lnTo>
                    <a:pt x="12" y="1439"/>
                  </a:lnTo>
                  <a:lnTo>
                    <a:pt x="11" y="1430"/>
                  </a:lnTo>
                  <a:lnTo>
                    <a:pt x="11" y="1422"/>
                  </a:lnTo>
                  <a:lnTo>
                    <a:pt x="9" y="1413"/>
                  </a:lnTo>
                  <a:lnTo>
                    <a:pt x="9" y="1405"/>
                  </a:lnTo>
                  <a:lnTo>
                    <a:pt x="9" y="1395"/>
                  </a:lnTo>
                  <a:lnTo>
                    <a:pt x="9" y="1388"/>
                  </a:lnTo>
                  <a:lnTo>
                    <a:pt x="9" y="1382"/>
                  </a:lnTo>
                  <a:lnTo>
                    <a:pt x="8" y="1375"/>
                  </a:lnTo>
                  <a:lnTo>
                    <a:pt x="8" y="1368"/>
                  </a:lnTo>
                  <a:lnTo>
                    <a:pt x="8" y="1362"/>
                  </a:lnTo>
                  <a:lnTo>
                    <a:pt x="5" y="1355"/>
                  </a:lnTo>
                  <a:lnTo>
                    <a:pt x="5" y="1350"/>
                  </a:lnTo>
                  <a:lnTo>
                    <a:pt x="4" y="1343"/>
                  </a:lnTo>
                  <a:lnTo>
                    <a:pt x="4" y="1337"/>
                  </a:lnTo>
                  <a:lnTo>
                    <a:pt x="2" y="1331"/>
                  </a:lnTo>
                  <a:lnTo>
                    <a:pt x="1" y="1325"/>
                  </a:lnTo>
                  <a:lnTo>
                    <a:pt x="1" y="1318"/>
                  </a:lnTo>
                  <a:lnTo>
                    <a:pt x="0" y="1314"/>
                  </a:lnTo>
                  <a:lnTo>
                    <a:pt x="0" y="1307"/>
                  </a:lnTo>
                  <a:lnTo>
                    <a:pt x="0" y="1303"/>
                  </a:lnTo>
                  <a:lnTo>
                    <a:pt x="0" y="1298"/>
                  </a:lnTo>
                  <a:lnTo>
                    <a:pt x="0" y="1292"/>
                  </a:lnTo>
                  <a:lnTo>
                    <a:pt x="0" y="1288"/>
                  </a:lnTo>
                  <a:lnTo>
                    <a:pt x="0" y="1282"/>
                  </a:lnTo>
                  <a:lnTo>
                    <a:pt x="0" y="1278"/>
                  </a:lnTo>
                  <a:lnTo>
                    <a:pt x="1" y="1274"/>
                  </a:lnTo>
                  <a:lnTo>
                    <a:pt x="4" y="1266"/>
                  </a:lnTo>
                  <a:lnTo>
                    <a:pt x="9" y="1260"/>
                  </a:lnTo>
                  <a:lnTo>
                    <a:pt x="13" y="1255"/>
                  </a:lnTo>
                  <a:lnTo>
                    <a:pt x="22" y="1251"/>
                  </a:lnTo>
                  <a:lnTo>
                    <a:pt x="27" y="1249"/>
                  </a:lnTo>
                  <a:lnTo>
                    <a:pt x="33" y="1248"/>
                  </a:lnTo>
                  <a:lnTo>
                    <a:pt x="39" y="1248"/>
                  </a:lnTo>
                  <a:lnTo>
                    <a:pt x="46" y="1249"/>
                  </a:lnTo>
                  <a:lnTo>
                    <a:pt x="46" y="1249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0" name="Freeform 89">
              <a:extLst>
                <a:ext uri="{FF2B5EF4-FFF2-40B4-BE49-F238E27FC236}">
                  <a16:creationId xmlns:a16="http://schemas.microsoft.com/office/drawing/2014/main" id="{C784C61A-C291-40E0-844D-138CD2C7A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69"/>
              <a:ext cx="399" cy="518"/>
            </a:xfrm>
            <a:custGeom>
              <a:avLst/>
              <a:gdLst>
                <a:gd name="T0" fmla="*/ 73 w 399"/>
                <a:gd name="T1" fmla="*/ 23 h 518"/>
                <a:gd name="T2" fmla="*/ 48 w 399"/>
                <a:gd name="T3" fmla="*/ 57 h 518"/>
                <a:gd name="T4" fmla="*/ 31 w 399"/>
                <a:gd name="T5" fmla="*/ 94 h 518"/>
                <a:gd name="T6" fmla="*/ 18 w 399"/>
                <a:gd name="T7" fmla="*/ 131 h 518"/>
                <a:gd name="T8" fmla="*/ 9 w 399"/>
                <a:gd name="T9" fmla="*/ 171 h 518"/>
                <a:gd name="T10" fmla="*/ 3 w 399"/>
                <a:gd name="T11" fmla="*/ 212 h 518"/>
                <a:gd name="T12" fmla="*/ 1 w 399"/>
                <a:gd name="T13" fmla="*/ 255 h 518"/>
                <a:gd name="T14" fmla="*/ 0 w 399"/>
                <a:gd name="T15" fmla="*/ 296 h 518"/>
                <a:gd name="T16" fmla="*/ 1 w 399"/>
                <a:gd name="T17" fmla="*/ 340 h 518"/>
                <a:gd name="T18" fmla="*/ 3 w 399"/>
                <a:gd name="T19" fmla="*/ 383 h 518"/>
                <a:gd name="T20" fmla="*/ 5 w 399"/>
                <a:gd name="T21" fmla="*/ 424 h 518"/>
                <a:gd name="T22" fmla="*/ 7 w 399"/>
                <a:gd name="T23" fmla="*/ 466 h 518"/>
                <a:gd name="T24" fmla="*/ 11 w 399"/>
                <a:gd name="T25" fmla="*/ 508 h 518"/>
                <a:gd name="T26" fmla="*/ 36 w 399"/>
                <a:gd name="T27" fmla="*/ 511 h 518"/>
                <a:gd name="T28" fmla="*/ 64 w 399"/>
                <a:gd name="T29" fmla="*/ 514 h 518"/>
                <a:gd name="T30" fmla="*/ 92 w 399"/>
                <a:gd name="T31" fmla="*/ 515 h 518"/>
                <a:gd name="T32" fmla="*/ 121 w 399"/>
                <a:gd name="T33" fmla="*/ 517 h 518"/>
                <a:gd name="T34" fmla="*/ 148 w 399"/>
                <a:gd name="T35" fmla="*/ 517 h 518"/>
                <a:gd name="T36" fmla="*/ 179 w 399"/>
                <a:gd name="T37" fmla="*/ 517 h 518"/>
                <a:gd name="T38" fmla="*/ 207 w 399"/>
                <a:gd name="T39" fmla="*/ 515 h 518"/>
                <a:gd name="T40" fmla="*/ 238 w 399"/>
                <a:gd name="T41" fmla="*/ 514 h 518"/>
                <a:gd name="T42" fmla="*/ 265 w 399"/>
                <a:gd name="T43" fmla="*/ 514 h 518"/>
                <a:gd name="T44" fmla="*/ 294 w 399"/>
                <a:gd name="T45" fmla="*/ 514 h 518"/>
                <a:gd name="T46" fmla="*/ 323 w 399"/>
                <a:gd name="T47" fmla="*/ 514 h 518"/>
                <a:gd name="T48" fmla="*/ 352 w 399"/>
                <a:gd name="T49" fmla="*/ 517 h 518"/>
                <a:gd name="T50" fmla="*/ 399 w 399"/>
                <a:gd name="T51" fmla="*/ 510 h 518"/>
                <a:gd name="T52" fmla="*/ 371 w 399"/>
                <a:gd name="T53" fmla="*/ 500 h 518"/>
                <a:gd name="T54" fmla="*/ 344 w 399"/>
                <a:gd name="T55" fmla="*/ 493 h 518"/>
                <a:gd name="T56" fmla="*/ 318 w 399"/>
                <a:gd name="T57" fmla="*/ 488 h 518"/>
                <a:gd name="T58" fmla="*/ 287 w 399"/>
                <a:gd name="T59" fmla="*/ 485 h 518"/>
                <a:gd name="T60" fmla="*/ 258 w 399"/>
                <a:gd name="T61" fmla="*/ 484 h 518"/>
                <a:gd name="T62" fmla="*/ 229 w 399"/>
                <a:gd name="T63" fmla="*/ 484 h 518"/>
                <a:gd name="T64" fmla="*/ 198 w 399"/>
                <a:gd name="T65" fmla="*/ 482 h 518"/>
                <a:gd name="T66" fmla="*/ 169 w 399"/>
                <a:gd name="T67" fmla="*/ 482 h 518"/>
                <a:gd name="T68" fmla="*/ 137 w 399"/>
                <a:gd name="T69" fmla="*/ 482 h 518"/>
                <a:gd name="T70" fmla="*/ 108 w 399"/>
                <a:gd name="T71" fmla="*/ 482 h 518"/>
                <a:gd name="T72" fmla="*/ 80 w 399"/>
                <a:gd name="T73" fmla="*/ 482 h 518"/>
                <a:gd name="T74" fmla="*/ 52 w 399"/>
                <a:gd name="T75" fmla="*/ 481 h 518"/>
                <a:gd name="T76" fmla="*/ 31 w 399"/>
                <a:gd name="T77" fmla="*/ 473 h 518"/>
                <a:gd name="T78" fmla="*/ 31 w 399"/>
                <a:gd name="T79" fmla="*/ 435 h 518"/>
                <a:gd name="T80" fmla="*/ 31 w 399"/>
                <a:gd name="T81" fmla="*/ 398 h 518"/>
                <a:gd name="T82" fmla="*/ 31 w 399"/>
                <a:gd name="T83" fmla="*/ 362 h 518"/>
                <a:gd name="T84" fmla="*/ 31 w 399"/>
                <a:gd name="T85" fmla="*/ 325 h 518"/>
                <a:gd name="T86" fmla="*/ 31 w 399"/>
                <a:gd name="T87" fmla="*/ 288 h 518"/>
                <a:gd name="T88" fmla="*/ 34 w 399"/>
                <a:gd name="T89" fmla="*/ 254 h 518"/>
                <a:gd name="T90" fmla="*/ 38 w 399"/>
                <a:gd name="T91" fmla="*/ 216 h 518"/>
                <a:gd name="T92" fmla="*/ 42 w 399"/>
                <a:gd name="T93" fmla="*/ 182 h 518"/>
                <a:gd name="T94" fmla="*/ 51 w 399"/>
                <a:gd name="T95" fmla="*/ 146 h 518"/>
                <a:gd name="T96" fmla="*/ 62 w 399"/>
                <a:gd name="T97" fmla="*/ 113 h 518"/>
                <a:gd name="T98" fmla="*/ 75 w 399"/>
                <a:gd name="T99" fmla="*/ 81 h 518"/>
                <a:gd name="T100" fmla="*/ 92 w 399"/>
                <a:gd name="T101" fmla="*/ 50 h 518"/>
                <a:gd name="T102" fmla="*/ 104 w 399"/>
                <a:gd name="T103" fmla="*/ 25 h 518"/>
                <a:gd name="T104" fmla="*/ 96 w 399"/>
                <a:gd name="T105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9" h="518">
                  <a:moveTo>
                    <a:pt x="96" y="0"/>
                  </a:moveTo>
                  <a:lnTo>
                    <a:pt x="89" y="4"/>
                  </a:lnTo>
                  <a:lnTo>
                    <a:pt x="84" y="11"/>
                  </a:lnTo>
                  <a:lnTo>
                    <a:pt x="78" y="17"/>
                  </a:lnTo>
                  <a:lnTo>
                    <a:pt x="73" y="23"/>
                  </a:lnTo>
                  <a:lnTo>
                    <a:pt x="67" y="29"/>
                  </a:lnTo>
                  <a:lnTo>
                    <a:pt x="62" y="36"/>
                  </a:lnTo>
                  <a:lnTo>
                    <a:pt x="58" y="43"/>
                  </a:lnTo>
                  <a:lnTo>
                    <a:pt x="53" y="50"/>
                  </a:lnTo>
                  <a:lnTo>
                    <a:pt x="48" y="57"/>
                  </a:lnTo>
                  <a:lnTo>
                    <a:pt x="45" y="63"/>
                  </a:lnTo>
                  <a:lnTo>
                    <a:pt x="41" y="72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4"/>
                  </a:lnTo>
                  <a:lnTo>
                    <a:pt x="29" y="101"/>
                  </a:lnTo>
                  <a:lnTo>
                    <a:pt x="26" y="109"/>
                  </a:lnTo>
                  <a:lnTo>
                    <a:pt x="23" y="116"/>
                  </a:lnTo>
                  <a:lnTo>
                    <a:pt x="20" y="124"/>
                  </a:lnTo>
                  <a:lnTo>
                    <a:pt x="18" y="131"/>
                  </a:lnTo>
                  <a:lnTo>
                    <a:pt x="16" y="139"/>
                  </a:lnTo>
                  <a:lnTo>
                    <a:pt x="14" y="146"/>
                  </a:lnTo>
                  <a:lnTo>
                    <a:pt x="12" y="154"/>
                  </a:lnTo>
                  <a:lnTo>
                    <a:pt x="11" y="163"/>
                  </a:lnTo>
                  <a:lnTo>
                    <a:pt x="9" y="171"/>
                  </a:lnTo>
                  <a:lnTo>
                    <a:pt x="7" y="179"/>
                  </a:lnTo>
                  <a:lnTo>
                    <a:pt x="7" y="187"/>
                  </a:lnTo>
                  <a:lnTo>
                    <a:pt x="5" y="196"/>
                  </a:lnTo>
                  <a:lnTo>
                    <a:pt x="5" y="204"/>
                  </a:lnTo>
                  <a:lnTo>
                    <a:pt x="3" y="212"/>
                  </a:lnTo>
                  <a:lnTo>
                    <a:pt x="3" y="221"/>
                  </a:lnTo>
                  <a:lnTo>
                    <a:pt x="3" y="229"/>
                  </a:lnTo>
                  <a:lnTo>
                    <a:pt x="3" y="238"/>
                  </a:lnTo>
                  <a:lnTo>
                    <a:pt x="1" y="245"/>
                  </a:lnTo>
                  <a:lnTo>
                    <a:pt x="1" y="255"/>
                  </a:lnTo>
                  <a:lnTo>
                    <a:pt x="0" y="262"/>
                  </a:lnTo>
                  <a:lnTo>
                    <a:pt x="0" y="271"/>
                  </a:lnTo>
                  <a:lnTo>
                    <a:pt x="0" y="280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0" y="331"/>
                  </a:lnTo>
                  <a:lnTo>
                    <a:pt x="1" y="340"/>
                  </a:lnTo>
                  <a:lnTo>
                    <a:pt x="1" y="349"/>
                  </a:lnTo>
                  <a:lnTo>
                    <a:pt x="1" y="358"/>
                  </a:lnTo>
                  <a:lnTo>
                    <a:pt x="3" y="367"/>
                  </a:lnTo>
                  <a:lnTo>
                    <a:pt x="3" y="375"/>
                  </a:lnTo>
                  <a:lnTo>
                    <a:pt x="3" y="383"/>
                  </a:lnTo>
                  <a:lnTo>
                    <a:pt x="3" y="391"/>
                  </a:lnTo>
                  <a:lnTo>
                    <a:pt x="4" y="400"/>
                  </a:lnTo>
                  <a:lnTo>
                    <a:pt x="5" y="408"/>
                  </a:lnTo>
                  <a:lnTo>
                    <a:pt x="5" y="416"/>
                  </a:lnTo>
                  <a:lnTo>
                    <a:pt x="5" y="424"/>
                  </a:lnTo>
                  <a:lnTo>
                    <a:pt x="5" y="433"/>
                  </a:lnTo>
                  <a:lnTo>
                    <a:pt x="7" y="442"/>
                  </a:lnTo>
                  <a:lnTo>
                    <a:pt x="7" y="449"/>
                  </a:lnTo>
                  <a:lnTo>
                    <a:pt x="7" y="459"/>
                  </a:lnTo>
                  <a:lnTo>
                    <a:pt x="7" y="466"/>
                  </a:lnTo>
                  <a:lnTo>
                    <a:pt x="8" y="475"/>
                  </a:lnTo>
                  <a:lnTo>
                    <a:pt x="8" y="482"/>
                  </a:lnTo>
                  <a:lnTo>
                    <a:pt x="9" y="492"/>
                  </a:lnTo>
                  <a:lnTo>
                    <a:pt x="9" y="500"/>
                  </a:lnTo>
                  <a:lnTo>
                    <a:pt x="11" y="508"/>
                  </a:lnTo>
                  <a:lnTo>
                    <a:pt x="15" y="508"/>
                  </a:lnTo>
                  <a:lnTo>
                    <a:pt x="20" y="510"/>
                  </a:lnTo>
                  <a:lnTo>
                    <a:pt x="26" y="510"/>
                  </a:lnTo>
                  <a:lnTo>
                    <a:pt x="31" y="511"/>
                  </a:lnTo>
                  <a:lnTo>
                    <a:pt x="36" y="511"/>
                  </a:lnTo>
                  <a:lnTo>
                    <a:pt x="42" y="513"/>
                  </a:lnTo>
                  <a:lnTo>
                    <a:pt x="48" y="513"/>
                  </a:lnTo>
                  <a:lnTo>
                    <a:pt x="53" y="514"/>
                  </a:lnTo>
                  <a:lnTo>
                    <a:pt x="59" y="514"/>
                  </a:lnTo>
                  <a:lnTo>
                    <a:pt x="64" y="514"/>
                  </a:lnTo>
                  <a:lnTo>
                    <a:pt x="70" y="514"/>
                  </a:lnTo>
                  <a:lnTo>
                    <a:pt x="75" y="514"/>
                  </a:lnTo>
                  <a:lnTo>
                    <a:pt x="81" y="514"/>
                  </a:lnTo>
                  <a:lnTo>
                    <a:pt x="86" y="515"/>
                  </a:lnTo>
                  <a:lnTo>
                    <a:pt x="92" y="515"/>
                  </a:lnTo>
                  <a:lnTo>
                    <a:pt x="99" y="517"/>
                  </a:lnTo>
                  <a:lnTo>
                    <a:pt x="103" y="517"/>
                  </a:lnTo>
                  <a:lnTo>
                    <a:pt x="108" y="517"/>
                  </a:lnTo>
                  <a:lnTo>
                    <a:pt x="115" y="517"/>
                  </a:lnTo>
                  <a:lnTo>
                    <a:pt x="121" y="517"/>
                  </a:lnTo>
                  <a:lnTo>
                    <a:pt x="125" y="517"/>
                  </a:lnTo>
                  <a:lnTo>
                    <a:pt x="132" y="517"/>
                  </a:lnTo>
                  <a:lnTo>
                    <a:pt x="137" y="517"/>
                  </a:lnTo>
                  <a:lnTo>
                    <a:pt x="144" y="517"/>
                  </a:lnTo>
                  <a:lnTo>
                    <a:pt x="148" y="517"/>
                  </a:lnTo>
                  <a:lnTo>
                    <a:pt x="155" y="517"/>
                  </a:lnTo>
                  <a:lnTo>
                    <a:pt x="161" y="517"/>
                  </a:lnTo>
                  <a:lnTo>
                    <a:pt x="168" y="517"/>
                  </a:lnTo>
                  <a:lnTo>
                    <a:pt x="173" y="517"/>
                  </a:lnTo>
                  <a:lnTo>
                    <a:pt x="179" y="517"/>
                  </a:lnTo>
                  <a:lnTo>
                    <a:pt x="184" y="517"/>
                  </a:lnTo>
                  <a:lnTo>
                    <a:pt x="191" y="517"/>
                  </a:lnTo>
                  <a:lnTo>
                    <a:pt x="196" y="515"/>
                  </a:lnTo>
                  <a:lnTo>
                    <a:pt x="202" y="515"/>
                  </a:lnTo>
                  <a:lnTo>
                    <a:pt x="207" y="515"/>
                  </a:lnTo>
                  <a:lnTo>
                    <a:pt x="213" y="515"/>
                  </a:lnTo>
                  <a:lnTo>
                    <a:pt x="220" y="514"/>
                  </a:lnTo>
                  <a:lnTo>
                    <a:pt x="225" y="514"/>
                  </a:lnTo>
                  <a:lnTo>
                    <a:pt x="231" y="514"/>
                  </a:lnTo>
                  <a:lnTo>
                    <a:pt x="238" y="514"/>
                  </a:lnTo>
                  <a:lnTo>
                    <a:pt x="242" y="514"/>
                  </a:lnTo>
                  <a:lnTo>
                    <a:pt x="249" y="514"/>
                  </a:lnTo>
                  <a:lnTo>
                    <a:pt x="254" y="514"/>
                  </a:lnTo>
                  <a:lnTo>
                    <a:pt x="260" y="514"/>
                  </a:lnTo>
                  <a:lnTo>
                    <a:pt x="265" y="514"/>
                  </a:lnTo>
                  <a:lnTo>
                    <a:pt x="271" y="514"/>
                  </a:lnTo>
                  <a:lnTo>
                    <a:pt x="278" y="514"/>
                  </a:lnTo>
                  <a:lnTo>
                    <a:pt x="283" y="514"/>
                  </a:lnTo>
                  <a:lnTo>
                    <a:pt x="289" y="514"/>
                  </a:lnTo>
                  <a:lnTo>
                    <a:pt x="294" y="514"/>
                  </a:lnTo>
                  <a:lnTo>
                    <a:pt x="301" y="514"/>
                  </a:lnTo>
                  <a:lnTo>
                    <a:pt x="307" y="514"/>
                  </a:lnTo>
                  <a:lnTo>
                    <a:pt x="311" y="514"/>
                  </a:lnTo>
                  <a:lnTo>
                    <a:pt x="318" y="514"/>
                  </a:lnTo>
                  <a:lnTo>
                    <a:pt x="323" y="514"/>
                  </a:lnTo>
                  <a:lnTo>
                    <a:pt x="330" y="515"/>
                  </a:lnTo>
                  <a:lnTo>
                    <a:pt x="334" y="515"/>
                  </a:lnTo>
                  <a:lnTo>
                    <a:pt x="340" y="515"/>
                  </a:lnTo>
                  <a:lnTo>
                    <a:pt x="346" y="515"/>
                  </a:lnTo>
                  <a:lnTo>
                    <a:pt x="352" y="517"/>
                  </a:lnTo>
                  <a:lnTo>
                    <a:pt x="356" y="517"/>
                  </a:lnTo>
                  <a:lnTo>
                    <a:pt x="363" y="517"/>
                  </a:lnTo>
                  <a:lnTo>
                    <a:pt x="368" y="518"/>
                  </a:lnTo>
                  <a:lnTo>
                    <a:pt x="374" y="518"/>
                  </a:lnTo>
                  <a:lnTo>
                    <a:pt x="399" y="510"/>
                  </a:lnTo>
                  <a:lnTo>
                    <a:pt x="392" y="508"/>
                  </a:lnTo>
                  <a:lnTo>
                    <a:pt x="388" y="506"/>
                  </a:lnTo>
                  <a:lnTo>
                    <a:pt x="382" y="504"/>
                  </a:lnTo>
                  <a:lnTo>
                    <a:pt x="377" y="502"/>
                  </a:lnTo>
                  <a:lnTo>
                    <a:pt x="371" y="500"/>
                  </a:lnTo>
                  <a:lnTo>
                    <a:pt x="367" y="499"/>
                  </a:lnTo>
                  <a:lnTo>
                    <a:pt x="360" y="497"/>
                  </a:lnTo>
                  <a:lnTo>
                    <a:pt x="356" y="496"/>
                  </a:lnTo>
                  <a:lnTo>
                    <a:pt x="351" y="493"/>
                  </a:lnTo>
                  <a:lnTo>
                    <a:pt x="344" y="493"/>
                  </a:lnTo>
                  <a:lnTo>
                    <a:pt x="338" y="492"/>
                  </a:lnTo>
                  <a:lnTo>
                    <a:pt x="334" y="491"/>
                  </a:lnTo>
                  <a:lnTo>
                    <a:pt x="327" y="489"/>
                  </a:lnTo>
                  <a:lnTo>
                    <a:pt x="323" y="489"/>
                  </a:lnTo>
                  <a:lnTo>
                    <a:pt x="318" y="488"/>
                  </a:lnTo>
                  <a:lnTo>
                    <a:pt x="312" y="488"/>
                  </a:lnTo>
                  <a:lnTo>
                    <a:pt x="305" y="488"/>
                  </a:lnTo>
                  <a:lnTo>
                    <a:pt x="300" y="486"/>
                  </a:lnTo>
                  <a:lnTo>
                    <a:pt x="294" y="485"/>
                  </a:lnTo>
                  <a:lnTo>
                    <a:pt x="287" y="485"/>
                  </a:lnTo>
                  <a:lnTo>
                    <a:pt x="282" y="485"/>
                  </a:lnTo>
                  <a:lnTo>
                    <a:pt x="276" y="485"/>
                  </a:lnTo>
                  <a:lnTo>
                    <a:pt x="269" y="485"/>
                  </a:lnTo>
                  <a:lnTo>
                    <a:pt x="265" y="485"/>
                  </a:lnTo>
                  <a:lnTo>
                    <a:pt x="258" y="484"/>
                  </a:lnTo>
                  <a:lnTo>
                    <a:pt x="253" y="484"/>
                  </a:lnTo>
                  <a:lnTo>
                    <a:pt x="246" y="484"/>
                  </a:lnTo>
                  <a:lnTo>
                    <a:pt x="240" y="484"/>
                  </a:lnTo>
                  <a:lnTo>
                    <a:pt x="234" y="484"/>
                  </a:lnTo>
                  <a:lnTo>
                    <a:pt x="229" y="484"/>
                  </a:lnTo>
                  <a:lnTo>
                    <a:pt x="223" y="484"/>
                  </a:lnTo>
                  <a:lnTo>
                    <a:pt x="217" y="484"/>
                  </a:lnTo>
                  <a:lnTo>
                    <a:pt x="210" y="482"/>
                  </a:lnTo>
                  <a:lnTo>
                    <a:pt x="205" y="482"/>
                  </a:lnTo>
                  <a:lnTo>
                    <a:pt x="198" y="482"/>
                  </a:lnTo>
                  <a:lnTo>
                    <a:pt x="192" y="482"/>
                  </a:lnTo>
                  <a:lnTo>
                    <a:pt x="185" y="482"/>
                  </a:lnTo>
                  <a:lnTo>
                    <a:pt x="180" y="482"/>
                  </a:lnTo>
                  <a:lnTo>
                    <a:pt x="173" y="482"/>
                  </a:lnTo>
                  <a:lnTo>
                    <a:pt x="169" y="482"/>
                  </a:lnTo>
                  <a:lnTo>
                    <a:pt x="162" y="482"/>
                  </a:lnTo>
                  <a:lnTo>
                    <a:pt x="157" y="482"/>
                  </a:lnTo>
                  <a:lnTo>
                    <a:pt x="150" y="482"/>
                  </a:lnTo>
                  <a:lnTo>
                    <a:pt x="144" y="482"/>
                  </a:lnTo>
                  <a:lnTo>
                    <a:pt x="137" y="482"/>
                  </a:lnTo>
                  <a:lnTo>
                    <a:pt x="132" y="482"/>
                  </a:lnTo>
                  <a:lnTo>
                    <a:pt x="125" y="482"/>
                  </a:lnTo>
                  <a:lnTo>
                    <a:pt x="121" y="484"/>
                  </a:lnTo>
                  <a:lnTo>
                    <a:pt x="114" y="482"/>
                  </a:lnTo>
                  <a:lnTo>
                    <a:pt x="108" y="482"/>
                  </a:lnTo>
                  <a:lnTo>
                    <a:pt x="103" y="482"/>
                  </a:lnTo>
                  <a:lnTo>
                    <a:pt x="96" y="482"/>
                  </a:lnTo>
                  <a:lnTo>
                    <a:pt x="91" y="482"/>
                  </a:lnTo>
                  <a:lnTo>
                    <a:pt x="85" y="482"/>
                  </a:lnTo>
                  <a:lnTo>
                    <a:pt x="80" y="482"/>
                  </a:lnTo>
                  <a:lnTo>
                    <a:pt x="74" y="482"/>
                  </a:lnTo>
                  <a:lnTo>
                    <a:pt x="69" y="482"/>
                  </a:lnTo>
                  <a:lnTo>
                    <a:pt x="63" y="482"/>
                  </a:lnTo>
                  <a:lnTo>
                    <a:pt x="58" y="481"/>
                  </a:lnTo>
                  <a:lnTo>
                    <a:pt x="52" y="481"/>
                  </a:lnTo>
                  <a:lnTo>
                    <a:pt x="47" y="481"/>
                  </a:lnTo>
                  <a:lnTo>
                    <a:pt x="41" y="481"/>
                  </a:lnTo>
                  <a:lnTo>
                    <a:pt x="36" y="480"/>
                  </a:lnTo>
                  <a:lnTo>
                    <a:pt x="31" y="480"/>
                  </a:lnTo>
                  <a:lnTo>
                    <a:pt x="31" y="473"/>
                  </a:lnTo>
                  <a:lnTo>
                    <a:pt x="31" y="464"/>
                  </a:lnTo>
                  <a:lnTo>
                    <a:pt x="31" y="457"/>
                  </a:lnTo>
                  <a:lnTo>
                    <a:pt x="31" y="449"/>
                  </a:lnTo>
                  <a:lnTo>
                    <a:pt x="31" y="442"/>
                  </a:lnTo>
                  <a:lnTo>
                    <a:pt x="31" y="435"/>
                  </a:lnTo>
                  <a:lnTo>
                    <a:pt x="31" y="427"/>
                  </a:lnTo>
                  <a:lnTo>
                    <a:pt x="31" y="420"/>
                  </a:lnTo>
                  <a:lnTo>
                    <a:pt x="31" y="413"/>
                  </a:lnTo>
                  <a:lnTo>
                    <a:pt x="31" y="405"/>
                  </a:lnTo>
                  <a:lnTo>
                    <a:pt x="31" y="398"/>
                  </a:lnTo>
                  <a:lnTo>
                    <a:pt x="31" y="391"/>
                  </a:lnTo>
                  <a:lnTo>
                    <a:pt x="31" y="384"/>
                  </a:lnTo>
                  <a:lnTo>
                    <a:pt x="31" y="376"/>
                  </a:lnTo>
                  <a:lnTo>
                    <a:pt x="31" y="369"/>
                  </a:lnTo>
                  <a:lnTo>
                    <a:pt x="31" y="362"/>
                  </a:lnTo>
                  <a:lnTo>
                    <a:pt x="31" y="356"/>
                  </a:lnTo>
                  <a:lnTo>
                    <a:pt x="31" y="347"/>
                  </a:lnTo>
                  <a:lnTo>
                    <a:pt x="31" y="340"/>
                  </a:lnTo>
                  <a:lnTo>
                    <a:pt x="31" y="332"/>
                  </a:lnTo>
                  <a:lnTo>
                    <a:pt x="31" y="325"/>
                  </a:lnTo>
                  <a:lnTo>
                    <a:pt x="31" y="318"/>
                  </a:lnTo>
                  <a:lnTo>
                    <a:pt x="31" y="310"/>
                  </a:lnTo>
                  <a:lnTo>
                    <a:pt x="31" y="303"/>
                  </a:lnTo>
                  <a:lnTo>
                    <a:pt x="31" y="296"/>
                  </a:lnTo>
                  <a:lnTo>
                    <a:pt x="31" y="288"/>
                  </a:lnTo>
                  <a:lnTo>
                    <a:pt x="31" y="281"/>
                  </a:lnTo>
                  <a:lnTo>
                    <a:pt x="33" y="274"/>
                  </a:lnTo>
                  <a:lnTo>
                    <a:pt x="33" y="267"/>
                  </a:lnTo>
                  <a:lnTo>
                    <a:pt x="34" y="260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38"/>
                  </a:lnTo>
                  <a:lnTo>
                    <a:pt x="36" y="232"/>
                  </a:lnTo>
                  <a:lnTo>
                    <a:pt x="37" y="223"/>
                  </a:lnTo>
                  <a:lnTo>
                    <a:pt x="38" y="216"/>
                  </a:lnTo>
                  <a:lnTo>
                    <a:pt x="38" y="209"/>
                  </a:lnTo>
                  <a:lnTo>
                    <a:pt x="40" y="203"/>
                  </a:lnTo>
                  <a:lnTo>
                    <a:pt x="40" y="196"/>
                  </a:lnTo>
                  <a:lnTo>
                    <a:pt x="42" y="189"/>
                  </a:lnTo>
                  <a:lnTo>
                    <a:pt x="42" y="182"/>
                  </a:lnTo>
                  <a:lnTo>
                    <a:pt x="44" y="174"/>
                  </a:lnTo>
                  <a:lnTo>
                    <a:pt x="45" y="167"/>
                  </a:lnTo>
                  <a:lnTo>
                    <a:pt x="47" y="161"/>
                  </a:lnTo>
                  <a:lnTo>
                    <a:pt x="48" y="153"/>
                  </a:lnTo>
                  <a:lnTo>
                    <a:pt x="51" y="146"/>
                  </a:lnTo>
                  <a:lnTo>
                    <a:pt x="52" y="141"/>
                  </a:lnTo>
                  <a:lnTo>
                    <a:pt x="55" y="134"/>
                  </a:lnTo>
                  <a:lnTo>
                    <a:pt x="58" y="127"/>
                  </a:lnTo>
                  <a:lnTo>
                    <a:pt x="59" y="120"/>
                  </a:lnTo>
                  <a:lnTo>
                    <a:pt x="62" y="113"/>
                  </a:lnTo>
                  <a:lnTo>
                    <a:pt x="64" y="106"/>
                  </a:lnTo>
                  <a:lnTo>
                    <a:pt x="67" y="101"/>
                  </a:lnTo>
                  <a:lnTo>
                    <a:pt x="69" y="94"/>
                  </a:lnTo>
                  <a:lnTo>
                    <a:pt x="73" y="88"/>
                  </a:lnTo>
                  <a:lnTo>
                    <a:pt x="75" y="81"/>
                  </a:lnTo>
                  <a:lnTo>
                    <a:pt x="78" y="76"/>
                  </a:lnTo>
                  <a:lnTo>
                    <a:pt x="82" y="69"/>
                  </a:lnTo>
                  <a:lnTo>
                    <a:pt x="85" y="62"/>
                  </a:lnTo>
                  <a:lnTo>
                    <a:pt x="89" y="57"/>
                  </a:lnTo>
                  <a:lnTo>
                    <a:pt x="92" y="50"/>
                  </a:lnTo>
                  <a:lnTo>
                    <a:pt x="96" y="44"/>
                  </a:lnTo>
                  <a:lnTo>
                    <a:pt x="102" y="39"/>
                  </a:lnTo>
                  <a:lnTo>
                    <a:pt x="107" y="33"/>
                  </a:lnTo>
                  <a:lnTo>
                    <a:pt x="106" y="29"/>
                  </a:lnTo>
                  <a:lnTo>
                    <a:pt x="104" y="25"/>
                  </a:lnTo>
                  <a:lnTo>
                    <a:pt x="103" y="19"/>
                  </a:lnTo>
                  <a:lnTo>
                    <a:pt x="102" y="14"/>
                  </a:lnTo>
                  <a:lnTo>
                    <a:pt x="99" y="8"/>
                  </a:lnTo>
                  <a:lnTo>
                    <a:pt x="97" y="4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1" name="Freeform 90">
              <a:extLst>
                <a:ext uri="{FF2B5EF4-FFF2-40B4-BE49-F238E27FC236}">
                  <a16:creationId xmlns:a16="http://schemas.microsoft.com/office/drawing/2014/main" id="{C0AA57FC-E3D7-417A-8993-03A69D0A1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2550"/>
              <a:ext cx="211" cy="521"/>
            </a:xfrm>
            <a:custGeom>
              <a:avLst/>
              <a:gdLst>
                <a:gd name="T0" fmla="*/ 0 w 211"/>
                <a:gd name="T1" fmla="*/ 36 h 521"/>
                <a:gd name="T2" fmla="*/ 4 w 211"/>
                <a:gd name="T3" fmla="*/ 81 h 521"/>
                <a:gd name="T4" fmla="*/ 8 w 211"/>
                <a:gd name="T5" fmla="*/ 124 h 521"/>
                <a:gd name="T6" fmla="*/ 15 w 211"/>
                <a:gd name="T7" fmla="*/ 164 h 521"/>
                <a:gd name="T8" fmla="*/ 24 w 211"/>
                <a:gd name="T9" fmla="*/ 201 h 521"/>
                <a:gd name="T10" fmla="*/ 33 w 211"/>
                <a:gd name="T11" fmla="*/ 235 h 521"/>
                <a:gd name="T12" fmla="*/ 43 w 211"/>
                <a:gd name="T13" fmla="*/ 268 h 521"/>
                <a:gd name="T14" fmla="*/ 54 w 211"/>
                <a:gd name="T15" fmla="*/ 300 h 521"/>
                <a:gd name="T16" fmla="*/ 65 w 211"/>
                <a:gd name="T17" fmla="*/ 329 h 521"/>
                <a:gd name="T18" fmla="*/ 77 w 211"/>
                <a:gd name="T19" fmla="*/ 355 h 521"/>
                <a:gd name="T20" fmla="*/ 88 w 211"/>
                <a:gd name="T21" fmla="*/ 383 h 521"/>
                <a:gd name="T22" fmla="*/ 101 w 211"/>
                <a:gd name="T23" fmla="*/ 408 h 521"/>
                <a:gd name="T24" fmla="*/ 113 w 211"/>
                <a:gd name="T25" fmla="*/ 431 h 521"/>
                <a:gd name="T26" fmla="*/ 125 w 211"/>
                <a:gd name="T27" fmla="*/ 456 h 521"/>
                <a:gd name="T28" fmla="*/ 136 w 211"/>
                <a:gd name="T29" fmla="*/ 479 h 521"/>
                <a:gd name="T30" fmla="*/ 149 w 211"/>
                <a:gd name="T31" fmla="*/ 501 h 521"/>
                <a:gd name="T32" fmla="*/ 208 w 211"/>
                <a:gd name="T33" fmla="*/ 508 h 521"/>
                <a:gd name="T34" fmla="*/ 202 w 211"/>
                <a:gd name="T35" fmla="*/ 486 h 521"/>
                <a:gd name="T36" fmla="*/ 198 w 211"/>
                <a:gd name="T37" fmla="*/ 464 h 521"/>
                <a:gd name="T38" fmla="*/ 195 w 211"/>
                <a:gd name="T39" fmla="*/ 442 h 521"/>
                <a:gd name="T40" fmla="*/ 191 w 211"/>
                <a:gd name="T41" fmla="*/ 420 h 521"/>
                <a:gd name="T42" fmla="*/ 189 w 211"/>
                <a:gd name="T43" fmla="*/ 398 h 521"/>
                <a:gd name="T44" fmla="*/ 184 w 211"/>
                <a:gd name="T45" fmla="*/ 375 h 521"/>
                <a:gd name="T46" fmla="*/ 182 w 211"/>
                <a:gd name="T47" fmla="*/ 352 h 521"/>
                <a:gd name="T48" fmla="*/ 178 w 211"/>
                <a:gd name="T49" fmla="*/ 330 h 521"/>
                <a:gd name="T50" fmla="*/ 172 w 211"/>
                <a:gd name="T51" fmla="*/ 308 h 521"/>
                <a:gd name="T52" fmla="*/ 167 w 211"/>
                <a:gd name="T53" fmla="*/ 286 h 521"/>
                <a:gd name="T54" fmla="*/ 161 w 211"/>
                <a:gd name="T55" fmla="*/ 266 h 521"/>
                <a:gd name="T56" fmla="*/ 154 w 211"/>
                <a:gd name="T57" fmla="*/ 245 h 521"/>
                <a:gd name="T58" fmla="*/ 146 w 211"/>
                <a:gd name="T59" fmla="*/ 223 h 521"/>
                <a:gd name="T60" fmla="*/ 138 w 211"/>
                <a:gd name="T61" fmla="*/ 202 h 521"/>
                <a:gd name="T62" fmla="*/ 128 w 211"/>
                <a:gd name="T63" fmla="*/ 183 h 521"/>
                <a:gd name="T64" fmla="*/ 110 w 211"/>
                <a:gd name="T65" fmla="*/ 175 h 521"/>
                <a:gd name="T66" fmla="*/ 102 w 211"/>
                <a:gd name="T67" fmla="*/ 194 h 521"/>
                <a:gd name="T68" fmla="*/ 110 w 211"/>
                <a:gd name="T69" fmla="*/ 228 h 521"/>
                <a:gd name="T70" fmla="*/ 118 w 211"/>
                <a:gd name="T71" fmla="*/ 263 h 521"/>
                <a:gd name="T72" fmla="*/ 128 w 211"/>
                <a:gd name="T73" fmla="*/ 297 h 521"/>
                <a:gd name="T74" fmla="*/ 138 w 211"/>
                <a:gd name="T75" fmla="*/ 330 h 521"/>
                <a:gd name="T76" fmla="*/ 145 w 211"/>
                <a:gd name="T77" fmla="*/ 365 h 521"/>
                <a:gd name="T78" fmla="*/ 151 w 211"/>
                <a:gd name="T79" fmla="*/ 399 h 521"/>
                <a:gd name="T80" fmla="*/ 156 w 211"/>
                <a:gd name="T81" fmla="*/ 435 h 521"/>
                <a:gd name="T82" fmla="*/ 151 w 211"/>
                <a:gd name="T83" fmla="*/ 439 h 521"/>
                <a:gd name="T84" fmla="*/ 139 w 211"/>
                <a:gd name="T85" fmla="*/ 414 h 521"/>
                <a:gd name="T86" fmla="*/ 129 w 211"/>
                <a:gd name="T87" fmla="*/ 387 h 521"/>
                <a:gd name="T88" fmla="*/ 117 w 211"/>
                <a:gd name="T89" fmla="*/ 359 h 521"/>
                <a:gd name="T90" fmla="*/ 106 w 211"/>
                <a:gd name="T91" fmla="*/ 332 h 521"/>
                <a:gd name="T92" fmla="*/ 94 w 211"/>
                <a:gd name="T93" fmla="*/ 303 h 521"/>
                <a:gd name="T94" fmla="*/ 83 w 211"/>
                <a:gd name="T95" fmla="*/ 274 h 521"/>
                <a:gd name="T96" fmla="*/ 72 w 211"/>
                <a:gd name="T97" fmla="*/ 244 h 521"/>
                <a:gd name="T98" fmla="*/ 61 w 211"/>
                <a:gd name="T99" fmla="*/ 213 h 521"/>
                <a:gd name="T100" fmla="*/ 50 w 211"/>
                <a:gd name="T101" fmla="*/ 184 h 521"/>
                <a:gd name="T102" fmla="*/ 39 w 211"/>
                <a:gd name="T103" fmla="*/ 154 h 521"/>
                <a:gd name="T104" fmla="*/ 29 w 211"/>
                <a:gd name="T105" fmla="*/ 124 h 521"/>
                <a:gd name="T106" fmla="*/ 21 w 211"/>
                <a:gd name="T107" fmla="*/ 95 h 521"/>
                <a:gd name="T108" fmla="*/ 13 w 211"/>
                <a:gd name="T109" fmla="*/ 66 h 521"/>
                <a:gd name="T110" fmla="*/ 7 w 211"/>
                <a:gd name="T111" fmla="*/ 38 h 521"/>
                <a:gd name="T112" fmla="*/ 2 w 211"/>
                <a:gd name="T113" fmla="*/ 12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" h="521">
                  <a:moveTo>
                    <a:pt x="0" y="0"/>
                  </a:moveTo>
                  <a:lnTo>
                    <a:pt x="0" y="11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2" y="58"/>
                  </a:lnTo>
                  <a:lnTo>
                    <a:pt x="3" y="69"/>
                  </a:lnTo>
                  <a:lnTo>
                    <a:pt x="4" y="81"/>
                  </a:lnTo>
                  <a:lnTo>
                    <a:pt x="6" y="92"/>
                  </a:lnTo>
                  <a:lnTo>
                    <a:pt x="7" y="103"/>
                  </a:lnTo>
                  <a:lnTo>
                    <a:pt x="8" y="113"/>
                  </a:lnTo>
                  <a:lnTo>
                    <a:pt x="8" y="124"/>
                  </a:lnTo>
                  <a:lnTo>
                    <a:pt x="11" y="135"/>
                  </a:lnTo>
                  <a:lnTo>
                    <a:pt x="13" y="144"/>
                  </a:lnTo>
                  <a:lnTo>
                    <a:pt x="14" y="154"/>
                  </a:lnTo>
                  <a:lnTo>
                    <a:pt x="15" y="164"/>
                  </a:lnTo>
                  <a:lnTo>
                    <a:pt x="18" y="173"/>
                  </a:lnTo>
                  <a:lnTo>
                    <a:pt x="19" y="182"/>
                  </a:lnTo>
                  <a:lnTo>
                    <a:pt x="21" y="193"/>
                  </a:lnTo>
                  <a:lnTo>
                    <a:pt x="24" y="201"/>
                  </a:lnTo>
                  <a:lnTo>
                    <a:pt x="25" y="211"/>
                  </a:lnTo>
                  <a:lnTo>
                    <a:pt x="28" y="219"/>
                  </a:lnTo>
                  <a:lnTo>
                    <a:pt x="30" y="227"/>
                  </a:lnTo>
                  <a:lnTo>
                    <a:pt x="33" y="235"/>
                  </a:lnTo>
                  <a:lnTo>
                    <a:pt x="36" y="245"/>
                  </a:lnTo>
                  <a:lnTo>
                    <a:pt x="37" y="252"/>
                  </a:lnTo>
                  <a:lnTo>
                    <a:pt x="40" y="260"/>
                  </a:lnTo>
                  <a:lnTo>
                    <a:pt x="43" y="268"/>
                  </a:lnTo>
                  <a:lnTo>
                    <a:pt x="46" y="277"/>
                  </a:lnTo>
                  <a:lnTo>
                    <a:pt x="48" y="285"/>
                  </a:lnTo>
                  <a:lnTo>
                    <a:pt x="51" y="293"/>
                  </a:lnTo>
                  <a:lnTo>
                    <a:pt x="54" y="300"/>
                  </a:lnTo>
                  <a:lnTo>
                    <a:pt x="57" y="308"/>
                  </a:lnTo>
                  <a:lnTo>
                    <a:pt x="59" y="315"/>
                  </a:lnTo>
                  <a:lnTo>
                    <a:pt x="62" y="322"/>
                  </a:lnTo>
                  <a:lnTo>
                    <a:pt x="65" y="329"/>
                  </a:lnTo>
                  <a:lnTo>
                    <a:pt x="68" y="336"/>
                  </a:lnTo>
                  <a:lnTo>
                    <a:pt x="70" y="343"/>
                  </a:lnTo>
                  <a:lnTo>
                    <a:pt x="73" y="350"/>
                  </a:lnTo>
                  <a:lnTo>
                    <a:pt x="77" y="355"/>
                  </a:lnTo>
                  <a:lnTo>
                    <a:pt x="80" y="364"/>
                  </a:lnTo>
                  <a:lnTo>
                    <a:pt x="83" y="369"/>
                  </a:lnTo>
                  <a:lnTo>
                    <a:pt x="85" y="376"/>
                  </a:lnTo>
                  <a:lnTo>
                    <a:pt x="88" y="383"/>
                  </a:lnTo>
                  <a:lnTo>
                    <a:pt x="92" y="390"/>
                  </a:lnTo>
                  <a:lnTo>
                    <a:pt x="94" y="395"/>
                  </a:lnTo>
                  <a:lnTo>
                    <a:pt x="98" y="402"/>
                  </a:lnTo>
                  <a:lnTo>
                    <a:pt x="101" y="408"/>
                  </a:lnTo>
                  <a:lnTo>
                    <a:pt x="105" y="414"/>
                  </a:lnTo>
                  <a:lnTo>
                    <a:pt x="106" y="420"/>
                  </a:lnTo>
                  <a:lnTo>
                    <a:pt x="110" y="427"/>
                  </a:lnTo>
                  <a:lnTo>
                    <a:pt x="113" y="431"/>
                  </a:lnTo>
                  <a:lnTo>
                    <a:pt x="116" y="438"/>
                  </a:lnTo>
                  <a:lnTo>
                    <a:pt x="118" y="443"/>
                  </a:lnTo>
                  <a:lnTo>
                    <a:pt x="121" y="450"/>
                  </a:lnTo>
                  <a:lnTo>
                    <a:pt x="125" y="456"/>
                  </a:lnTo>
                  <a:lnTo>
                    <a:pt x="128" y="463"/>
                  </a:lnTo>
                  <a:lnTo>
                    <a:pt x="131" y="467"/>
                  </a:lnTo>
                  <a:lnTo>
                    <a:pt x="134" y="472"/>
                  </a:lnTo>
                  <a:lnTo>
                    <a:pt x="136" y="479"/>
                  </a:lnTo>
                  <a:lnTo>
                    <a:pt x="139" y="485"/>
                  </a:lnTo>
                  <a:lnTo>
                    <a:pt x="142" y="490"/>
                  </a:lnTo>
                  <a:lnTo>
                    <a:pt x="146" y="496"/>
                  </a:lnTo>
                  <a:lnTo>
                    <a:pt x="149" y="501"/>
                  </a:lnTo>
                  <a:lnTo>
                    <a:pt x="153" y="508"/>
                  </a:lnTo>
                  <a:lnTo>
                    <a:pt x="211" y="521"/>
                  </a:lnTo>
                  <a:lnTo>
                    <a:pt x="208" y="515"/>
                  </a:lnTo>
                  <a:lnTo>
                    <a:pt x="208" y="508"/>
                  </a:lnTo>
                  <a:lnTo>
                    <a:pt x="207" y="503"/>
                  </a:lnTo>
                  <a:lnTo>
                    <a:pt x="205" y="499"/>
                  </a:lnTo>
                  <a:lnTo>
                    <a:pt x="204" y="492"/>
                  </a:lnTo>
                  <a:lnTo>
                    <a:pt x="202" y="486"/>
                  </a:lnTo>
                  <a:lnTo>
                    <a:pt x="201" y="481"/>
                  </a:lnTo>
                  <a:lnTo>
                    <a:pt x="201" y="475"/>
                  </a:lnTo>
                  <a:lnTo>
                    <a:pt x="200" y="470"/>
                  </a:lnTo>
                  <a:lnTo>
                    <a:pt x="198" y="464"/>
                  </a:lnTo>
                  <a:lnTo>
                    <a:pt x="198" y="459"/>
                  </a:lnTo>
                  <a:lnTo>
                    <a:pt x="197" y="453"/>
                  </a:lnTo>
                  <a:lnTo>
                    <a:pt x="195" y="448"/>
                  </a:lnTo>
                  <a:lnTo>
                    <a:pt x="195" y="442"/>
                  </a:lnTo>
                  <a:lnTo>
                    <a:pt x="194" y="437"/>
                  </a:lnTo>
                  <a:lnTo>
                    <a:pt x="194" y="431"/>
                  </a:lnTo>
                  <a:lnTo>
                    <a:pt x="193" y="426"/>
                  </a:lnTo>
                  <a:lnTo>
                    <a:pt x="191" y="420"/>
                  </a:lnTo>
                  <a:lnTo>
                    <a:pt x="191" y="414"/>
                  </a:lnTo>
                  <a:lnTo>
                    <a:pt x="190" y="409"/>
                  </a:lnTo>
                  <a:lnTo>
                    <a:pt x="189" y="403"/>
                  </a:lnTo>
                  <a:lnTo>
                    <a:pt x="189" y="398"/>
                  </a:lnTo>
                  <a:lnTo>
                    <a:pt x="187" y="391"/>
                  </a:lnTo>
                  <a:lnTo>
                    <a:pt x="187" y="387"/>
                  </a:lnTo>
                  <a:lnTo>
                    <a:pt x="186" y="380"/>
                  </a:lnTo>
                  <a:lnTo>
                    <a:pt x="184" y="375"/>
                  </a:lnTo>
                  <a:lnTo>
                    <a:pt x="183" y="369"/>
                  </a:lnTo>
                  <a:lnTo>
                    <a:pt x="183" y="364"/>
                  </a:lnTo>
                  <a:lnTo>
                    <a:pt x="182" y="358"/>
                  </a:lnTo>
                  <a:lnTo>
                    <a:pt x="182" y="352"/>
                  </a:lnTo>
                  <a:lnTo>
                    <a:pt x="179" y="347"/>
                  </a:lnTo>
                  <a:lnTo>
                    <a:pt x="179" y="343"/>
                  </a:lnTo>
                  <a:lnTo>
                    <a:pt x="178" y="337"/>
                  </a:lnTo>
                  <a:lnTo>
                    <a:pt x="178" y="330"/>
                  </a:lnTo>
                  <a:lnTo>
                    <a:pt x="175" y="325"/>
                  </a:lnTo>
                  <a:lnTo>
                    <a:pt x="175" y="321"/>
                  </a:lnTo>
                  <a:lnTo>
                    <a:pt x="173" y="314"/>
                  </a:lnTo>
                  <a:lnTo>
                    <a:pt x="172" y="308"/>
                  </a:lnTo>
                  <a:lnTo>
                    <a:pt x="171" y="303"/>
                  </a:lnTo>
                  <a:lnTo>
                    <a:pt x="169" y="297"/>
                  </a:lnTo>
                  <a:lnTo>
                    <a:pt x="168" y="292"/>
                  </a:lnTo>
                  <a:lnTo>
                    <a:pt x="167" y="286"/>
                  </a:lnTo>
                  <a:lnTo>
                    <a:pt x="164" y="281"/>
                  </a:lnTo>
                  <a:lnTo>
                    <a:pt x="164" y="277"/>
                  </a:lnTo>
                  <a:lnTo>
                    <a:pt x="162" y="270"/>
                  </a:lnTo>
                  <a:lnTo>
                    <a:pt x="161" y="266"/>
                  </a:lnTo>
                  <a:lnTo>
                    <a:pt x="158" y="260"/>
                  </a:lnTo>
                  <a:lnTo>
                    <a:pt x="158" y="256"/>
                  </a:lnTo>
                  <a:lnTo>
                    <a:pt x="156" y="249"/>
                  </a:lnTo>
                  <a:lnTo>
                    <a:pt x="154" y="245"/>
                  </a:lnTo>
                  <a:lnTo>
                    <a:pt x="151" y="238"/>
                  </a:lnTo>
                  <a:lnTo>
                    <a:pt x="150" y="234"/>
                  </a:lnTo>
                  <a:lnTo>
                    <a:pt x="147" y="228"/>
                  </a:lnTo>
                  <a:lnTo>
                    <a:pt x="146" y="223"/>
                  </a:lnTo>
                  <a:lnTo>
                    <a:pt x="143" y="217"/>
                  </a:lnTo>
                  <a:lnTo>
                    <a:pt x="142" y="213"/>
                  </a:lnTo>
                  <a:lnTo>
                    <a:pt x="139" y="208"/>
                  </a:lnTo>
                  <a:lnTo>
                    <a:pt x="138" y="202"/>
                  </a:lnTo>
                  <a:lnTo>
                    <a:pt x="135" y="198"/>
                  </a:lnTo>
                  <a:lnTo>
                    <a:pt x="134" y="193"/>
                  </a:lnTo>
                  <a:lnTo>
                    <a:pt x="131" y="189"/>
                  </a:lnTo>
                  <a:lnTo>
                    <a:pt x="128" y="183"/>
                  </a:lnTo>
                  <a:lnTo>
                    <a:pt x="125" y="178"/>
                  </a:lnTo>
                  <a:lnTo>
                    <a:pt x="123" y="173"/>
                  </a:lnTo>
                  <a:lnTo>
                    <a:pt x="117" y="173"/>
                  </a:lnTo>
                  <a:lnTo>
                    <a:pt x="110" y="175"/>
                  </a:lnTo>
                  <a:lnTo>
                    <a:pt x="105" y="176"/>
                  </a:lnTo>
                  <a:lnTo>
                    <a:pt x="99" y="178"/>
                  </a:lnTo>
                  <a:lnTo>
                    <a:pt x="101" y="186"/>
                  </a:lnTo>
                  <a:lnTo>
                    <a:pt x="102" y="194"/>
                  </a:lnTo>
                  <a:lnTo>
                    <a:pt x="103" y="202"/>
                  </a:lnTo>
                  <a:lnTo>
                    <a:pt x="106" y="212"/>
                  </a:lnTo>
                  <a:lnTo>
                    <a:pt x="107" y="220"/>
                  </a:lnTo>
                  <a:lnTo>
                    <a:pt x="110" y="228"/>
                  </a:lnTo>
                  <a:lnTo>
                    <a:pt x="113" y="237"/>
                  </a:lnTo>
                  <a:lnTo>
                    <a:pt x="114" y="246"/>
                  </a:lnTo>
                  <a:lnTo>
                    <a:pt x="117" y="253"/>
                  </a:lnTo>
                  <a:lnTo>
                    <a:pt x="118" y="263"/>
                  </a:lnTo>
                  <a:lnTo>
                    <a:pt x="121" y="271"/>
                  </a:lnTo>
                  <a:lnTo>
                    <a:pt x="124" y="281"/>
                  </a:lnTo>
                  <a:lnTo>
                    <a:pt x="125" y="288"/>
                  </a:lnTo>
                  <a:lnTo>
                    <a:pt x="128" y="297"/>
                  </a:lnTo>
                  <a:lnTo>
                    <a:pt x="131" y="306"/>
                  </a:lnTo>
                  <a:lnTo>
                    <a:pt x="134" y="314"/>
                  </a:lnTo>
                  <a:lnTo>
                    <a:pt x="135" y="322"/>
                  </a:lnTo>
                  <a:lnTo>
                    <a:pt x="138" y="330"/>
                  </a:lnTo>
                  <a:lnTo>
                    <a:pt x="139" y="339"/>
                  </a:lnTo>
                  <a:lnTo>
                    <a:pt x="142" y="348"/>
                  </a:lnTo>
                  <a:lnTo>
                    <a:pt x="143" y="355"/>
                  </a:lnTo>
                  <a:lnTo>
                    <a:pt x="145" y="365"/>
                  </a:lnTo>
                  <a:lnTo>
                    <a:pt x="146" y="373"/>
                  </a:lnTo>
                  <a:lnTo>
                    <a:pt x="149" y="383"/>
                  </a:lnTo>
                  <a:lnTo>
                    <a:pt x="150" y="391"/>
                  </a:lnTo>
                  <a:lnTo>
                    <a:pt x="151" y="399"/>
                  </a:lnTo>
                  <a:lnTo>
                    <a:pt x="153" y="408"/>
                  </a:lnTo>
                  <a:lnTo>
                    <a:pt x="154" y="417"/>
                  </a:lnTo>
                  <a:lnTo>
                    <a:pt x="154" y="426"/>
                  </a:lnTo>
                  <a:lnTo>
                    <a:pt x="156" y="435"/>
                  </a:lnTo>
                  <a:lnTo>
                    <a:pt x="156" y="443"/>
                  </a:lnTo>
                  <a:lnTo>
                    <a:pt x="157" y="452"/>
                  </a:lnTo>
                  <a:lnTo>
                    <a:pt x="154" y="445"/>
                  </a:lnTo>
                  <a:lnTo>
                    <a:pt x="151" y="439"/>
                  </a:lnTo>
                  <a:lnTo>
                    <a:pt x="147" y="434"/>
                  </a:lnTo>
                  <a:lnTo>
                    <a:pt x="146" y="427"/>
                  </a:lnTo>
                  <a:lnTo>
                    <a:pt x="142" y="420"/>
                  </a:lnTo>
                  <a:lnTo>
                    <a:pt x="139" y="414"/>
                  </a:lnTo>
                  <a:lnTo>
                    <a:pt x="138" y="408"/>
                  </a:lnTo>
                  <a:lnTo>
                    <a:pt x="135" y="402"/>
                  </a:lnTo>
                  <a:lnTo>
                    <a:pt x="131" y="394"/>
                  </a:lnTo>
                  <a:lnTo>
                    <a:pt x="129" y="387"/>
                  </a:lnTo>
                  <a:lnTo>
                    <a:pt x="125" y="380"/>
                  </a:lnTo>
                  <a:lnTo>
                    <a:pt x="123" y="375"/>
                  </a:lnTo>
                  <a:lnTo>
                    <a:pt x="120" y="366"/>
                  </a:lnTo>
                  <a:lnTo>
                    <a:pt x="117" y="359"/>
                  </a:lnTo>
                  <a:lnTo>
                    <a:pt x="114" y="354"/>
                  </a:lnTo>
                  <a:lnTo>
                    <a:pt x="113" y="347"/>
                  </a:lnTo>
                  <a:lnTo>
                    <a:pt x="109" y="339"/>
                  </a:lnTo>
                  <a:lnTo>
                    <a:pt x="106" y="332"/>
                  </a:lnTo>
                  <a:lnTo>
                    <a:pt x="102" y="324"/>
                  </a:lnTo>
                  <a:lnTo>
                    <a:pt x="101" y="318"/>
                  </a:lnTo>
                  <a:lnTo>
                    <a:pt x="96" y="310"/>
                  </a:lnTo>
                  <a:lnTo>
                    <a:pt x="94" y="303"/>
                  </a:lnTo>
                  <a:lnTo>
                    <a:pt x="91" y="295"/>
                  </a:lnTo>
                  <a:lnTo>
                    <a:pt x="88" y="289"/>
                  </a:lnTo>
                  <a:lnTo>
                    <a:pt x="85" y="281"/>
                  </a:lnTo>
                  <a:lnTo>
                    <a:pt x="83" y="274"/>
                  </a:lnTo>
                  <a:lnTo>
                    <a:pt x="80" y="266"/>
                  </a:lnTo>
                  <a:lnTo>
                    <a:pt x="77" y="259"/>
                  </a:lnTo>
                  <a:lnTo>
                    <a:pt x="73" y="251"/>
                  </a:lnTo>
                  <a:lnTo>
                    <a:pt x="72" y="244"/>
                  </a:lnTo>
                  <a:lnTo>
                    <a:pt x="69" y="237"/>
                  </a:lnTo>
                  <a:lnTo>
                    <a:pt x="66" y="230"/>
                  </a:lnTo>
                  <a:lnTo>
                    <a:pt x="62" y="222"/>
                  </a:lnTo>
                  <a:lnTo>
                    <a:pt x="61" y="213"/>
                  </a:lnTo>
                  <a:lnTo>
                    <a:pt x="57" y="206"/>
                  </a:lnTo>
                  <a:lnTo>
                    <a:pt x="54" y="200"/>
                  </a:lnTo>
                  <a:lnTo>
                    <a:pt x="52" y="191"/>
                  </a:lnTo>
                  <a:lnTo>
                    <a:pt x="50" y="184"/>
                  </a:lnTo>
                  <a:lnTo>
                    <a:pt x="47" y="176"/>
                  </a:lnTo>
                  <a:lnTo>
                    <a:pt x="44" y="169"/>
                  </a:lnTo>
                  <a:lnTo>
                    <a:pt x="41" y="161"/>
                  </a:lnTo>
                  <a:lnTo>
                    <a:pt x="39" y="154"/>
                  </a:lnTo>
                  <a:lnTo>
                    <a:pt x="36" y="146"/>
                  </a:lnTo>
                  <a:lnTo>
                    <a:pt x="33" y="139"/>
                  </a:lnTo>
                  <a:lnTo>
                    <a:pt x="32" y="132"/>
                  </a:lnTo>
                  <a:lnTo>
                    <a:pt x="29" y="124"/>
                  </a:lnTo>
                  <a:lnTo>
                    <a:pt x="28" y="117"/>
                  </a:lnTo>
                  <a:lnTo>
                    <a:pt x="25" y="110"/>
                  </a:lnTo>
                  <a:lnTo>
                    <a:pt x="24" y="103"/>
                  </a:lnTo>
                  <a:lnTo>
                    <a:pt x="21" y="95"/>
                  </a:lnTo>
                  <a:lnTo>
                    <a:pt x="18" y="88"/>
                  </a:lnTo>
                  <a:lnTo>
                    <a:pt x="17" y="80"/>
                  </a:lnTo>
                  <a:lnTo>
                    <a:pt x="14" y="73"/>
                  </a:lnTo>
                  <a:lnTo>
                    <a:pt x="13" y="66"/>
                  </a:lnTo>
                  <a:lnTo>
                    <a:pt x="11" y="59"/>
                  </a:lnTo>
                  <a:lnTo>
                    <a:pt x="10" y="52"/>
                  </a:lnTo>
                  <a:lnTo>
                    <a:pt x="7" y="45"/>
                  </a:lnTo>
                  <a:lnTo>
                    <a:pt x="7" y="38"/>
                  </a:lnTo>
                  <a:lnTo>
                    <a:pt x="4" y="31"/>
                  </a:lnTo>
                  <a:lnTo>
                    <a:pt x="4" y="25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2" name="Freeform 91">
              <a:extLst>
                <a:ext uri="{FF2B5EF4-FFF2-40B4-BE49-F238E27FC236}">
                  <a16:creationId xmlns:a16="http://schemas.microsoft.com/office/drawing/2014/main" id="{A72EC785-F0E2-4A37-92A1-294B02D24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2004"/>
              <a:ext cx="125" cy="225"/>
            </a:xfrm>
            <a:custGeom>
              <a:avLst/>
              <a:gdLst>
                <a:gd name="T0" fmla="*/ 117 w 125"/>
                <a:gd name="T1" fmla="*/ 116 h 225"/>
                <a:gd name="T2" fmla="*/ 103 w 125"/>
                <a:gd name="T3" fmla="*/ 108 h 225"/>
                <a:gd name="T4" fmla="*/ 90 w 125"/>
                <a:gd name="T5" fmla="*/ 99 h 225"/>
                <a:gd name="T6" fmla="*/ 80 w 125"/>
                <a:gd name="T7" fmla="*/ 88 h 225"/>
                <a:gd name="T8" fmla="*/ 72 w 125"/>
                <a:gd name="T9" fmla="*/ 79 h 225"/>
                <a:gd name="T10" fmla="*/ 65 w 125"/>
                <a:gd name="T11" fmla="*/ 68 h 225"/>
                <a:gd name="T12" fmla="*/ 59 w 125"/>
                <a:gd name="T13" fmla="*/ 57 h 225"/>
                <a:gd name="T14" fmla="*/ 58 w 125"/>
                <a:gd name="T15" fmla="*/ 46 h 225"/>
                <a:gd name="T16" fmla="*/ 51 w 125"/>
                <a:gd name="T17" fmla="*/ 35 h 225"/>
                <a:gd name="T18" fmla="*/ 36 w 125"/>
                <a:gd name="T19" fmla="*/ 25 h 225"/>
                <a:gd name="T20" fmla="*/ 21 w 125"/>
                <a:gd name="T21" fmla="*/ 15 h 225"/>
                <a:gd name="T22" fmla="*/ 7 w 125"/>
                <a:gd name="T23" fmla="*/ 6 h 225"/>
                <a:gd name="T24" fmla="*/ 2 w 125"/>
                <a:gd name="T25" fmla="*/ 7 h 225"/>
                <a:gd name="T26" fmla="*/ 3 w 125"/>
                <a:gd name="T27" fmla="*/ 19 h 225"/>
                <a:gd name="T28" fmla="*/ 4 w 125"/>
                <a:gd name="T29" fmla="*/ 35 h 225"/>
                <a:gd name="T30" fmla="*/ 4 w 125"/>
                <a:gd name="T31" fmla="*/ 47 h 225"/>
                <a:gd name="T32" fmla="*/ 6 w 125"/>
                <a:gd name="T33" fmla="*/ 61 h 225"/>
                <a:gd name="T34" fmla="*/ 6 w 125"/>
                <a:gd name="T35" fmla="*/ 76 h 225"/>
                <a:gd name="T36" fmla="*/ 4 w 125"/>
                <a:gd name="T37" fmla="*/ 90 h 225"/>
                <a:gd name="T38" fmla="*/ 4 w 125"/>
                <a:gd name="T39" fmla="*/ 104 h 225"/>
                <a:gd name="T40" fmla="*/ 4 w 125"/>
                <a:gd name="T41" fmla="*/ 117 h 225"/>
                <a:gd name="T42" fmla="*/ 3 w 125"/>
                <a:gd name="T43" fmla="*/ 131 h 225"/>
                <a:gd name="T44" fmla="*/ 3 w 125"/>
                <a:gd name="T45" fmla="*/ 145 h 225"/>
                <a:gd name="T46" fmla="*/ 3 w 125"/>
                <a:gd name="T47" fmla="*/ 160 h 225"/>
                <a:gd name="T48" fmla="*/ 2 w 125"/>
                <a:gd name="T49" fmla="*/ 174 h 225"/>
                <a:gd name="T50" fmla="*/ 2 w 125"/>
                <a:gd name="T51" fmla="*/ 188 h 225"/>
                <a:gd name="T52" fmla="*/ 2 w 125"/>
                <a:gd name="T53" fmla="*/ 201 h 225"/>
                <a:gd name="T54" fmla="*/ 2 w 125"/>
                <a:gd name="T55" fmla="*/ 217 h 225"/>
                <a:gd name="T56" fmla="*/ 9 w 125"/>
                <a:gd name="T57" fmla="*/ 225 h 225"/>
                <a:gd name="T58" fmla="*/ 21 w 125"/>
                <a:gd name="T59" fmla="*/ 225 h 225"/>
                <a:gd name="T60" fmla="*/ 36 w 125"/>
                <a:gd name="T61" fmla="*/ 225 h 225"/>
                <a:gd name="T62" fmla="*/ 48 w 125"/>
                <a:gd name="T63" fmla="*/ 223 h 225"/>
                <a:gd name="T64" fmla="*/ 54 w 125"/>
                <a:gd name="T65" fmla="*/ 218 h 225"/>
                <a:gd name="T66" fmla="*/ 53 w 125"/>
                <a:gd name="T67" fmla="*/ 207 h 225"/>
                <a:gd name="T68" fmla="*/ 53 w 125"/>
                <a:gd name="T69" fmla="*/ 194 h 225"/>
                <a:gd name="T70" fmla="*/ 58 w 125"/>
                <a:gd name="T71" fmla="*/ 179 h 225"/>
                <a:gd name="T72" fmla="*/ 65 w 125"/>
                <a:gd name="T73" fmla="*/ 166 h 225"/>
                <a:gd name="T74" fmla="*/ 76 w 125"/>
                <a:gd name="T75" fmla="*/ 153 h 225"/>
                <a:gd name="T76" fmla="*/ 88 w 125"/>
                <a:gd name="T77" fmla="*/ 142 h 225"/>
                <a:gd name="T78" fmla="*/ 102 w 125"/>
                <a:gd name="T79" fmla="*/ 132 h 225"/>
                <a:gd name="T80" fmla="*/ 117 w 125"/>
                <a:gd name="T81" fmla="*/ 124 h 225"/>
                <a:gd name="T82" fmla="*/ 125 w 125"/>
                <a:gd name="T83" fmla="*/ 12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225">
                  <a:moveTo>
                    <a:pt x="125" y="121"/>
                  </a:moveTo>
                  <a:lnTo>
                    <a:pt x="117" y="116"/>
                  </a:lnTo>
                  <a:lnTo>
                    <a:pt x="110" y="112"/>
                  </a:lnTo>
                  <a:lnTo>
                    <a:pt x="103" y="108"/>
                  </a:lnTo>
                  <a:lnTo>
                    <a:pt x="97" y="104"/>
                  </a:lnTo>
                  <a:lnTo>
                    <a:pt x="90" y="99"/>
                  </a:lnTo>
                  <a:lnTo>
                    <a:pt x="86" y="94"/>
                  </a:lnTo>
                  <a:lnTo>
                    <a:pt x="80" y="88"/>
                  </a:lnTo>
                  <a:lnTo>
                    <a:pt x="76" y="84"/>
                  </a:lnTo>
                  <a:lnTo>
                    <a:pt x="72" y="79"/>
                  </a:lnTo>
                  <a:lnTo>
                    <a:pt x="68" y="73"/>
                  </a:lnTo>
                  <a:lnTo>
                    <a:pt x="65" y="68"/>
                  </a:lnTo>
                  <a:lnTo>
                    <a:pt x="62" y="64"/>
                  </a:lnTo>
                  <a:lnTo>
                    <a:pt x="59" y="57"/>
                  </a:lnTo>
                  <a:lnTo>
                    <a:pt x="59" y="51"/>
                  </a:lnTo>
                  <a:lnTo>
                    <a:pt x="58" y="46"/>
                  </a:lnTo>
                  <a:lnTo>
                    <a:pt x="59" y="40"/>
                  </a:lnTo>
                  <a:lnTo>
                    <a:pt x="51" y="35"/>
                  </a:lnTo>
                  <a:lnTo>
                    <a:pt x="44" y="29"/>
                  </a:lnTo>
                  <a:lnTo>
                    <a:pt x="36" y="25"/>
                  </a:lnTo>
                  <a:lnTo>
                    <a:pt x="29" y="21"/>
                  </a:lnTo>
                  <a:lnTo>
                    <a:pt x="21" y="15"/>
                  </a:lnTo>
                  <a:lnTo>
                    <a:pt x="14" y="11"/>
                  </a:lnTo>
                  <a:lnTo>
                    <a:pt x="7" y="6"/>
                  </a:lnTo>
                  <a:lnTo>
                    <a:pt x="0" y="0"/>
                  </a:lnTo>
                  <a:lnTo>
                    <a:pt x="2" y="7"/>
                  </a:lnTo>
                  <a:lnTo>
                    <a:pt x="3" y="13"/>
                  </a:lnTo>
                  <a:lnTo>
                    <a:pt x="3" y="19"/>
                  </a:lnTo>
                  <a:lnTo>
                    <a:pt x="4" y="28"/>
                  </a:lnTo>
                  <a:lnTo>
                    <a:pt x="4" y="35"/>
                  </a:lnTo>
                  <a:lnTo>
                    <a:pt x="4" y="40"/>
                  </a:lnTo>
                  <a:lnTo>
                    <a:pt x="4" y="47"/>
                  </a:lnTo>
                  <a:lnTo>
                    <a:pt x="6" y="55"/>
                  </a:lnTo>
                  <a:lnTo>
                    <a:pt x="6" y="61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3"/>
                  </a:lnTo>
                  <a:lnTo>
                    <a:pt x="4" y="90"/>
                  </a:lnTo>
                  <a:lnTo>
                    <a:pt x="4" y="97"/>
                  </a:lnTo>
                  <a:lnTo>
                    <a:pt x="4" y="104"/>
                  </a:lnTo>
                  <a:lnTo>
                    <a:pt x="4" y="112"/>
                  </a:lnTo>
                  <a:lnTo>
                    <a:pt x="4" y="117"/>
                  </a:lnTo>
                  <a:lnTo>
                    <a:pt x="3" y="124"/>
                  </a:lnTo>
                  <a:lnTo>
                    <a:pt x="3" y="131"/>
                  </a:lnTo>
                  <a:lnTo>
                    <a:pt x="3" y="138"/>
                  </a:lnTo>
                  <a:lnTo>
                    <a:pt x="3" y="145"/>
                  </a:lnTo>
                  <a:lnTo>
                    <a:pt x="3" y="153"/>
                  </a:lnTo>
                  <a:lnTo>
                    <a:pt x="3" y="160"/>
                  </a:lnTo>
                  <a:lnTo>
                    <a:pt x="3" y="167"/>
                  </a:lnTo>
                  <a:lnTo>
                    <a:pt x="2" y="174"/>
                  </a:lnTo>
                  <a:lnTo>
                    <a:pt x="2" y="181"/>
                  </a:lnTo>
                  <a:lnTo>
                    <a:pt x="2" y="188"/>
                  </a:lnTo>
                  <a:lnTo>
                    <a:pt x="2" y="194"/>
                  </a:lnTo>
                  <a:lnTo>
                    <a:pt x="2" y="201"/>
                  </a:lnTo>
                  <a:lnTo>
                    <a:pt x="2" y="210"/>
                  </a:lnTo>
                  <a:lnTo>
                    <a:pt x="2" y="217"/>
                  </a:lnTo>
                  <a:lnTo>
                    <a:pt x="3" y="225"/>
                  </a:lnTo>
                  <a:lnTo>
                    <a:pt x="9" y="225"/>
                  </a:lnTo>
                  <a:lnTo>
                    <a:pt x="15" y="225"/>
                  </a:lnTo>
                  <a:lnTo>
                    <a:pt x="21" y="225"/>
                  </a:lnTo>
                  <a:lnTo>
                    <a:pt x="29" y="225"/>
                  </a:lnTo>
                  <a:lnTo>
                    <a:pt x="36" y="225"/>
                  </a:lnTo>
                  <a:lnTo>
                    <a:pt x="43" y="225"/>
                  </a:lnTo>
                  <a:lnTo>
                    <a:pt x="48" y="223"/>
                  </a:lnTo>
                  <a:lnTo>
                    <a:pt x="55" y="222"/>
                  </a:lnTo>
                  <a:lnTo>
                    <a:pt x="54" y="218"/>
                  </a:lnTo>
                  <a:lnTo>
                    <a:pt x="53" y="212"/>
                  </a:lnTo>
                  <a:lnTo>
                    <a:pt x="53" y="207"/>
                  </a:lnTo>
                  <a:lnTo>
                    <a:pt x="53" y="204"/>
                  </a:lnTo>
                  <a:lnTo>
                    <a:pt x="53" y="194"/>
                  </a:lnTo>
                  <a:lnTo>
                    <a:pt x="55" y="186"/>
                  </a:lnTo>
                  <a:lnTo>
                    <a:pt x="58" y="179"/>
                  </a:lnTo>
                  <a:lnTo>
                    <a:pt x="61" y="172"/>
                  </a:lnTo>
                  <a:lnTo>
                    <a:pt x="65" y="166"/>
                  </a:lnTo>
                  <a:lnTo>
                    <a:pt x="72" y="160"/>
                  </a:lnTo>
                  <a:lnTo>
                    <a:pt x="76" y="153"/>
                  </a:lnTo>
                  <a:lnTo>
                    <a:pt x="81" y="148"/>
                  </a:lnTo>
                  <a:lnTo>
                    <a:pt x="88" y="142"/>
                  </a:lnTo>
                  <a:lnTo>
                    <a:pt x="95" y="137"/>
                  </a:lnTo>
                  <a:lnTo>
                    <a:pt x="102" y="132"/>
                  </a:lnTo>
                  <a:lnTo>
                    <a:pt x="110" y="128"/>
                  </a:lnTo>
                  <a:lnTo>
                    <a:pt x="117" y="124"/>
                  </a:lnTo>
                  <a:lnTo>
                    <a:pt x="125" y="121"/>
                  </a:lnTo>
                  <a:lnTo>
                    <a:pt x="125" y="121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3" name="Freeform 92">
              <a:extLst>
                <a:ext uri="{FF2B5EF4-FFF2-40B4-BE49-F238E27FC236}">
                  <a16:creationId xmlns:a16="http://schemas.microsoft.com/office/drawing/2014/main" id="{10B8F13C-A394-46ED-B495-1D8232DD9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510"/>
              <a:ext cx="746" cy="1410"/>
            </a:xfrm>
            <a:custGeom>
              <a:avLst/>
              <a:gdLst>
                <a:gd name="T0" fmla="*/ 58 w 746"/>
                <a:gd name="T1" fmla="*/ 63 h 1410"/>
                <a:gd name="T2" fmla="*/ 65 w 746"/>
                <a:gd name="T3" fmla="*/ 155 h 1410"/>
                <a:gd name="T4" fmla="*/ 62 w 746"/>
                <a:gd name="T5" fmla="*/ 253 h 1410"/>
                <a:gd name="T6" fmla="*/ 58 w 746"/>
                <a:gd name="T7" fmla="*/ 350 h 1410"/>
                <a:gd name="T8" fmla="*/ 59 w 746"/>
                <a:gd name="T9" fmla="*/ 436 h 1410"/>
                <a:gd name="T10" fmla="*/ 146 w 746"/>
                <a:gd name="T11" fmla="*/ 513 h 1410"/>
                <a:gd name="T12" fmla="*/ 221 w 746"/>
                <a:gd name="T13" fmla="*/ 581 h 1410"/>
                <a:gd name="T14" fmla="*/ 303 w 746"/>
                <a:gd name="T15" fmla="*/ 625 h 1410"/>
                <a:gd name="T16" fmla="*/ 381 w 746"/>
                <a:gd name="T17" fmla="*/ 647 h 1410"/>
                <a:gd name="T18" fmla="*/ 422 w 746"/>
                <a:gd name="T19" fmla="*/ 618 h 1410"/>
                <a:gd name="T20" fmla="*/ 480 w 746"/>
                <a:gd name="T21" fmla="*/ 566 h 1410"/>
                <a:gd name="T22" fmla="*/ 512 w 746"/>
                <a:gd name="T23" fmla="*/ 622 h 1410"/>
                <a:gd name="T24" fmla="*/ 512 w 746"/>
                <a:gd name="T25" fmla="*/ 676 h 1410"/>
                <a:gd name="T26" fmla="*/ 598 w 746"/>
                <a:gd name="T27" fmla="*/ 709 h 1410"/>
                <a:gd name="T28" fmla="*/ 608 w 746"/>
                <a:gd name="T29" fmla="*/ 770 h 1410"/>
                <a:gd name="T30" fmla="*/ 629 w 746"/>
                <a:gd name="T31" fmla="*/ 868 h 1410"/>
                <a:gd name="T32" fmla="*/ 669 w 746"/>
                <a:gd name="T33" fmla="*/ 961 h 1410"/>
                <a:gd name="T34" fmla="*/ 722 w 746"/>
                <a:gd name="T35" fmla="*/ 1014 h 1410"/>
                <a:gd name="T36" fmla="*/ 730 w 746"/>
                <a:gd name="T37" fmla="*/ 1073 h 1410"/>
                <a:gd name="T38" fmla="*/ 674 w 746"/>
                <a:gd name="T39" fmla="*/ 1062 h 1410"/>
                <a:gd name="T40" fmla="*/ 598 w 746"/>
                <a:gd name="T41" fmla="*/ 987 h 1410"/>
                <a:gd name="T42" fmla="*/ 558 w 746"/>
                <a:gd name="T43" fmla="*/ 954 h 1410"/>
                <a:gd name="T44" fmla="*/ 560 w 746"/>
                <a:gd name="T45" fmla="*/ 1027 h 1410"/>
                <a:gd name="T46" fmla="*/ 564 w 746"/>
                <a:gd name="T47" fmla="*/ 1128 h 1410"/>
                <a:gd name="T48" fmla="*/ 567 w 746"/>
                <a:gd name="T49" fmla="*/ 1230 h 1410"/>
                <a:gd name="T50" fmla="*/ 572 w 746"/>
                <a:gd name="T51" fmla="*/ 1317 h 1410"/>
                <a:gd name="T52" fmla="*/ 560 w 746"/>
                <a:gd name="T53" fmla="*/ 1383 h 1410"/>
                <a:gd name="T54" fmla="*/ 543 w 746"/>
                <a:gd name="T55" fmla="*/ 1346 h 1410"/>
                <a:gd name="T56" fmla="*/ 535 w 746"/>
                <a:gd name="T57" fmla="*/ 1224 h 1410"/>
                <a:gd name="T58" fmla="*/ 534 w 746"/>
                <a:gd name="T59" fmla="*/ 1099 h 1410"/>
                <a:gd name="T60" fmla="*/ 534 w 746"/>
                <a:gd name="T61" fmla="*/ 986 h 1410"/>
                <a:gd name="T62" fmla="*/ 536 w 746"/>
                <a:gd name="T63" fmla="*/ 901 h 1410"/>
                <a:gd name="T64" fmla="*/ 575 w 746"/>
                <a:gd name="T65" fmla="*/ 902 h 1410"/>
                <a:gd name="T66" fmla="*/ 615 w 746"/>
                <a:gd name="T67" fmla="*/ 978 h 1410"/>
                <a:gd name="T68" fmla="*/ 680 w 746"/>
                <a:gd name="T69" fmla="*/ 1026 h 1410"/>
                <a:gd name="T70" fmla="*/ 638 w 746"/>
                <a:gd name="T71" fmla="*/ 947 h 1410"/>
                <a:gd name="T72" fmla="*/ 612 w 746"/>
                <a:gd name="T73" fmla="*/ 888 h 1410"/>
                <a:gd name="T74" fmla="*/ 593 w 746"/>
                <a:gd name="T75" fmla="*/ 828 h 1410"/>
                <a:gd name="T76" fmla="*/ 576 w 746"/>
                <a:gd name="T77" fmla="*/ 764 h 1410"/>
                <a:gd name="T78" fmla="*/ 534 w 746"/>
                <a:gd name="T79" fmla="*/ 716 h 1410"/>
                <a:gd name="T80" fmla="*/ 465 w 746"/>
                <a:gd name="T81" fmla="*/ 660 h 1410"/>
                <a:gd name="T82" fmla="*/ 448 w 746"/>
                <a:gd name="T83" fmla="*/ 679 h 1410"/>
                <a:gd name="T84" fmla="*/ 343 w 746"/>
                <a:gd name="T85" fmla="*/ 664 h 1410"/>
                <a:gd name="T86" fmla="*/ 233 w 746"/>
                <a:gd name="T87" fmla="*/ 636 h 1410"/>
                <a:gd name="T88" fmla="*/ 177 w 746"/>
                <a:gd name="T89" fmla="*/ 657 h 1410"/>
                <a:gd name="T90" fmla="*/ 274 w 746"/>
                <a:gd name="T91" fmla="*/ 686 h 1410"/>
                <a:gd name="T92" fmla="*/ 345 w 746"/>
                <a:gd name="T93" fmla="*/ 715 h 1410"/>
                <a:gd name="T94" fmla="*/ 396 w 746"/>
                <a:gd name="T95" fmla="*/ 753 h 1410"/>
                <a:gd name="T96" fmla="*/ 420 w 746"/>
                <a:gd name="T97" fmla="*/ 850 h 1410"/>
                <a:gd name="T98" fmla="*/ 422 w 746"/>
                <a:gd name="T99" fmla="*/ 935 h 1410"/>
                <a:gd name="T100" fmla="*/ 385 w 746"/>
                <a:gd name="T101" fmla="*/ 992 h 1410"/>
                <a:gd name="T102" fmla="*/ 392 w 746"/>
                <a:gd name="T103" fmla="*/ 909 h 1410"/>
                <a:gd name="T104" fmla="*/ 373 w 746"/>
                <a:gd name="T105" fmla="*/ 821 h 1410"/>
                <a:gd name="T106" fmla="*/ 349 w 746"/>
                <a:gd name="T107" fmla="*/ 739 h 1410"/>
                <a:gd name="T108" fmla="*/ 275 w 746"/>
                <a:gd name="T109" fmla="*/ 706 h 1410"/>
                <a:gd name="T110" fmla="*/ 194 w 746"/>
                <a:gd name="T111" fmla="*/ 682 h 1410"/>
                <a:gd name="T112" fmla="*/ 142 w 746"/>
                <a:gd name="T113" fmla="*/ 665 h 1410"/>
                <a:gd name="T114" fmla="*/ 39 w 746"/>
                <a:gd name="T115" fmla="*/ 737 h 1410"/>
                <a:gd name="T116" fmla="*/ 30 w 746"/>
                <a:gd name="T117" fmla="*/ 628 h 1410"/>
                <a:gd name="T118" fmla="*/ 19 w 746"/>
                <a:gd name="T119" fmla="*/ 429 h 1410"/>
                <a:gd name="T120" fmla="*/ 6 w 746"/>
                <a:gd name="T121" fmla="*/ 210 h 1410"/>
                <a:gd name="T122" fmla="*/ 0 w 746"/>
                <a:gd name="T123" fmla="*/ 49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6" h="1410">
                  <a:moveTo>
                    <a:pt x="4" y="13"/>
                  </a:moveTo>
                  <a:lnTo>
                    <a:pt x="41" y="0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7" y="15"/>
                  </a:lnTo>
                  <a:lnTo>
                    <a:pt x="48" y="20"/>
                  </a:lnTo>
                  <a:lnTo>
                    <a:pt x="50" y="26"/>
                  </a:lnTo>
                  <a:lnTo>
                    <a:pt x="51" y="33"/>
                  </a:lnTo>
                  <a:lnTo>
                    <a:pt x="52" y="38"/>
                  </a:lnTo>
                  <a:lnTo>
                    <a:pt x="55" y="45"/>
                  </a:lnTo>
                  <a:lnTo>
                    <a:pt x="55" y="51"/>
                  </a:lnTo>
                  <a:lnTo>
                    <a:pt x="56" y="57"/>
                  </a:lnTo>
                  <a:lnTo>
                    <a:pt x="58" y="63"/>
                  </a:lnTo>
                  <a:lnTo>
                    <a:pt x="59" y="70"/>
                  </a:lnTo>
                  <a:lnTo>
                    <a:pt x="59" y="77"/>
                  </a:lnTo>
                  <a:lnTo>
                    <a:pt x="61" y="84"/>
                  </a:lnTo>
                  <a:lnTo>
                    <a:pt x="61" y="91"/>
                  </a:lnTo>
                  <a:lnTo>
                    <a:pt x="63" y="97"/>
                  </a:lnTo>
                  <a:lnTo>
                    <a:pt x="63" y="104"/>
                  </a:lnTo>
                  <a:lnTo>
                    <a:pt x="63" y="111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63" y="133"/>
                  </a:lnTo>
                  <a:lnTo>
                    <a:pt x="63" y="140"/>
                  </a:lnTo>
                  <a:lnTo>
                    <a:pt x="63" y="147"/>
                  </a:lnTo>
                  <a:lnTo>
                    <a:pt x="65" y="155"/>
                  </a:lnTo>
                  <a:lnTo>
                    <a:pt x="65" y="162"/>
                  </a:lnTo>
                  <a:lnTo>
                    <a:pt x="65" y="170"/>
                  </a:lnTo>
                  <a:lnTo>
                    <a:pt x="65" y="177"/>
                  </a:lnTo>
                  <a:lnTo>
                    <a:pt x="65" y="186"/>
                  </a:lnTo>
                  <a:lnTo>
                    <a:pt x="65" y="192"/>
                  </a:lnTo>
                  <a:lnTo>
                    <a:pt x="65" y="199"/>
                  </a:lnTo>
                  <a:lnTo>
                    <a:pt x="65" y="208"/>
                  </a:lnTo>
                  <a:lnTo>
                    <a:pt x="65" y="216"/>
                  </a:lnTo>
                  <a:lnTo>
                    <a:pt x="63" y="223"/>
                  </a:lnTo>
                  <a:lnTo>
                    <a:pt x="63" y="231"/>
                  </a:lnTo>
                  <a:lnTo>
                    <a:pt x="63" y="238"/>
                  </a:lnTo>
                  <a:lnTo>
                    <a:pt x="63" y="246"/>
                  </a:lnTo>
                  <a:lnTo>
                    <a:pt x="62" y="253"/>
                  </a:lnTo>
                  <a:lnTo>
                    <a:pt x="61" y="260"/>
                  </a:lnTo>
                  <a:lnTo>
                    <a:pt x="61" y="268"/>
                  </a:lnTo>
                  <a:lnTo>
                    <a:pt x="61" y="277"/>
                  </a:lnTo>
                  <a:lnTo>
                    <a:pt x="61" y="283"/>
                  </a:lnTo>
                  <a:lnTo>
                    <a:pt x="61" y="292"/>
                  </a:lnTo>
                  <a:lnTo>
                    <a:pt x="59" y="299"/>
                  </a:lnTo>
                  <a:lnTo>
                    <a:pt x="59" y="307"/>
                  </a:lnTo>
                  <a:lnTo>
                    <a:pt x="59" y="314"/>
                  </a:lnTo>
                  <a:lnTo>
                    <a:pt x="59" y="321"/>
                  </a:lnTo>
                  <a:lnTo>
                    <a:pt x="59" y="329"/>
                  </a:lnTo>
                  <a:lnTo>
                    <a:pt x="59" y="336"/>
                  </a:lnTo>
                  <a:lnTo>
                    <a:pt x="58" y="343"/>
                  </a:lnTo>
                  <a:lnTo>
                    <a:pt x="58" y="350"/>
                  </a:lnTo>
                  <a:lnTo>
                    <a:pt x="58" y="356"/>
                  </a:lnTo>
                  <a:lnTo>
                    <a:pt x="58" y="363"/>
                  </a:lnTo>
                  <a:lnTo>
                    <a:pt x="58" y="370"/>
                  </a:lnTo>
                  <a:lnTo>
                    <a:pt x="58" y="377"/>
                  </a:lnTo>
                  <a:lnTo>
                    <a:pt x="58" y="384"/>
                  </a:lnTo>
                  <a:lnTo>
                    <a:pt x="58" y="392"/>
                  </a:lnTo>
                  <a:lnTo>
                    <a:pt x="58" y="398"/>
                  </a:lnTo>
                  <a:lnTo>
                    <a:pt x="58" y="405"/>
                  </a:lnTo>
                  <a:lnTo>
                    <a:pt x="58" y="410"/>
                  </a:lnTo>
                  <a:lnTo>
                    <a:pt x="58" y="417"/>
                  </a:lnTo>
                  <a:lnTo>
                    <a:pt x="58" y="424"/>
                  </a:lnTo>
                  <a:lnTo>
                    <a:pt x="59" y="429"/>
                  </a:lnTo>
                  <a:lnTo>
                    <a:pt x="59" y="436"/>
                  </a:lnTo>
                  <a:lnTo>
                    <a:pt x="61" y="442"/>
                  </a:lnTo>
                  <a:lnTo>
                    <a:pt x="67" y="450"/>
                  </a:lnTo>
                  <a:lnTo>
                    <a:pt x="76" y="457"/>
                  </a:lnTo>
                  <a:lnTo>
                    <a:pt x="84" y="465"/>
                  </a:lnTo>
                  <a:lnTo>
                    <a:pt x="92" y="472"/>
                  </a:lnTo>
                  <a:lnTo>
                    <a:pt x="100" y="479"/>
                  </a:lnTo>
                  <a:lnTo>
                    <a:pt x="110" y="486"/>
                  </a:lnTo>
                  <a:lnTo>
                    <a:pt x="114" y="490"/>
                  </a:lnTo>
                  <a:lnTo>
                    <a:pt x="120" y="493"/>
                  </a:lnTo>
                  <a:lnTo>
                    <a:pt x="124" y="497"/>
                  </a:lnTo>
                  <a:lnTo>
                    <a:pt x="128" y="501"/>
                  </a:lnTo>
                  <a:lnTo>
                    <a:pt x="136" y="507"/>
                  </a:lnTo>
                  <a:lnTo>
                    <a:pt x="146" y="513"/>
                  </a:lnTo>
                  <a:lnTo>
                    <a:pt x="154" y="522"/>
                  </a:lnTo>
                  <a:lnTo>
                    <a:pt x="162" y="530"/>
                  </a:lnTo>
                  <a:lnTo>
                    <a:pt x="171" y="537"/>
                  </a:lnTo>
                  <a:lnTo>
                    <a:pt x="179" y="547"/>
                  </a:lnTo>
                  <a:lnTo>
                    <a:pt x="183" y="551"/>
                  </a:lnTo>
                  <a:lnTo>
                    <a:pt x="187" y="555"/>
                  </a:lnTo>
                  <a:lnTo>
                    <a:pt x="191" y="560"/>
                  </a:lnTo>
                  <a:lnTo>
                    <a:pt x="195" y="566"/>
                  </a:lnTo>
                  <a:lnTo>
                    <a:pt x="201" y="569"/>
                  </a:lnTo>
                  <a:lnTo>
                    <a:pt x="205" y="571"/>
                  </a:lnTo>
                  <a:lnTo>
                    <a:pt x="210" y="575"/>
                  </a:lnTo>
                  <a:lnTo>
                    <a:pt x="216" y="578"/>
                  </a:lnTo>
                  <a:lnTo>
                    <a:pt x="221" y="581"/>
                  </a:lnTo>
                  <a:lnTo>
                    <a:pt x="226" y="585"/>
                  </a:lnTo>
                  <a:lnTo>
                    <a:pt x="231" y="588"/>
                  </a:lnTo>
                  <a:lnTo>
                    <a:pt x="237" y="591"/>
                  </a:lnTo>
                  <a:lnTo>
                    <a:pt x="241" y="593"/>
                  </a:lnTo>
                  <a:lnTo>
                    <a:pt x="246" y="596"/>
                  </a:lnTo>
                  <a:lnTo>
                    <a:pt x="250" y="599"/>
                  </a:lnTo>
                  <a:lnTo>
                    <a:pt x="255" y="602"/>
                  </a:lnTo>
                  <a:lnTo>
                    <a:pt x="263" y="606"/>
                  </a:lnTo>
                  <a:lnTo>
                    <a:pt x="272" y="611"/>
                  </a:lnTo>
                  <a:lnTo>
                    <a:pt x="279" y="614"/>
                  </a:lnTo>
                  <a:lnTo>
                    <a:pt x="288" y="618"/>
                  </a:lnTo>
                  <a:lnTo>
                    <a:pt x="296" y="622"/>
                  </a:lnTo>
                  <a:lnTo>
                    <a:pt x="303" y="625"/>
                  </a:lnTo>
                  <a:lnTo>
                    <a:pt x="310" y="628"/>
                  </a:lnTo>
                  <a:lnTo>
                    <a:pt x="316" y="631"/>
                  </a:lnTo>
                  <a:lnTo>
                    <a:pt x="323" y="632"/>
                  </a:lnTo>
                  <a:lnTo>
                    <a:pt x="330" y="636"/>
                  </a:lnTo>
                  <a:lnTo>
                    <a:pt x="336" y="637"/>
                  </a:lnTo>
                  <a:lnTo>
                    <a:pt x="341" y="639"/>
                  </a:lnTo>
                  <a:lnTo>
                    <a:pt x="348" y="642"/>
                  </a:lnTo>
                  <a:lnTo>
                    <a:pt x="354" y="643"/>
                  </a:lnTo>
                  <a:lnTo>
                    <a:pt x="359" y="643"/>
                  </a:lnTo>
                  <a:lnTo>
                    <a:pt x="365" y="644"/>
                  </a:lnTo>
                  <a:lnTo>
                    <a:pt x="370" y="644"/>
                  </a:lnTo>
                  <a:lnTo>
                    <a:pt x="376" y="647"/>
                  </a:lnTo>
                  <a:lnTo>
                    <a:pt x="381" y="647"/>
                  </a:lnTo>
                  <a:lnTo>
                    <a:pt x="387" y="647"/>
                  </a:lnTo>
                  <a:lnTo>
                    <a:pt x="392" y="649"/>
                  </a:lnTo>
                  <a:lnTo>
                    <a:pt x="398" y="650"/>
                  </a:lnTo>
                  <a:lnTo>
                    <a:pt x="402" y="650"/>
                  </a:lnTo>
                  <a:lnTo>
                    <a:pt x="407" y="651"/>
                  </a:lnTo>
                  <a:lnTo>
                    <a:pt x="413" y="651"/>
                  </a:lnTo>
                  <a:lnTo>
                    <a:pt x="420" y="653"/>
                  </a:lnTo>
                  <a:lnTo>
                    <a:pt x="420" y="646"/>
                  </a:lnTo>
                  <a:lnTo>
                    <a:pt x="420" y="640"/>
                  </a:lnTo>
                  <a:lnTo>
                    <a:pt x="420" y="635"/>
                  </a:lnTo>
                  <a:lnTo>
                    <a:pt x="421" y="629"/>
                  </a:lnTo>
                  <a:lnTo>
                    <a:pt x="421" y="624"/>
                  </a:lnTo>
                  <a:lnTo>
                    <a:pt x="422" y="618"/>
                  </a:lnTo>
                  <a:lnTo>
                    <a:pt x="424" y="614"/>
                  </a:lnTo>
                  <a:lnTo>
                    <a:pt x="426" y="610"/>
                  </a:lnTo>
                  <a:lnTo>
                    <a:pt x="429" y="602"/>
                  </a:lnTo>
                  <a:lnTo>
                    <a:pt x="433" y="595"/>
                  </a:lnTo>
                  <a:lnTo>
                    <a:pt x="439" y="588"/>
                  </a:lnTo>
                  <a:lnTo>
                    <a:pt x="444" y="582"/>
                  </a:lnTo>
                  <a:lnTo>
                    <a:pt x="448" y="577"/>
                  </a:lnTo>
                  <a:lnTo>
                    <a:pt x="454" y="574"/>
                  </a:lnTo>
                  <a:lnTo>
                    <a:pt x="458" y="570"/>
                  </a:lnTo>
                  <a:lnTo>
                    <a:pt x="465" y="569"/>
                  </a:lnTo>
                  <a:lnTo>
                    <a:pt x="469" y="566"/>
                  </a:lnTo>
                  <a:lnTo>
                    <a:pt x="475" y="566"/>
                  </a:lnTo>
                  <a:lnTo>
                    <a:pt x="480" y="566"/>
                  </a:lnTo>
                  <a:lnTo>
                    <a:pt x="486" y="567"/>
                  </a:lnTo>
                  <a:lnTo>
                    <a:pt x="490" y="569"/>
                  </a:lnTo>
                  <a:lnTo>
                    <a:pt x="495" y="571"/>
                  </a:lnTo>
                  <a:lnTo>
                    <a:pt x="498" y="574"/>
                  </a:lnTo>
                  <a:lnTo>
                    <a:pt x="502" y="578"/>
                  </a:lnTo>
                  <a:lnTo>
                    <a:pt x="505" y="582"/>
                  </a:lnTo>
                  <a:lnTo>
                    <a:pt x="509" y="588"/>
                  </a:lnTo>
                  <a:lnTo>
                    <a:pt x="510" y="593"/>
                  </a:lnTo>
                  <a:lnTo>
                    <a:pt x="512" y="600"/>
                  </a:lnTo>
                  <a:lnTo>
                    <a:pt x="512" y="606"/>
                  </a:lnTo>
                  <a:lnTo>
                    <a:pt x="512" y="614"/>
                  </a:lnTo>
                  <a:lnTo>
                    <a:pt x="512" y="618"/>
                  </a:lnTo>
                  <a:lnTo>
                    <a:pt x="512" y="622"/>
                  </a:lnTo>
                  <a:lnTo>
                    <a:pt x="510" y="626"/>
                  </a:lnTo>
                  <a:lnTo>
                    <a:pt x="510" y="632"/>
                  </a:lnTo>
                  <a:lnTo>
                    <a:pt x="509" y="636"/>
                  </a:lnTo>
                  <a:lnTo>
                    <a:pt x="506" y="640"/>
                  </a:lnTo>
                  <a:lnTo>
                    <a:pt x="505" y="644"/>
                  </a:lnTo>
                  <a:lnTo>
                    <a:pt x="503" y="651"/>
                  </a:lnTo>
                  <a:lnTo>
                    <a:pt x="501" y="655"/>
                  </a:lnTo>
                  <a:lnTo>
                    <a:pt x="498" y="661"/>
                  </a:lnTo>
                  <a:lnTo>
                    <a:pt x="495" y="666"/>
                  </a:lnTo>
                  <a:lnTo>
                    <a:pt x="494" y="673"/>
                  </a:lnTo>
                  <a:lnTo>
                    <a:pt x="499" y="673"/>
                  </a:lnTo>
                  <a:lnTo>
                    <a:pt x="506" y="675"/>
                  </a:lnTo>
                  <a:lnTo>
                    <a:pt x="512" y="676"/>
                  </a:lnTo>
                  <a:lnTo>
                    <a:pt x="520" y="677"/>
                  </a:lnTo>
                  <a:lnTo>
                    <a:pt x="527" y="679"/>
                  </a:lnTo>
                  <a:lnTo>
                    <a:pt x="534" y="680"/>
                  </a:lnTo>
                  <a:lnTo>
                    <a:pt x="541" y="682"/>
                  </a:lnTo>
                  <a:lnTo>
                    <a:pt x="547" y="684"/>
                  </a:lnTo>
                  <a:lnTo>
                    <a:pt x="554" y="686"/>
                  </a:lnTo>
                  <a:lnTo>
                    <a:pt x="560" y="688"/>
                  </a:lnTo>
                  <a:lnTo>
                    <a:pt x="567" y="691"/>
                  </a:lnTo>
                  <a:lnTo>
                    <a:pt x="574" y="694"/>
                  </a:lnTo>
                  <a:lnTo>
                    <a:pt x="579" y="697"/>
                  </a:lnTo>
                  <a:lnTo>
                    <a:pt x="586" y="701"/>
                  </a:lnTo>
                  <a:lnTo>
                    <a:pt x="591" y="704"/>
                  </a:lnTo>
                  <a:lnTo>
                    <a:pt x="598" y="709"/>
                  </a:lnTo>
                  <a:lnTo>
                    <a:pt x="598" y="713"/>
                  </a:lnTo>
                  <a:lnTo>
                    <a:pt x="600" y="719"/>
                  </a:lnTo>
                  <a:lnTo>
                    <a:pt x="600" y="723"/>
                  </a:lnTo>
                  <a:lnTo>
                    <a:pt x="601" y="728"/>
                  </a:lnTo>
                  <a:lnTo>
                    <a:pt x="602" y="733"/>
                  </a:lnTo>
                  <a:lnTo>
                    <a:pt x="602" y="737"/>
                  </a:lnTo>
                  <a:lnTo>
                    <a:pt x="604" y="742"/>
                  </a:lnTo>
                  <a:lnTo>
                    <a:pt x="605" y="748"/>
                  </a:lnTo>
                  <a:lnTo>
                    <a:pt x="605" y="752"/>
                  </a:lnTo>
                  <a:lnTo>
                    <a:pt x="607" y="756"/>
                  </a:lnTo>
                  <a:lnTo>
                    <a:pt x="607" y="760"/>
                  </a:lnTo>
                  <a:lnTo>
                    <a:pt x="608" y="766"/>
                  </a:lnTo>
                  <a:lnTo>
                    <a:pt x="608" y="770"/>
                  </a:lnTo>
                  <a:lnTo>
                    <a:pt x="609" y="775"/>
                  </a:lnTo>
                  <a:lnTo>
                    <a:pt x="611" y="779"/>
                  </a:lnTo>
                  <a:lnTo>
                    <a:pt x="612" y="784"/>
                  </a:lnTo>
                  <a:lnTo>
                    <a:pt x="612" y="792"/>
                  </a:lnTo>
                  <a:lnTo>
                    <a:pt x="615" y="800"/>
                  </a:lnTo>
                  <a:lnTo>
                    <a:pt x="616" y="808"/>
                  </a:lnTo>
                  <a:lnTo>
                    <a:pt x="618" y="818"/>
                  </a:lnTo>
                  <a:lnTo>
                    <a:pt x="619" y="826"/>
                  </a:lnTo>
                  <a:lnTo>
                    <a:pt x="620" y="835"/>
                  </a:lnTo>
                  <a:lnTo>
                    <a:pt x="623" y="843"/>
                  </a:lnTo>
                  <a:lnTo>
                    <a:pt x="626" y="852"/>
                  </a:lnTo>
                  <a:lnTo>
                    <a:pt x="627" y="859"/>
                  </a:lnTo>
                  <a:lnTo>
                    <a:pt x="629" y="868"/>
                  </a:lnTo>
                  <a:lnTo>
                    <a:pt x="631" y="876"/>
                  </a:lnTo>
                  <a:lnTo>
                    <a:pt x="636" y="884"/>
                  </a:lnTo>
                  <a:lnTo>
                    <a:pt x="637" y="892"/>
                  </a:lnTo>
                  <a:lnTo>
                    <a:pt x="641" y="902"/>
                  </a:lnTo>
                  <a:lnTo>
                    <a:pt x="644" y="910"/>
                  </a:lnTo>
                  <a:lnTo>
                    <a:pt x="648" y="919"/>
                  </a:lnTo>
                  <a:lnTo>
                    <a:pt x="652" y="927"/>
                  </a:lnTo>
                  <a:lnTo>
                    <a:pt x="656" y="936"/>
                  </a:lnTo>
                  <a:lnTo>
                    <a:pt x="659" y="942"/>
                  </a:lnTo>
                  <a:lnTo>
                    <a:pt x="662" y="946"/>
                  </a:lnTo>
                  <a:lnTo>
                    <a:pt x="664" y="952"/>
                  </a:lnTo>
                  <a:lnTo>
                    <a:pt x="666" y="957"/>
                  </a:lnTo>
                  <a:lnTo>
                    <a:pt x="669" y="961"/>
                  </a:lnTo>
                  <a:lnTo>
                    <a:pt x="671" y="965"/>
                  </a:lnTo>
                  <a:lnTo>
                    <a:pt x="674" y="971"/>
                  </a:lnTo>
                  <a:lnTo>
                    <a:pt x="678" y="975"/>
                  </a:lnTo>
                  <a:lnTo>
                    <a:pt x="681" y="981"/>
                  </a:lnTo>
                  <a:lnTo>
                    <a:pt x="685" y="986"/>
                  </a:lnTo>
                  <a:lnTo>
                    <a:pt x="688" y="992"/>
                  </a:lnTo>
                  <a:lnTo>
                    <a:pt x="692" y="997"/>
                  </a:lnTo>
                  <a:lnTo>
                    <a:pt x="696" y="998"/>
                  </a:lnTo>
                  <a:lnTo>
                    <a:pt x="700" y="1001"/>
                  </a:lnTo>
                  <a:lnTo>
                    <a:pt x="704" y="1004"/>
                  </a:lnTo>
                  <a:lnTo>
                    <a:pt x="708" y="1007"/>
                  </a:lnTo>
                  <a:lnTo>
                    <a:pt x="715" y="1009"/>
                  </a:lnTo>
                  <a:lnTo>
                    <a:pt x="722" y="1014"/>
                  </a:lnTo>
                  <a:lnTo>
                    <a:pt x="728" y="1018"/>
                  </a:lnTo>
                  <a:lnTo>
                    <a:pt x="733" y="1022"/>
                  </a:lnTo>
                  <a:lnTo>
                    <a:pt x="739" y="1027"/>
                  </a:lnTo>
                  <a:lnTo>
                    <a:pt x="746" y="1036"/>
                  </a:lnTo>
                  <a:lnTo>
                    <a:pt x="737" y="1037"/>
                  </a:lnTo>
                  <a:lnTo>
                    <a:pt x="733" y="1040"/>
                  </a:lnTo>
                  <a:lnTo>
                    <a:pt x="729" y="1043"/>
                  </a:lnTo>
                  <a:lnTo>
                    <a:pt x="728" y="1047"/>
                  </a:lnTo>
                  <a:lnTo>
                    <a:pt x="726" y="1051"/>
                  </a:lnTo>
                  <a:lnTo>
                    <a:pt x="726" y="1055"/>
                  </a:lnTo>
                  <a:lnTo>
                    <a:pt x="726" y="1059"/>
                  </a:lnTo>
                  <a:lnTo>
                    <a:pt x="729" y="1065"/>
                  </a:lnTo>
                  <a:lnTo>
                    <a:pt x="730" y="1073"/>
                  </a:lnTo>
                  <a:lnTo>
                    <a:pt x="735" y="1080"/>
                  </a:lnTo>
                  <a:lnTo>
                    <a:pt x="737" y="1087"/>
                  </a:lnTo>
                  <a:lnTo>
                    <a:pt x="737" y="1091"/>
                  </a:lnTo>
                  <a:lnTo>
                    <a:pt x="730" y="1089"/>
                  </a:lnTo>
                  <a:lnTo>
                    <a:pt x="725" y="1088"/>
                  </a:lnTo>
                  <a:lnTo>
                    <a:pt x="718" y="1087"/>
                  </a:lnTo>
                  <a:lnTo>
                    <a:pt x="713" y="1084"/>
                  </a:lnTo>
                  <a:lnTo>
                    <a:pt x="706" y="1081"/>
                  </a:lnTo>
                  <a:lnTo>
                    <a:pt x="700" y="1078"/>
                  </a:lnTo>
                  <a:lnTo>
                    <a:pt x="693" y="1074"/>
                  </a:lnTo>
                  <a:lnTo>
                    <a:pt x="688" y="1071"/>
                  </a:lnTo>
                  <a:lnTo>
                    <a:pt x="681" y="1066"/>
                  </a:lnTo>
                  <a:lnTo>
                    <a:pt x="674" y="1062"/>
                  </a:lnTo>
                  <a:lnTo>
                    <a:pt x="667" y="1056"/>
                  </a:lnTo>
                  <a:lnTo>
                    <a:pt x="662" y="1052"/>
                  </a:lnTo>
                  <a:lnTo>
                    <a:pt x="655" y="1047"/>
                  </a:lnTo>
                  <a:lnTo>
                    <a:pt x="649" y="1043"/>
                  </a:lnTo>
                  <a:lnTo>
                    <a:pt x="642" y="1037"/>
                  </a:lnTo>
                  <a:lnTo>
                    <a:pt x="637" y="1032"/>
                  </a:lnTo>
                  <a:lnTo>
                    <a:pt x="631" y="1026"/>
                  </a:lnTo>
                  <a:lnTo>
                    <a:pt x="624" y="1019"/>
                  </a:lnTo>
                  <a:lnTo>
                    <a:pt x="619" y="1014"/>
                  </a:lnTo>
                  <a:lnTo>
                    <a:pt x="613" y="1007"/>
                  </a:lnTo>
                  <a:lnTo>
                    <a:pt x="608" y="1000"/>
                  </a:lnTo>
                  <a:lnTo>
                    <a:pt x="602" y="994"/>
                  </a:lnTo>
                  <a:lnTo>
                    <a:pt x="598" y="987"/>
                  </a:lnTo>
                  <a:lnTo>
                    <a:pt x="593" y="982"/>
                  </a:lnTo>
                  <a:lnTo>
                    <a:pt x="587" y="975"/>
                  </a:lnTo>
                  <a:lnTo>
                    <a:pt x="583" y="970"/>
                  </a:lnTo>
                  <a:lnTo>
                    <a:pt x="578" y="963"/>
                  </a:lnTo>
                  <a:lnTo>
                    <a:pt x="574" y="957"/>
                  </a:lnTo>
                  <a:lnTo>
                    <a:pt x="568" y="952"/>
                  </a:lnTo>
                  <a:lnTo>
                    <a:pt x="565" y="946"/>
                  </a:lnTo>
                  <a:lnTo>
                    <a:pt x="561" y="941"/>
                  </a:lnTo>
                  <a:lnTo>
                    <a:pt x="558" y="935"/>
                  </a:lnTo>
                  <a:lnTo>
                    <a:pt x="558" y="941"/>
                  </a:lnTo>
                  <a:lnTo>
                    <a:pt x="558" y="947"/>
                  </a:lnTo>
                  <a:lnTo>
                    <a:pt x="558" y="950"/>
                  </a:lnTo>
                  <a:lnTo>
                    <a:pt x="558" y="954"/>
                  </a:lnTo>
                  <a:lnTo>
                    <a:pt x="558" y="959"/>
                  </a:lnTo>
                  <a:lnTo>
                    <a:pt x="558" y="964"/>
                  </a:lnTo>
                  <a:lnTo>
                    <a:pt x="558" y="968"/>
                  </a:lnTo>
                  <a:lnTo>
                    <a:pt x="558" y="974"/>
                  </a:lnTo>
                  <a:lnTo>
                    <a:pt x="558" y="978"/>
                  </a:lnTo>
                  <a:lnTo>
                    <a:pt x="560" y="983"/>
                  </a:lnTo>
                  <a:lnTo>
                    <a:pt x="560" y="989"/>
                  </a:lnTo>
                  <a:lnTo>
                    <a:pt x="560" y="996"/>
                  </a:lnTo>
                  <a:lnTo>
                    <a:pt x="560" y="1001"/>
                  </a:lnTo>
                  <a:lnTo>
                    <a:pt x="560" y="1008"/>
                  </a:lnTo>
                  <a:lnTo>
                    <a:pt x="560" y="1015"/>
                  </a:lnTo>
                  <a:lnTo>
                    <a:pt x="560" y="1022"/>
                  </a:lnTo>
                  <a:lnTo>
                    <a:pt x="560" y="1027"/>
                  </a:lnTo>
                  <a:lnTo>
                    <a:pt x="560" y="1036"/>
                  </a:lnTo>
                  <a:lnTo>
                    <a:pt x="560" y="1043"/>
                  </a:lnTo>
                  <a:lnTo>
                    <a:pt x="561" y="1049"/>
                  </a:lnTo>
                  <a:lnTo>
                    <a:pt x="561" y="1056"/>
                  </a:lnTo>
                  <a:lnTo>
                    <a:pt x="563" y="1065"/>
                  </a:lnTo>
                  <a:lnTo>
                    <a:pt x="563" y="1071"/>
                  </a:lnTo>
                  <a:lnTo>
                    <a:pt x="563" y="1080"/>
                  </a:lnTo>
                  <a:lnTo>
                    <a:pt x="563" y="1087"/>
                  </a:lnTo>
                  <a:lnTo>
                    <a:pt x="563" y="1095"/>
                  </a:lnTo>
                  <a:lnTo>
                    <a:pt x="563" y="1103"/>
                  </a:lnTo>
                  <a:lnTo>
                    <a:pt x="564" y="1111"/>
                  </a:lnTo>
                  <a:lnTo>
                    <a:pt x="564" y="1120"/>
                  </a:lnTo>
                  <a:lnTo>
                    <a:pt x="564" y="1128"/>
                  </a:lnTo>
                  <a:lnTo>
                    <a:pt x="564" y="1135"/>
                  </a:lnTo>
                  <a:lnTo>
                    <a:pt x="564" y="1143"/>
                  </a:lnTo>
                  <a:lnTo>
                    <a:pt x="564" y="1151"/>
                  </a:lnTo>
                  <a:lnTo>
                    <a:pt x="564" y="1160"/>
                  </a:lnTo>
                  <a:lnTo>
                    <a:pt x="564" y="1167"/>
                  </a:lnTo>
                  <a:lnTo>
                    <a:pt x="565" y="1175"/>
                  </a:lnTo>
                  <a:lnTo>
                    <a:pt x="565" y="1183"/>
                  </a:lnTo>
                  <a:lnTo>
                    <a:pt x="567" y="1191"/>
                  </a:lnTo>
                  <a:lnTo>
                    <a:pt x="567" y="1198"/>
                  </a:lnTo>
                  <a:lnTo>
                    <a:pt x="567" y="1206"/>
                  </a:lnTo>
                  <a:lnTo>
                    <a:pt x="567" y="1213"/>
                  </a:lnTo>
                  <a:lnTo>
                    <a:pt x="567" y="1222"/>
                  </a:lnTo>
                  <a:lnTo>
                    <a:pt x="567" y="1230"/>
                  </a:lnTo>
                  <a:lnTo>
                    <a:pt x="568" y="1237"/>
                  </a:lnTo>
                  <a:lnTo>
                    <a:pt x="568" y="1245"/>
                  </a:lnTo>
                  <a:lnTo>
                    <a:pt x="568" y="1252"/>
                  </a:lnTo>
                  <a:lnTo>
                    <a:pt x="568" y="1259"/>
                  </a:lnTo>
                  <a:lnTo>
                    <a:pt x="568" y="1266"/>
                  </a:lnTo>
                  <a:lnTo>
                    <a:pt x="568" y="1273"/>
                  </a:lnTo>
                  <a:lnTo>
                    <a:pt x="569" y="1280"/>
                  </a:lnTo>
                  <a:lnTo>
                    <a:pt x="569" y="1285"/>
                  </a:lnTo>
                  <a:lnTo>
                    <a:pt x="571" y="1292"/>
                  </a:lnTo>
                  <a:lnTo>
                    <a:pt x="571" y="1299"/>
                  </a:lnTo>
                  <a:lnTo>
                    <a:pt x="572" y="1306"/>
                  </a:lnTo>
                  <a:lnTo>
                    <a:pt x="572" y="1310"/>
                  </a:lnTo>
                  <a:lnTo>
                    <a:pt x="572" y="1317"/>
                  </a:lnTo>
                  <a:lnTo>
                    <a:pt x="572" y="1321"/>
                  </a:lnTo>
                  <a:lnTo>
                    <a:pt x="572" y="1326"/>
                  </a:lnTo>
                  <a:lnTo>
                    <a:pt x="572" y="1332"/>
                  </a:lnTo>
                  <a:lnTo>
                    <a:pt x="574" y="1337"/>
                  </a:lnTo>
                  <a:lnTo>
                    <a:pt x="575" y="1342"/>
                  </a:lnTo>
                  <a:lnTo>
                    <a:pt x="575" y="1347"/>
                  </a:lnTo>
                  <a:lnTo>
                    <a:pt x="571" y="1350"/>
                  </a:lnTo>
                  <a:lnTo>
                    <a:pt x="568" y="1358"/>
                  </a:lnTo>
                  <a:lnTo>
                    <a:pt x="567" y="1362"/>
                  </a:lnTo>
                  <a:lnTo>
                    <a:pt x="564" y="1366"/>
                  </a:lnTo>
                  <a:lnTo>
                    <a:pt x="563" y="1373"/>
                  </a:lnTo>
                  <a:lnTo>
                    <a:pt x="563" y="1379"/>
                  </a:lnTo>
                  <a:lnTo>
                    <a:pt x="560" y="1383"/>
                  </a:lnTo>
                  <a:lnTo>
                    <a:pt x="558" y="1390"/>
                  </a:lnTo>
                  <a:lnTo>
                    <a:pt x="557" y="1394"/>
                  </a:lnTo>
                  <a:lnTo>
                    <a:pt x="556" y="1399"/>
                  </a:lnTo>
                  <a:lnTo>
                    <a:pt x="553" y="1406"/>
                  </a:lnTo>
                  <a:lnTo>
                    <a:pt x="550" y="1410"/>
                  </a:lnTo>
                  <a:lnTo>
                    <a:pt x="549" y="1402"/>
                  </a:lnTo>
                  <a:lnTo>
                    <a:pt x="547" y="1394"/>
                  </a:lnTo>
                  <a:lnTo>
                    <a:pt x="546" y="1386"/>
                  </a:lnTo>
                  <a:lnTo>
                    <a:pt x="546" y="1379"/>
                  </a:lnTo>
                  <a:lnTo>
                    <a:pt x="545" y="1369"/>
                  </a:lnTo>
                  <a:lnTo>
                    <a:pt x="543" y="1362"/>
                  </a:lnTo>
                  <a:lnTo>
                    <a:pt x="543" y="1353"/>
                  </a:lnTo>
                  <a:lnTo>
                    <a:pt x="543" y="1346"/>
                  </a:lnTo>
                  <a:lnTo>
                    <a:pt x="542" y="1336"/>
                  </a:lnTo>
                  <a:lnTo>
                    <a:pt x="541" y="1326"/>
                  </a:lnTo>
                  <a:lnTo>
                    <a:pt x="539" y="1318"/>
                  </a:lnTo>
                  <a:lnTo>
                    <a:pt x="539" y="1310"/>
                  </a:lnTo>
                  <a:lnTo>
                    <a:pt x="539" y="1299"/>
                  </a:lnTo>
                  <a:lnTo>
                    <a:pt x="538" y="1291"/>
                  </a:lnTo>
                  <a:lnTo>
                    <a:pt x="538" y="1281"/>
                  </a:lnTo>
                  <a:lnTo>
                    <a:pt x="538" y="1273"/>
                  </a:lnTo>
                  <a:lnTo>
                    <a:pt x="538" y="1263"/>
                  </a:lnTo>
                  <a:lnTo>
                    <a:pt x="536" y="1253"/>
                  </a:lnTo>
                  <a:lnTo>
                    <a:pt x="535" y="1242"/>
                  </a:lnTo>
                  <a:lnTo>
                    <a:pt x="535" y="1234"/>
                  </a:lnTo>
                  <a:lnTo>
                    <a:pt x="535" y="1224"/>
                  </a:lnTo>
                  <a:lnTo>
                    <a:pt x="535" y="1215"/>
                  </a:lnTo>
                  <a:lnTo>
                    <a:pt x="535" y="1205"/>
                  </a:lnTo>
                  <a:lnTo>
                    <a:pt x="535" y="1195"/>
                  </a:lnTo>
                  <a:lnTo>
                    <a:pt x="534" y="1186"/>
                  </a:lnTo>
                  <a:lnTo>
                    <a:pt x="534" y="1176"/>
                  </a:lnTo>
                  <a:lnTo>
                    <a:pt x="534" y="1165"/>
                  </a:lnTo>
                  <a:lnTo>
                    <a:pt x="534" y="1156"/>
                  </a:lnTo>
                  <a:lnTo>
                    <a:pt x="534" y="1146"/>
                  </a:lnTo>
                  <a:lnTo>
                    <a:pt x="534" y="1136"/>
                  </a:lnTo>
                  <a:lnTo>
                    <a:pt x="534" y="1128"/>
                  </a:lnTo>
                  <a:lnTo>
                    <a:pt x="534" y="1118"/>
                  </a:lnTo>
                  <a:lnTo>
                    <a:pt x="534" y="1109"/>
                  </a:lnTo>
                  <a:lnTo>
                    <a:pt x="534" y="1099"/>
                  </a:lnTo>
                  <a:lnTo>
                    <a:pt x="534" y="1089"/>
                  </a:lnTo>
                  <a:lnTo>
                    <a:pt x="534" y="1080"/>
                  </a:lnTo>
                  <a:lnTo>
                    <a:pt x="534" y="1070"/>
                  </a:lnTo>
                  <a:lnTo>
                    <a:pt x="534" y="1062"/>
                  </a:lnTo>
                  <a:lnTo>
                    <a:pt x="534" y="1052"/>
                  </a:lnTo>
                  <a:lnTo>
                    <a:pt x="534" y="1044"/>
                  </a:lnTo>
                  <a:lnTo>
                    <a:pt x="534" y="1034"/>
                  </a:lnTo>
                  <a:lnTo>
                    <a:pt x="534" y="1026"/>
                  </a:lnTo>
                  <a:lnTo>
                    <a:pt x="534" y="1018"/>
                  </a:lnTo>
                  <a:lnTo>
                    <a:pt x="534" y="1009"/>
                  </a:lnTo>
                  <a:lnTo>
                    <a:pt x="534" y="1000"/>
                  </a:lnTo>
                  <a:lnTo>
                    <a:pt x="534" y="993"/>
                  </a:lnTo>
                  <a:lnTo>
                    <a:pt x="534" y="986"/>
                  </a:lnTo>
                  <a:lnTo>
                    <a:pt x="535" y="978"/>
                  </a:lnTo>
                  <a:lnTo>
                    <a:pt x="535" y="970"/>
                  </a:lnTo>
                  <a:lnTo>
                    <a:pt x="535" y="963"/>
                  </a:lnTo>
                  <a:lnTo>
                    <a:pt x="535" y="954"/>
                  </a:lnTo>
                  <a:lnTo>
                    <a:pt x="535" y="949"/>
                  </a:lnTo>
                  <a:lnTo>
                    <a:pt x="535" y="941"/>
                  </a:lnTo>
                  <a:lnTo>
                    <a:pt x="535" y="935"/>
                  </a:lnTo>
                  <a:lnTo>
                    <a:pt x="535" y="928"/>
                  </a:lnTo>
                  <a:lnTo>
                    <a:pt x="535" y="923"/>
                  </a:lnTo>
                  <a:lnTo>
                    <a:pt x="535" y="916"/>
                  </a:lnTo>
                  <a:lnTo>
                    <a:pt x="535" y="910"/>
                  </a:lnTo>
                  <a:lnTo>
                    <a:pt x="535" y="905"/>
                  </a:lnTo>
                  <a:lnTo>
                    <a:pt x="536" y="901"/>
                  </a:lnTo>
                  <a:lnTo>
                    <a:pt x="536" y="895"/>
                  </a:lnTo>
                  <a:lnTo>
                    <a:pt x="538" y="890"/>
                  </a:lnTo>
                  <a:lnTo>
                    <a:pt x="538" y="885"/>
                  </a:lnTo>
                  <a:lnTo>
                    <a:pt x="538" y="883"/>
                  </a:lnTo>
                  <a:lnTo>
                    <a:pt x="543" y="881"/>
                  </a:lnTo>
                  <a:lnTo>
                    <a:pt x="550" y="880"/>
                  </a:lnTo>
                  <a:lnTo>
                    <a:pt x="556" y="879"/>
                  </a:lnTo>
                  <a:lnTo>
                    <a:pt x="563" y="877"/>
                  </a:lnTo>
                  <a:lnTo>
                    <a:pt x="564" y="881"/>
                  </a:lnTo>
                  <a:lnTo>
                    <a:pt x="567" y="887"/>
                  </a:lnTo>
                  <a:lnTo>
                    <a:pt x="569" y="892"/>
                  </a:lnTo>
                  <a:lnTo>
                    <a:pt x="572" y="898"/>
                  </a:lnTo>
                  <a:lnTo>
                    <a:pt x="575" y="902"/>
                  </a:lnTo>
                  <a:lnTo>
                    <a:pt x="578" y="909"/>
                  </a:lnTo>
                  <a:lnTo>
                    <a:pt x="580" y="914"/>
                  </a:lnTo>
                  <a:lnTo>
                    <a:pt x="583" y="921"/>
                  </a:lnTo>
                  <a:lnTo>
                    <a:pt x="586" y="925"/>
                  </a:lnTo>
                  <a:lnTo>
                    <a:pt x="589" y="932"/>
                  </a:lnTo>
                  <a:lnTo>
                    <a:pt x="591" y="938"/>
                  </a:lnTo>
                  <a:lnTo>
                    <a:pt x="596" y="943"/>
                  </a:lnTo>
                  <a:lnTo>
                    <a:pt x="598" y="950"/>
                  </a:lnTo>
                  <a:lnTo>
                    <a:pt x="601" y="956"/>
                  </a:lnTo>
                  <a:lnTo>
                    <a:pt x="604" y="961"/>
                  </a:lnTo>
                  <a:lnTo>
                    <a:pt x="608" y="968"/>
                  </a:lnTo>
                  <a:lnTo>
                    <a:pt x="611" y="974"/>
                  </a:lnTo>
                  <a:lnTo>
                    <a:pt x="615" y="978"/>
                  </a:lnTo>
                  <a:lnTo>
                    <a:pt x="619" y="983"/>
                  </a:lnTo>
                  <a:lnTo>
                    <a:pt x="623" y="989"/>
                  </a:lnTo>
                  <a:lnTo>
                    <a:pt x="626" y="993"/>
                  </a:lnTo>
                  <a:lnTo>
                    <a:pt x="630" y="998"/>
                  </a:lnTo>
                  <a:lnTo>
                    <a:pt x="636" y="1003"/>
                  </a:lnTo>
                  <a:lnTo>
                    <a:pt x="640" y="1007"/>
                  </a:lnTo>
                  <a:lnTo>
                    <a:pt x="645" y="1011"/>
                  </a:lnTo>
                  <a:lnTo>
                    <a:pt x="649" y="1014"/>
                  </a:lnTo>
                  <a:lnTo>
                    <a:pt x="655" y="1018"/>
                  </a:lnTo>
                  <a:lnTo>
                    <a:pt x="660" y="1020"/>
                  </a:lnTo>
                  <a:lnTo>
                    <a:pt x="666" y="1022"/>
                  </a:lnTo>
                  <a:lnTo>
                    <a:pt x="673" y="1025"/>
                  </a:lnTo>
                  <a:lnTo>
                    <a:pt x="680" y="1026"/>
                  </a:lnTo>
                  <a:lnTo>
                    <a:pt x="688" y="1027"/>
                  </a:lnTo>
                  <a:lnTo>
                    <a:pt x="684" y="1023"/>
                  </a:lnTo>
                  <a:lnTo>
                    <a:pt x="680" y="1019"/>
                  </a:lnTo>
                  <a:lnTo>
                    <a:pt x="677" y="1014"/>
                  </a:lnTo>
                  <a:lnTo>
                    <a:pt x="674" y="1009"/>
                  </a:lnTo>
                  <a:lnTo>
                    <a:pt x="667" y="1000"/>
                  </a:lnTo>
                  <a:lnTo>
                    <a:pt x="663" y="992"/>
                  </a:lnTo>
                  <a:lnTo>
                    <a:pt x="658" y="983"/>
                  </a:lnTo>
                  <a:lnTo>
                    <a:pt x="652" y="975"/>
                  </a:lnTo>
                  <a:lnTo>
                    <a:pt x="648" y="965"/>
                  </a:lnTo>
                  <a:lnTo>
                    <a:pt x="644" y="957"/>
                  </a:lnTo>
                  <a:lnTo>
                    <a:pt x="641" y="953"/>
                  </a:lnTo>
                  <a:lnTo>
                    <a:pt x="638" y="947"/>
                  </a:lnTo>
                  <a:lnTo>
                    <a:pt x="636" y="943"/>
                  </a:lnTo>
                  <a:lnTo>
                    <a:pt x="633" y="939"/>
                  </a:lnTo>
                  <a:lnTo>
                    <a:pt x="631" y="934"/>
                  </a:lnTo>
                  <a:lnTo>
                    <a:pt x="629" y="930"/>
                  </a:lnTo>
                  <a:lnTo>
                    <a:pt x="627" y="925"/>
                  </a:lnTo>
                  <a:lnTo>
                    <a:pt x="626" y="921"/>
                  </a:lnTo>
                  <a:lnTo>
                    <a:pt x="623" y="916"/>
                  </a:lnTo>
                  <a:lnTo>
                    <a:pt x="622" y="910"/>
                  </a:lnTo>
                  <a:lnTo>
                    <a:pt x="620" y="906"/>
                  </a:lnTo>
                  <a:lnTo>
                    <a:pt x="619" y="902"/>
                  </a:lnTo>
                  <a:lnTo>
                    <a:pt x="616" y="898"/>
                  </a:lnTo>
                  <a:lnTo>
                    <a:pt x="615" y="892"/>
                  </a:lnTo>
                  <a:lnTo>
                    <a:pt x="612" y="888"/>
                  </a:lnTo>
                  <a:lnTo>
                    <a:pt x="612" y="884"/>
                  </a:lnTo>
                  <a:lnTo>
                    <a:pt x="609" y="879"/>
                  </a:lnTo>
                  <a:lnTo>
                    <a:pt x="608" y="874"/>
                  </a:lnTo>
                  <a:lnTo>
                    <a:pt x="607" y="869"/>
                  </a:lnTo>
                  <a:lnTo>
                    <a:pt x="604" y="865"/>
                  </a:lnTo>
                  <a:lnTo>
                    <a:pt x="602" y="861"/>
                  </a:lnTo>
                  <a:lnTo>
                    <a:pt x="601" y="855"/>
                  </a:lnTo>
                  <a:lnTo>
                    <a:pt x="600" y="850"/>
                  </a:lnTo>
                  <a:lnTo>
                    <a:pt x="598" y="846"/>
                  </a:lnTo>
                  <a:lnTo>
                    <a:pt x="597" y="841"/>
                  </a:lnTo>
                  <a:lnTo>
                    <a:pt x="596" y="836"/>
                  </a:lnTo>
                  <a:lnTo>
                    <a:pt x="594" y="832"/>
                  </a:lnTo>
                  <a:lnTo>
                    <a:pt x="593" y="828"/>
                  </a:lnTo>
                  <a:lnTo>
                    <a:pt x="591" y="822"/>
                  </a:lnTo>
                  <a:lnTo>
                    <a:pt x="591" y="818"/>
                  </a:lnTo>
                  <a:lnTo>
                    <a:pt x="590" y="812"/>
                  </a:lnTo>
                  <a:lnTo>
                    <a:pt x="589" y="808"/>
                  </a:lnTo>
                  <a:lnTo>
                    <a:pt x="586" y="804"/>
                  </a:lnTo>
                  <a:lnTo>
                    <a:pt x="585" y="799"/>
                  </a:lnTo>
                  <a:lnTo>
                    <a:pt x="583" y="793"/>
                  </a:lnTo>
                  <a:lnTo>
                    <a:pt x="583" y="789"/>
                  </a:lnTo>
                  <a:lnTo>
                    <a:pt x="582" y="784"/>
                  </a:lnTo>
                  <a:lnTo>
                    <a:pt x="580" y="779"/>
                  </a:lnTo>
                  <a:lnTo>
                    <a:pt x="579" y="774"/>
                  </a:lnTo>
                  <a:lnTo>
                    <a:pt x="578" y="770"/>
                  </a:lnTo>
                  <a:lnTo>
                    <a:pt x="576" y="764"/>
                  </a:lnTo>
                  <a:lnTo>
                    <a:pt x="575" y="760"/>
                  </a:lnTo>
                  <a:lnTo>
                    <a:pt x="574" y="755"/>
                  </a:lnTo>
                  <a:lnTo>
                    <a:pt x="572" y="750"/>
                  </a:lnTo>
                  <a:lnTo>
                    <a:pt x="571" y="745"/>
                  </a:lnTo>
                  <a:lnTo>
                    <a:pt x="571" y="741"/>
                  </a:lnTo>
                  <a:lnTo>
                    <a:pt x="569" y="735"/>
                  </a:lnTo>
                  <a:lnTo>
                    <a:pt x="568" y="731"/>
                  </a:lnTo>
                  <a:lnTo>
                    <a:pt x="563" y="728"/>
                  </a:lnTo>
                  <a:lnTo>
                    <a:pt x="556" y="726"/>
                  </a:lnTo>
                  <a:lnTo>
                    <a:pt x="550" y="723"/>
                  </a:lnTo>
                  <a:lnTo>
                    <a:pt x="545" y="720"/>
                  </a:lnTo>
                  <a:lnTo>
                    <a:pt x="539" y="719"/>
                  </a:lnTo>
                  <a:lnTo>
                    <a:pt x="534" y="716"/>
                  </a:lnTo>
                  <a:lnTo>
                    <a:pt x="527" y="713"/>
                  </a:lnTo>
                  <a:lnTo>
                    <a:pt x="523" y="711"/>
                  </a:lnTo>
                  <a:lnTo>
                    <a:pt x="517" y="708"/>
                  </a:lnTo>
                  <a:lnTo>
                    <a:pt x="512" y="705"/>
                  </a:lnTo>
                  <a:lnTo>
                    <a:pt x="506" y="702"/>
                  </a:lnTo>
                  <a:lnTo>
                    <a:pt x="502" y="699"/>
                  </a:lnTo>
                  <a:lnTo>
                    <a:pt x="492" y="694"/>
                  </a:lnTo>
                  <a:lnTo>
                    <a:pt x="486" y="688"/>
                  </a:lnTo>
                  <a:lnTo>
                    <a:pt x="477" y="680"/>
                  </a:lnTo>
                  <a:lnTo>
                    <a:pt x="472" y="673"/>
                  </a:lnTo>
                  <a:lnTo>
                    <a:pt x="469" y="668"/>
                  </a:lnTo>
                  <a:lnTo>
                    <a:pt x="466" y="664"/>
                  </a:lnTo>
                  <a:lnTo>
                    <a:pt x="465" y="660"/>
                  </a:lnTo>
                  <a:lnTo>
                    <a:pt x="465" y="655"/>
                  </a:lnTo>
                  <a:lnTo>
                    <a:pt x="464" y="650"/>
                  </a:lnTo>
                  <a:lnTo>
                    <a:pt x="464" y="644"/>
                  </a:lnTo>
                  <a:lnTo>
                    <a:pt x="464" y="637"/>
                  </a:lnTo>
                  <a:lnTo>
                    <a:pt x="465" y="632"/>
                  </a:lnTo>
                  <a:lnTo>
                    <a:pt x="465" y="625"/>
                  </a:lnTo>
                  <a:lnTo>
                    <a:pt x="466" y="618"/>
                  </a:lnTo>
                  <a:lnTo>
                    <a:pt x="469" y="611"/>
                  </a:lnTo>
                  <a:lnTo>
                    <a:pt x="472" y="604"/>
                  </a:lnTo>
                  <a:lnTo>
                    <a:pt x="444" y="628"/>
                  </a:lnTo>
                  <a:lnTo>
                    <a:pt x="457" y="644"/>
                  </a:lnTo>
                  <a:lnTo>
                    <a:pt x="457" y="680"/>
                  </a:lnTo>
                  <a:lnTo>
                    <a:pt x="448" y="679"/>
                  </a:lnTo>
                  <a:lnTo>
                    <a:pt x="442" y="679"/>
                  </a:lnTo>
                  <a:lnTo>
                    <a:pt x="433" y="676"/>
                  </a:lnTo>
                  <a:lnTo>
                    <a:pt x="426" y="676"/>
                  </a:lnTo>
                  <a:lnTo>
                    <a:pt x="418" y="675"/>
                  </a:lnTo>
                  <a:lnTo>
                    <a:pt x="410" y="675"/>
                  </a:lnTo>
                  <a:lnTo>
                    <a:pt x="402" y="673"/>
                  </a:lnTo>
                  <a:lnTo>
                    <a:pt x="393" y="673"/>
                  </a:lnTo>
                  <a:lnTo>
                    <a:pt x="385" y="672"/>
                  </a:lnTo>
                  <a:lnTo>
                    <a:pt x="377" y="671"/>
                  </a:lnTo>
                  <a:lnTo>
                    <a:pt x="369" y="668"/>
                  </a:lnTo>
                  <a:lnTo>
                    <a:pt x="360" y="668"/>
                  </a:lnTo>
                  <a:lnTo>
                    <a:pt x="351" y="666"/>
                  </a:lnTo>
                  <a:lnTo>
                    <a:pt x="343" y="664"/>
                  </a:lnTo>
                  <a:lnTo>
                    <a:pt x="334" y="662"/>
                  </a:lnTo>
                  <a:lnTo>
                    <a:pt x="326" y="662"/>
                  </a:lnTo>
                  <a:lnTo>
                    <a:pt x="316" y="660"/>
                  </a:lnTo>
                  <a:lnTo>
                    <a:pt x="308" y="658"/>
                  </a:lnTo>
                  <a:lnTo>
                    <a:pt x="300" y="655"/>
                  </a:lnTo>
                  <a:lnTo>
                    <a:pt x="292" y="654"/>
                  </a:lnTo>
                  <a:lnTo>
                    <a:pt x="282" y="651"/>
                  </a:lnTo>
                  <a:lnTo>
                    <a:pt x="274" y="650"/>
                  </a:lnTo>
                  <a:lnTo>
                    <a:pt x="266" y="647"/>
                  </a:lnTo>
                  <a:lnTo>
                    <a:pt x="257" y="644"/>
                  </a:lnTo>
                  <a:lnTo>
                    <a:pt x="248" y="642"/>
                  </a:lnTo>
                  <a:lnTo>
                    <a:pt x="239" y="639"/>
                  </a:lnTo>
                  <a:lnTo>
                    <a:pt x="233" y="636"/>
                  </a:lnTo>
                  <a:lnTo>
                    <a:pt x="226" y="635"/>
                  </a:lnTo>
                  <a:lnTo>
                    <a:pt x="217" y="631"/>
                  </a:lnTo>
                  <a:lnTo>
                    <a:pt x="209" y="628"/>
                  </a:lnTo>
                  <a:lnTo>
                    <a:pt x="202" y="626"/>
                  </a:lnTo>
                  <a:lnTo>
                    <a:pt x="195" y="624"/>
                  </a:lnTo>
                  <a:lnTo>
                    <a:pt x="190" y="626"/>
                  </a:lnTo>
                  <a:lnTo>
                    <a:pt x="186" y="631"/>
                  </a:lnTo>
                  <a:lnTo>
                    <a:pt x="182" y="633"/>
                  </a:lnTo>
                  <a:lnTo>
                    <a:pt x="179" y="636"/>
                  </a:lnTo>
                  <a:lnTo>
                    <a:pt x="175" y="643"/>
                  </a:lnTo>
                  <a:lnTo>
                    <a:pt x="173" y="649"/>
                  </a:lnTo>
                  <a:lnTo>
                    <a:pt x="173" y="653"/>
                  </a:lnTo>
                  <a:lnTo>
                    <a:pt x="177" y="657"/>
                  </a:lnTo>
                  <a:lnTo>
                    <a:pt x="182" y="660"/>
                  </a:lnTo>
                  <a:lnTo>
                    <a:pt x="187" y="664"/>
                  </a:lnTo>
                  <a:lnTo>
                    <a:pt x="193" y="665"/>
                  </a:lnTo>
                  <a:lnTo>
                    <a:pt x="201" y="668"/>
                  </a:lnTo>
                  <a:lnTo>
                    <a:pt x="209" y="668"/>
                  </a:lnTo>
                  <a:lnTo>
                    <a:pt x="217" y="669"/>
                  </a:lnTo>
                  <a:lnTo>
                    <a:pt x="226" y="669"/>
                  </a:lnTo>
                  <a:lnTo>
                    <a:pt x="235" y="669"/>
                  </a:lnTo>
                  <a:lnTo>
                    <a:pt x="244" y="668"/>
                  </a:lnTo>
                  <a:lnTo>
                    <a:pt x="252" y="668"/>
                  </a:lnTo>
                  <a:lnTo>
                    <a:pt x="259" y="675"/>
                  </a:lnTo>
                  <a:lnTo>
                    <a:pt x="266" y="680"/>
                  </a:lnTo>
                  <a:lnTo>
                    <a:pt x="274" y="686"/>
                  </a:lnTo>
                  <a:lnTo>
                    <a:pt x="282" y="691"/>
                  </a:lnTo>
                  <a:lnTo>
                    <a:pt x="290" y="695"/>
                  </a:lnTo>
                  <a:lnTo>
                    <a:pt x="299" y="699"/>
                  </a:lnTo>
                  <a:lnTo>
                    <a:pt x="303" y="701"/>
                  </a:lnTo>
                  <a:lnTo>
                    <a:pt x="308" y="702"/>
                  </a:lnTo>
                  <a:lnTo>
                    <a:pt x="312" y="704"/>
                  </a:lnTo>
                  <a:lnTo>
                    <a:pt x="318" y="706"/>
                  </a:lnTo>
                  <a:lnTo>
                    <a:pt x="322" y="708"/>
                  </a:lnTo>
                  <a:lnTo>
                    <a:pt x="327" y="709"/>
                  </a:lnTo>
                  <a:lnTo>
                    <a:pt x="332" y="709"/>
                  </a:lnTo>
                  <a:lnTo>
                    <a:pt x="336" y="712"/>
                  </a:lnTo>
                  <a:lnTo>
                    <a:pt x="340" y="712"/>
                  </a:lnTo>
                  <a:lnTo>
                    <a:pt x="345" y="715"/>
                  </a:lnTo>
                  <a:lnTo>
                    <a:pt x="349" y="715"/>
                  </a:lnTo>
                  <a:lnTo>
                    <a:pt x="355" y="716"/>
                  </a:lnTo>
                  <a:lnTo>
                    <a:pt x="359" y="717"/>
                  </a:lnTo>
                  <a:lnTo>
                    <a:pt x="365" y="719"/>
                  </a:lnTo>
                  <a:lnTo>
                    <a:pt x="369" y="720"/>
                  </a:lnTo>
                  <a:lnTo>
                    <a:pt x="373" y="722"/>
                  </a:lnTo>
                  <a:lnTo>
                    <a:pt x="377" y="723"/>
                  </a:lnTo>
                  <a:lnTo>
                    <a:pt x="382" y="724"/>
                  </a:lnTo>
                  <a:lnTo>
                    <a:pt x="387" y="727"/>
                  </a:lnTo>
                  <a:lnTo>
                    <a:pt x="392" y="730"/>
                  </a:lnTo>
                  <a:lnTo>
                    <a:pt x="393" y="737"/>
                  </a:lnTo>
                  <a:lnTo>
                    <a:pt x="395" y="745"/>
                  </a:lnTo>
                  <a:lnTo>
                    <a:pt x="396" y="753"/>
                  </a:lnTo>
                  <a:lnTo>
                    <a:pt x="399" y="763"/>
                  </a:lnTo>
                  <a:lnTo>
                    <a:pt x="400" y="771"/>
                  </a:lnTo>
                  <a:lnTo>
                    <a:pt x="403" y="779"/>
                  </a:lnTo>
                  <a:lnTo>
                    <a:pt x="406" y="788"/>
                  </a:lnTo>
                  <a:lnTo>
                    <a:pt x="409" y="797"/>
                  </a:lnTo>
                  <a:lnTo>
                    <a:pt x="410" y="806"/>
                  </a:lnTo>
                  <a:lnTo>
                    <a:pt x="413" y="814"/>
                  </a:lnTo>
                  <a:lnTo>
                    <a:pt x="413" y="819"/>
                  </a:lnTo>
                  <a:lnTo>
                    <a:pt x="414" y="822"/>
                  </a:lnTo>
                  <a:lnTo>
                    <a:pt x="414" y="828"/>
                  </a:lnTo>
                  <a:lnTo>
                    <a:pt x="417" y="833"/>
                  </a:lnTo>
                  <a:lnTo>
                    <a:pt x="418" y="841"/>
                  </a:lnTo>
                  <a:lnTo>
                    <a:pt x="420" y="850"/>
                  </a:lnTo>
                  <a:lnTo>
                    <a:pt x="420" y="854"/>
                  </a:lnTo>
                  <a:lnTo>
                    <a:pt x="421" y="859"/>
                  </a:lnTo>
                  <a:lnTo>
                    <a:pt x="421" y="865"/>
                  </a:lnTo>
                  <a:lnTo>
                    <a:pt x="422" y="869"/>
                  </a:lnTo>
                  <a:lnTo>
                    <a:pt x="424" y="877"/>
                  </a:lnTo>
                  <a:lnTo>
                    <a:pt x="425" y="887"/>
                  </a:lnTo>
                  <a:lnTo>
                    <a:pt x="425" y="895"/>
                  </a:lnTo>
                  <a:lnTo>
                    <a:pt x="425" y="905"/>
                  </a:lnTo>
                  <a:lnTo>
                    <a:pt x="425" y="913"/>
                  </a:lnTo>
                  <a:lnTo>
                    <a:pt x="425" y="921"/>
                  </a:lnTo>
                  <a:lnTo>
                    <a:pt x="424" y="925"/>
                  </a:lnTo>
                  <a:lnTo>
                    <a:pt x="424" y="931"/>
                  </a:lnTo>
                  <a:lnTo>
                    <a:pt x="422" y="935"/>
                  </a:lnTo>
                  <a:lnTo>
                    <a:pt x="422" y="941"/>
                  </a:lnTo>
                  <a:lnTo>
                    <a:pt x="421" y="949"/>
                  </a:lnTo>
                  <a:lnTo>
                    <a:pt x="420" y="957"/>
                  </a:lnTo>
                  <a:lnTo>
                    <a:pt x="417" y="965"/>
                  </a:lnTo>
                  <a:lnTo>
                    <a:pt x="414" y="974"/>
                  </a:lnTo>
                  <a:lnTo>
                    <a:pt x="410" y="981"/>
                  </a:lnTo>
                  <a:lnTo>
                    <a:pt x="407" y="989"/>
                  </a:lnTo>
                  <a:lnTo>
                    <a:pt x="402" y="997"/>
                  </a:lnTo>
                  <a:lnTo>
                    <a:pt x="398" y="1005"/>
                  </a:lnTo>
                  <a:lnTo>
                    <a:pt x="393" y="1005"/>
                  </a:lnTo>
                  <a:lnTo>
                    <a:pt x="388" y="1005"/>
                  </a:lnTo>
                  <a:lnTo>
                    <a:pt x="387" y="998"/>
                  </a:lnTo>
                  <a:lnTo>
                    <a:pt x="385" y="992"/>
                  </a:lnTo>
                  <a:lnTo>
                    <a:pt x="385" y="985"/>
                  </a:lnTo>
                  <a:lnTo>
                    <a:pt x="385" y="978"/>
                  </a:lnTo>
                  <a:lnTo>
                    <a:pt x="385" y="970"/>
                  </a:lnTo>
                  <a:lnTo>
                    <a:pt x="388" y="964"/>
                  </a:lnTo>
                  <a:lnTo>
                    <a:pt x="392" y="959"/>
                  </a:lnTo>
                  <a:lnTo>
                    <a:pt x="398" y="956"/>
                  </a:lnTo>
                  <a:lnTo>
                    <a:pt x="396" y="949"/>
                  </a:lnTo>
                  <a:lnTo>
                    <a:pt x="396" y="942"/>
                  </a:lnTo>
                  <a:lnTo>
                    <a:pt x="395" y="935"/>
                  </a:lnTo>
                  <a:lnTo>
                    <a:pt x="395" y="930"/>
                  </a:lnTo>
                  <a:lnTo>
                    <a:pt x="393" y="921"/>
                  </a:lnTo>
                  <a:lnTo>
                    <a:pt x="392" y="916"/>
                  </a:lnTo>
                  <a:lnTo>
                    <a:pt x="392" y="909"/>
                  </a:lnTo>
                  <a:lnTo>
                    <a:pt x="391" y="902"/>
                  </a:lnTo>
                  <a:lnTo>
                    <a:pt x="389" y="895"/>
                  </a:lnTo>
                  <a:lnTo>
                    <a:pt x="388" y="888"/>
                  </a:lnTo>
                  <a:lnTo>
                    <a:pt x="385" y="881"/>
                  </a:lnTo>
                  <a:lnTo>
                    <a:pt x="385" y="874"/>
                  </a:lnTo>
                  <a:lnTo>
                    <a:pt x="384" y="869"/>
                  </a:lnTo>
                  <a:lnTo>
                    <a:pt x="381" y="862"/>
                  </a:lnTo>
                  <a:lnTo>
                    <a:pt x="380" y="855"/>
                  </a:lnTo>
                  <a:lnTo>
                    <a:pt x="380" y="848"/>
                  </a:lnTo>
                  <a:lnTo>
                    <a:pt x="377" y="841"/>
                  </a:lnTo>
                  <a:lnTo>
                    <a:pt x="376" y="835"/>
                  </a:lnTo>
                  <a:lnTo>
                    <a:pt x="373" y="828"/>
                  </a:lnTo>
                  <a:lnTo>
                    <a:pt x="373" y="821"/>
                  </a:lnTo>
                  <a:lnTo>
                    <a:pt x="370" y="814"/>
                  </a:lnTo>
                  <a:lnTo>
                    <a:pt x="369" y="807"/>
                  </a:lnTo>
                  <a:lnTo>
                    <a:pt x="367" y="800"/>
                  </a:lnTo>
                  <a:lnTo>
                    <a:pt x="367" y="793"/>
                  </a:lnTo>
                  <a:lnTo>
                    <a:pt x="365" y="786"/>
                  </a:lnTo>
                  <a:lnTo>
                    <a:pt x="363" y="779"/>
                  </a:lnTo>
                  <a:lnTo>
                    <a:pt x="362" y="773"/>
                  </a:lnTo>
                  <a:lnTo>
                    <a:pt x="360" y="766"/>
                  </a:lnTo>
                  <a:lnTo>
                    <a:pt x="359" y="760"/>
                  </a:lnTo>
                  <a:lnTo>
                    <a:pt x="359" y="753"/>
                  </a:lnTo>
                  <a:lnTo>
                    <a:pt x="356" y="748"/>
                  </a:lnTo>
                  <a:lnTo>
                    <a:pt x="356" y="741"/>
                  </a:lnTo>
                  <a:lnTo>
                    <a:pt x="349" y="739"/>
                  </a:lnTo>
                  <a:lnTo>
                    <a:pt x="344" y="738"/>
                  </a:lnTo>
                  <a:lnTo>
                    <a:pt x="340" y="737"/>
                  </a:lnTo>
                  <a:lnTo>
                    <a:pt x="334" y="735"/>
                  </a:lnTo>
                  <a:lnTo>
                    <a:pt x="329" y="733"/>
                  </a:lnTo>
                  <a:lnTo>
                    <a:pt x="325" y="733"/>
                  </a:lnTo>
                  <a:lnTo>
                    <a:pt x="321" y="730"/>
                  </a:lnTo>
                  <a:lnTo>
                    <a:pt x="316" y="728"/>
                  </a:lnTo>
                  <a:lnTo>
                    <a:pt x="308" y="724"/>
                  </a:lnTo>
                  <a:lnTo>
                    <a:pt x="300" y="722"/>
                  </a:lnTo>
                  <a:lnTo>
                    <a:pt x="294" y="719"/>
                  </a:lnTo>
                  <a:lnTo>
                    <a:pt x="288" y="715"/>
                  </a:lnTo>
                  <a:lnTo>
                    <a:pt x="282" y="711"/>
                  </a:lnTo>
                  <a:lnTo>
                    <a:pt x="275" y="706"/>
                  </a:lnTo>
                  <a:lnTo>
                    <a:pt x="270" y="702"/>
                  </a:lnTo>
                  <a:lnTo>
                    <a:pt x="266" y="699"/>
                  </a:lnTo>
                  <a:lnTo>
                    <a:pt x="259" y="694"/>
                  </a:lnTo>
                  <a:lnTo>
                    <a:pt x="255" y="691"/>
                  </a:lnTo>
                  <a:lnTo>
                    <a:pt x="249" y="687"/>
                  </a:lnTo>
                  <a:lnTo>
                    <a:pt x="244" y="683"/>
                  </a:lnTo>
                  <a:lnTo>
                    <a:pt x="238" y="683"/>
                  </a:lnTo>
                  <a:lnTo>
                    <a:pt x="231" y="683"/>
                  </a:lnTo>
                  <a:lnTo>
                    <a:pt x="223" y="683"/>
                  </a:lnTo>
                  <a:lnTo>
                    <a:pt x="217" y="683"/>
                  </a:lnTo>
                  <a:lnTo>
                    <a:pt x="209" y="683"/>
                  </a:lnTo>
                  <a:lnTo>
                    <a:pt x="201" y="683"/>
                  </a:lnTo>
                  <a:lnTo>
                    <a:pt x="194" y="682"/>
                  </a:lnTo>
                  <a:lnTo>
                    <a:pt x="187" y="682"/>
                  </a:lnTo>
                  <a:lnTo>
                    <a:pt x="179" y="679"/>
                  </a:lnTo>
                  <a:lnTo>
                    <a:pt x="173" y="677"/>
                  </a:lnTo>
                  <a:lnTo>
                    <a:pt x="166" y="675"/>
                  </a:lnTo>
                  <a:lnTo>
                    <a:pt x="162" y="672"/>
                  </a:lnTo>
                  <a:lnTo>
                    <a:pt x="157" y="666"/>
                  </a:lnTo>
                  <a:lnTo>
                    <a:pt x="154" y="662"/>
                  </a:lnTo>
                  <a:lnTo>
                    <a:pt x="153" y="657"/>
                  </a:lnTo>
                  <a:lnTo>
                    <a:pt x="153" y="651"/>
                  </a:lnTo>
                  <a:lnTo>
                    <a:pt x="149" y="651"/>
                  </a:lnTo>
                  <a:lnTo>
                    <a:pt x="146" y="655"/>
                  </a:lnTo>
                  <a:lnTo>
                    <a:pt x="143" y="660"/>
                  </a:lnTo>
                  <a:lnTo>
                    <a:pt x="142" y="665"/>
                  </a:lnTo>
                  <a:lnTo>
                    <a:pt x="140" y="671"/>
                  </a:lnTo>
                  <a:lnTo>
                    <a:pt x="139" y="679"/>
                  </a:lnTo>
                  <a:lnTo>
                    <a:pt x="139" y="686"/>
                  </a:lnTo>
                  <a:lnTo>
                    <a:pt x="139" y="694"/>
                  </a:lnTo>
                  <a:lnTo>
                    <a:pt x="138" y="701"/>
                  </a:lnTo>
                  <a:lnTo>
                    <a:pt x="138" y="709"/>
                  </a:lnTo>
                  <a:lnTo>
                    <a:pt x="138" y="717"/>
                  </a:lnTo>
                  <a:lnTo>
                    <a:pt x="139" y="726"/>
                  </a:lnTo>
                  <a:lnTo>
                    <a:pt x="139" y="733"/>
                  </a:lnTo>
                  <a:lnTo>
                    <a:pt x="140" y="739"/>
                  </a:lnTo>
                  <a:lnTo>
                    <a:pt x="140" y="744"/>
                  </a:lnTo>
                  <a:lnTo>
                    <a:pt x="140" y="749"/>
                  </a:lnTo>
                  <a:lnTo>
                    <a:pt x="39" y="737"/>
                  </a:lnTo>
                  <a:lnTo>
                    <a:pt x="37" y="733"/>
                  </a:lnTo>
                  <a:lnTo>
                    <a:pt x="37" y="727"/>
                  </a:lnTo>
                  <a:lnTo>
                    <a:pt x="36" y="720"/>
                  </a:lnTo>
                  <a:lnTo>
                    <a:pt x="36" y="716"/>
                  </a:lnTo>
                  <a:lnTo>
                    <a:pt x="36" y="708"/>
                  </a:lnTo>
                  <a:lnTo>
                    <a:pt x="36" y="701"/>
                  </a:lnTo>
                  <a:lnTo>
                    <a:pt x="34" y="693"/>
                  </a:lnTo>
                  <a:lnTo>
                    <a:pt x="34" y="683"/>
                  </a:lnTo>
                  <a:lnTo>
                    <a:pt x="33" y="673"/>
                  </a:lnTo>
                  <a:lnTo>
                    <a:pt x="33" y="664"/>
                  </a:lnTo>
                  <a:lnTo>
                    <a:pt x="32" y="651"/>
                  </a:lnTo>
                  <a:lnTo>
                    <a:pt x="32" y="642"/>
                  </a:lnTo>
                  <a:lnTo>
                    <a:pt x="30" y="628"/>
                  </a:lnTo>
                  <a:lnTo>
                    <a:pt x="30" y="615"/>
                  </a:lnTo>
                  <a:lnTo>
                    <a:pt x="29" y="602"/>
                  </a:lnTo>
                  <a:lnTo>
                    <a:pt x="28" y="588"/>
                  </a:lnTo>
                  <a:lnTo>
                    <a:pt x="28" y="573"/>
                  </a:lnTo>
                  <a:lnTo>
                    <a:pt x="26" y="559"/>
                  </a:lnTo>
                  <a:lnTo>
                    <a:pt x="25" y="542"/>
                  </a:lnTo>
                  <a:lnTo>
                    <a:pt x="25" y="527"/>
                  </a:lnTo>
                  <a:lnTo>
                    <a:pt x="23" y="511"/>
                  </a:lnTo>
                  <a:lnTo>
                    <a:pt x="23" y="496"/>
                  </a:lnTo>
                  <a:lnTo>
                    <a:pt x="22" y="479"/>
                  </a:lnTo>
                  <a:lnTo>
                    <a:pt x="21" y="463"/>
                  </a:lnTo>
                  <a:lnTo>
                    <a:pt x="19" y="446"/>
                  </a:lnTo>
                  <a:lnTo>
                    <a:pt x="19" y="429"/>
                  </a:lnTo>
                  <a:lnTo>
                    <a:pt x="17" y="412"/>
                  </a:lnTo>
                  <a:lnTo>
                    <a:pt x="17" y="395"/>
                  </a:lnTo>
                  <a:lnTo>
                    <a:pt x="15" y="377"/>
                  </a:lnTo>
                  <a:lnTo>
                    <a:pt x="15" y="361"/>
                  </a:lnTo>
                  <a:lnTo>
                    <a:pt x="14" y="344"/>
                  </a:lnTo>
                  <a:lnTo>
                    <a:pt x="14" y="326"/>
                  </a:lnTo>
                  <a:lnTo>
                    <a:pt x="11" y="308"/>
                  </a:lnTo>
                  <a:lnTo>
                    <a:pt x="11" y="292"/>
                  </a:lnTo>
                  <a:lnTo>
                    <a:pt x="8" y="275"/>
                  </a:lnTo>
                  <a:lnTo>
                    <a:pt x="8" y="259"/>
                  </a:lnTo>
                  <a:lnTo>
                    <a:pt x="7" y="242"/>
                  </a:lnTo>
                  <a:lnTo>
                    <a:pt x="7" y="227"/>
                  </a:lnTo>
                  <a:lnTo>
                    <a:pt x="6" y="210"/>
                  </a:lnTo>
                  <a:lnTo>
                    <a:pt x="4" y="194"/>
                  </a:lnTo>
                  <a:lnTo>
                    <a:pt x="4" y="179"/>
                  </a:lnTo>
                  <a:lnTo>
                    <a:pt x="4" y="165"/>
                  </a:lnTo>
                  <a:lnTo>
                    <a:pt x="3" y="150"/>
                  </a:lnTo>
                  <a:lnTo>
                    <a:pt x="3" y="137"/>
                  </a:lnTo>
                  <a:lnTo>
                    <a:pt x="3" y="124"/>
                  </a:lnTo>
                  <a:lnTo>
                    <a:pt x="3" y="111"/>
                  </a:lnTo>
                  <a:lnTo>
                    <a:pt x="1" y="99"/>
                  </a:lnTo>
                  <a:lnTo>
                    <a:pt x="0" y="88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4" name="Freeform 93">
              <a:extLst>
                <a:ext uri="{FF2B5EF4-FFF2-40B4-BE49-F238E27FC236}">
                  <a16:creationId xmlns:a16="http://schemas.microsoft.com/office/drawing/2014/main" id="{BF5D7E5D-8791-4B48-AA0C-A5AD6A9ED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052"/>
              <a:ext cx="58" cy="46"/>
            </a:xfrm>
            <a:custGeom>
              <a:avLst/>
              <a:gdLst>
                <a:gd name="T0" fmla="*/ 48 w 58"/>
                <a:gd name="T1" fmla="*/ 28 h 46"/>
                <a:gd name="T2" fmla="*/ 58 w 58"/>
                <a:gd name="T3" fmla="*/ 35 h 46"/>
                <a:gd name="T4" fmla="*/ 48 w 58"/>
                <a:gd name="T5" fmla="*/ 46 h 46"/>
                <a:gd name="T6" fmla="*/ 34 w 58"/>
                <a:gd name="T7" fmla="*/ 33 h 46"/>
                <a:gd name="T8" fmla="*/ 1 w 58"/>
                <a:gd name="T9" fmla="*/ 21 h 46"/>
                <a:gd name="T10" fmla="*/ 0 w 58"/>
                <a:gd name="T11" fmla="*/ 3 h 46"/>
                <a:gd name="T12" fmla="*/ 30 w 58"/>
                <a:gd name="T13" fmla="*/ 0 h 46"/>
                <a:gd name="T14" fmla="*/ 48 w 58"/>
                <a:gd name="T15" fmla="*/ 28 h 46"/>
                <a:gd name="T16" fmla="*/ 48 w 58"/>
                <a:gd name="T17" fmla="*/ 2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6">
                  <a:moveTo>
                    <a:pt x="48" y="28"/>
                  </a:moveTo>
                  <a:lnTo>
                    <a:pt x="58" y="35"/>
                  </a:lnTo>
                  <a:lnTo>
                    <a:pt x="48" y="46"/>
                  </a:lnTo>
                  <a:lnTo>
                    <a:pt x="34" y="33"/>
                  </a:lnTo>
                  <a:lnTo>
                    <a:pt x="1" y="21"/>
                  </a:lnTo>
                  <a:lnTo>
                    <a:pt x="0" y="3"/>
                  </a:lnTo>
                  <a:lnTo>
                    <a:pt x="30" y="0"/>
                  </a:lnTo>
                  <a:lnTo>
                    <a:pt x="48" y="28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5" name="Freeform 94">
              <a:extLst>
                <a:ext uri="{FF2B5EF4-FFF2-40B4-BE49-F238E27FC236}">
                  <a16:creationId xmlns:a16="http://schemas.microsoft.com/office/drawing/2014/main" id="{D41B4B26-7943-48DE-89EE-56C45CD9D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" y="2536"/>
              <a:ext cx="45" cy="43"/>
            </a:xfrm>
            <a:custGeom>
              <a:avLst/>
              <a:gdLst>
                <a:gd name="T0" fmla="*/ 11 w 45"/>
                <a:gd name="T1" fmla="*/ 0 h 43"/>
                <a:gd name="T2" fmla="*/ 12 w 45"/>
                <a:gd name="T3" fmla="*/ 0 h 43"/>
                <a:gd name="T4" fmla="*/ 19 w 45"/>
                <a:gd name="T5" fmla="*/ 0 h 43"/>
                <a:gd name="T6" fmla="*/ 26 w 45"/>
                <a:gd name="T7" fmla="*/ 0 h 43"/>
                <a:gd name="T8" fmla="*/ 33 w 45"/>
                <a:gd name="T9" fmla="*/ 1 h 43"/>
                <a:gd name="T10" fmla="*/ 37 w 45"/>
                <a:gd name="T11" fmla="*/ 4 h 43"/>
                <a:gd name="T12" fmla="*/ 41 w 45"/>
                <a:gd name="T13" fmla="*/ 8 h 43"/>
                <a:gd name="T14" fmla="*/ 44 w 45"/>
                <a:gd name="T15" fmla="*/ 10 h 43"/>
                <a:gd name="T16" fmla="*/ 45 w 45"/>
                <a:gd name="T17" fmla="*/ 12 h 43"/>
                <a:gd name="T18" fmla="*/ 23 w 45"/>
                <a:gd name="T19" fmla="*/ 12 h 43"/>
                <a:gd name="T20" fmla="*/ 33 w 45"/>
                <a:gd name="T21" fmla="*/ 43 h 43"/>
                <a:gd name="T22" fmla="*/ 11 w 45"/>
                <a:gd name="T23" fmla="*/ 30 h 43"/>
                <a:gd name="T24" fmla="*/ 0 w 45"/>
                <a:gd name="T25" fmla="*/ 10 h 43"/>
                <a:gd name="T26" fmla="*/ 11 w 45"/>
                <a:gd name="T27" fmla="*/ 0 h 43"/>
                <a:gd name="T28" fmla="*/ 11 w 45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3">
                  <a:moveTo>
                    <a:pt x="11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37" y="4"/>
                  </a:lnTo>
                  <a:lnTo>
                    <a:pt x="41" y="8"/>
                  </a:lnTo>
                  <a:lnTo>
                    <a:pt x="44" y="10"/>
                  </a:lnTo>
                  <a:lnTo>
                    <a:pt x="45" y="12"/>
                  </a:lnTo>
                  <a:lnTo>
                    <a:pt x="23" y="12"/>
                  </a:lnTo>
                  <a:lnTo>
                    <a:pt x="33" y="43"/>
                  </a:lnTo>
                  <a:lnTo>
                    <a:pt x="11" y="30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6" name="Freeform 95">
              <a:extLst>
                <a:ext uri="{FF2B5EF4-FFF2-40B4-BE49-F238E27FC236}">
                  <a16:creationId xmlns:a16="http://schemas.microsoft.com/office/drawing/2014/main" id="{43239C08-F335-4896-9F64-BF2FDA7F4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" y="3073"/>
              <a:ext cx="1242" cy="135"/>
            </a:xfrm>
            <a:custGeom>
              <a:avLst/>
              <a:gdLst>
                <a:gd name="T0" fmla="*/ 1241 w 1242"/>
                <a:gd name="T1" fmla="*/ 26 h 135"/>
                <a:gd name="T2" fmla="*/ 1232 w 1242"/>
                <a:gd name="T3" fmla="*/ 32 h 135"/>
                <a:gd name="T4" fmla="*/ 1221 w 1242"/>
                <a:gd name="T5" fmla="*/ 40 h 135"/>
                <a:gd name="T6" fmla="*/ 1210 w 1242"/>
                <a:gd name="T7" fmla="*/ 46 h 135"/>
                <a:gd name="T8" fmla="*/ 1199 w 1242"/>
                <a:gd name="T9" fmla="*/ 54 h 135"/>
                <a:gd name="T10" fmla="*/ 1187 w 1242"/>
                <a:gd name="T11" fmla="*/ 61 h 135"/>
                <a:gd name="T12" fmla="*/ 1173 w 1242"/>
                <a:gd name="T13" fmla="*/ 69 h 135"/>
                <a:gd name="T14" fmla="*/ 1157 w 1242"/>
                <a:gd name="T15" fmla="*/ 77 h 135"/>
                <a:gd name="T16" fmla="*/ 1140 w 1242"/>
                <a:gd name="T17" fmla="*/ 86 h 135"/>
                <a:gd name="T18" fmla="*/ 1126 w 1242"/>
                <a:gd name="T19" fmla="*/ 91 h 135"/>
                <a:gd name="T20" fmla="*/ 1117 w 1242"/>
                <a:gd name="T21" fmla="*/ 94 h 135"/>
                <a:gd name="T22" fmla="*/ 1107 w 1242"/>
                <a:gd name="T23" fmla="*/ 98 h 135"/>
                <a:gd name="T24" fmla="*/ 1096 w 1242"/>
                <a:gd name="T25" fmla="*/ 101 h 135"/>
                <a:gd name="T26" fmla="*/ 1086 w 1242"/>
                <a:gd name="T27" fmla="*/ 104 h 135"/>
                <a:gd name="T28" fmla="*/ 1075 w 1242"/>
                <a:gd name="T29" fmla="*/ 106 h 135"/>
                <a:gd name="T30" fmla="*/ 1066 w 1242"/>
                <a:gd name="T31" fmla="*/ 109 h 135"/>
                <a:gd name="T32" fmla="*/ 1053 w 1242"/>
                <a:gd name="T33" fmla="*/ 112 h 135"/>
                <a:gd name="T34" fmla="*/ 1042 w 1242"/>
                <a:gd name="T35" fmla="*/ 115 h 135"/>
                <a:gd name="T36" fmla="*/ 1031 w 1242"/>
                <a:gd name="T37" fmla="*/ 116 h 135"/>
                <a:gd name="T38" fmla="*/ 1019 w 1242"/>
                <a:gd name="T39" fmla="*/ 117 h 135"/>
                <a:gd name="T40" fmla="*/ 1004 w 1242"/>
                <a:gd name="T41" fmla="*/ 119 h 135"/>
                <a:gd name="T42" fmla="*/ 985 w 1242"/>
                <a:gd name="T43" fmla="*/ 119 h 135"/>
                <a:gd name="T44" fmla="*/ 959 w 1242"/>
                <a:gd name="T45" fmla="*/ 122 h 135"/>
                <a:gd name="T46" fmla="*/ 932 w 1242"/>
                <a:gd name="T47" fmla="*/ 122 h 135"/>
                <a:gd name="T48" fmla="*/ 901 w 1242"/>
                <a:gd name="T49" fmla="*/ 123 h 135"/>
                <a:gd name="T50" fmla="*/ 868 w 1242"/>
                <a:gd name="T51" fmla="*/ 123 h 135"/>
                <a:gd name="T52" fmla="*/ 832 w 1242"/>
                <a:gd name="T53" fmla="*/ 126 h 135"/>
                <a:gd name="T54" fmla="*/ 795 w 1242"/>
                <a:gd name="T55" fmla="*/ 126 h 135"/>
                <a:gd name="T56" fmla="*/ 754 w 1242"/>
                <a:gd name="T57" fmla="*/ 126 h 135"/>
                <a:gd name="T58" fmla="*/ 711 w 1242"/>
                <a:gd name="T59" fmla="*/ 127 h 135"/>
                <a:gd name="T60" fmla="*/ 668 w 1242"/>
                <a:gd name="T61" fmla="*/ 127 h 135"/>
                <a:gd name="T62" fmla="*/ 624 w 1242"/>
                <a:gd name="T63" fmla="*/ 128 h 135"/>
                <a:gd name="T64" fmla="*/ 579 w 1242"/>
                <a:gd name="T65" fmla="*/ 130 h 135"/>
                <a:gd name="T66" fmla="*/ 535 w 1242"/>
                <a:gd name="T67" fmla="*/ 130 h 135"/>
                <a:gd name="T68" fmla="*/ 490 w 1242"/>
                <a:gd name="T69" fmla="*/ 131 h 135"/>
                <a:gd name="T70" fmla="*/ 444 w 1242"/>
                <a:gd name="T71" fmla="*/ 131 h 135"/>
                <a:gd name="T72" fmla="*/ 399 w 1242"/>
                <a:gd name="T73" fmla="*/ 131 h 135"/>
                <a:gd name="T74" fmla="*/ 355 w 1242"/>
                <a:gd name="T75" fmla="*/ 131 h 135"/>
                <a:gd name="T76" fmla="*/ 312 w 1242"/>
                <a:gd name="T77" fmla="*/ 131 h 135"/>
                <a:gd name="T78" fmla="*/ 271 w 1242"/>
                <a:gd name="T79" fmla="*/ 133 h 135"/>
                <a:gd name="T80" fmla="*/ 231 w 1242"/>
                <a:gd name="T81" fmla="*/ 133 h 135"/>
                <a:gd name="T82" fmla="*/ 194 w 1242"/>
                <a:gd name="T83" fmla="*/ 134 h 135"/>
                <a:gd name="T84" fmla="*/ 158 w 1242"/>
                <a:gd name="T85" fmla="*/ 134 h 135"/>
                <a:gd name="T86" fmla="*/ 125 w 1242"/>
                <a:gd name="T87" fmla="*/ 134 h 135"/>
                <a:gd name="T88" fmla="*/ 95 w 1242"/>
                <a:gd name="T89" fmla="*/ 134 h 135"/>
                <a:gd name="T90" fmla="*/ 70 w 1242"/>
                <a:gd name="T91" fmla="*/ 134 h 135"/>
                <a:gd name="T92" fmla="*/ 48 w 1242"/>
                <a:gd name="T93" fmla="*/ 134 h 135"/>
                <a:gd name="T94" fmla="*/ 29 w 1242"/>
                <a:gd name="T95" fmla="*/ 135 h 135"/>
                <a:gd name="T96" fmla="*/ 14 w 1242"/>
                <a:gd name="T97" fmla="*/ 135 h 135"/>
                <a:gd name="T98" fmla="*/ 0 w 1242"/>
                <a:gd name="T99" fmla="*/ 135 h 135"/>
                <a:gd name="T100" fmla="*/ 1242 w 1242"/>
                <a:gd name="T101" fmla="*/ 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2" h="135">
                  <a:moveTo>
                    <a:pt x="1242" y="26"/>
                  </a:moveTo>
                  <a:lnTo>
                    <a:pt x="1241" y="26"/>
                  </a:lnTo>
                  <a:lnTo>
                    <a:pt x="1238" y="29"/>
                  </a:lnTo>
                  <a:lnTo>
                    <a:pt x="1232" y="32"/>
                  </a:lnTo>
                  <a:lnTo>
                    <a:pt x="1225" y="38"/>
                  </a:lnTo>
                  <a:lnTo>
                    <a:pt x="1221" y="40"/>
                  </a:lnTo>
                  <a:lnTo>
                    <a:pt x="1216" y="43"/>
                  </a:lnTo>
                  <a:lnTo>
                    <a:pt x="1210" y="46"/>
                  </a:lnTo>
                  <a:lnTo>
                    <a:pt x="1206" y="50"/>
                  </a:lnTo>
                  <a:lnTo>
                    <a:pt x="1199" y="54"/>
                  </a:lnTo>
                  <a:lnTo>
                    <a:pt x="1194" y="58"/>
                  </a:lnTo>
                  <a:lnTo>
                    <a:pt x="1187" y="61"/>
                  </a:lnTo>
                  <a:lnTo>
                    <a:pt x="1181" y="66"/>
                  </a:lnTo>
                  <a:lnTo>
                    <a:pt x="1173" y="69"/>
                  </a:lnTo>
                  <a:lnTo>
                    <a:pt x="1165" y="73"/>
                  </a:lnTo>
                  <a:lnTo>
                    <a:pt x="1157" y="77"/>
                  </a:lnTo>
                  <a:lnTo>
                    <a:pt x="1148" y="82"/>
                  </a:lnTo>
                  <a:lnTo>
                    <a:pt x="1140" y="86"/>
                  </a:lnTo>
                  <a:lnTo>
                    <a:pt x="1132" y="90"/>
                  </a:lnTo>
                  <a:lnTo>
                    <a:pt x="1126" y="91"/>
                  </a:lnTo>
                  <a:lnTo>
                    <a:pt x="1121" y="93"/>
                  </a:lnTo>
                  <a:lnTo>
                    <a:pt x="1117" y="94"/>
                  </a:lnTo>
                  <a:lnTo>
                    <a:pt x="1113" y="97"/>
                  </a:lnTo>
                  <a:lnTo>
                    <a:pt x="1107" y="98"/>
                  </a:lnTo>
                  <a:lnTo>
                    <a:pt x="1102" y="100"/>
                  </a:lnTo>
                  <a:lnTo>
                    <a:pt x="1096" y="101"/>
                  </a:lnTo>
                  <a:lnTo>
                    <a:pt x="1092" y="102"/>
                  </a:lnTo>
                  <a:lnTo>
                    <a:pt x="1086" y="104"/>
                  </a:lnTo>
                  <a:lnTo>
                    <a:pt x="1081" y="105"/>
                  </a:lnTo>
                  <a:lnTo>
                    <a:pt x="1075" y="106"/>
                  </a:lnTo>
                  <a:lnTo>
                    <a:pt x="1071" y="109"/>
                  </a:lnTo>
                  <a:lnTo>
                    <a:pt x="1066" y="109"/>
                  </a:lnTo>
                  <a:lnTo>
                    <a:pt x="1059" y="111"/>
                  </a:lnTo>
                  <a:lnTo>
                    <a:pt x="1053" y="112"/>
                  </a:lnTo>
                  <a:lnTo>
                    <a:pt x="1048" y="113"/>
                  </a:lnTo>
                  <a:lnTo>
                    <a:pt x="1042" y="115"/>
                  </a:lnTo>
                  <a:lnTo>
                    <a:pt x="1038" y="115"/>
                  </a:lnTo>
                  <a:lnTo>
                    <a:pt x="1031" y="116"/>
                  </a:lnTo>
                  <a:lnTo>
                    <a:pt x="1027" y="117"/>
                  </a:lnTo>
                  <a:lnTo>
                    <a:pt x="1019" y="117"/>
                  </a:lnTo>
                  <a:lnTo>
                    <a:pt x="1012" y="119"/>
                  </a:lnTo>
                  <a:lnTo>
                    <a:pt x="1004" y="119"/>
                  </a:lnTo>
                  <a:lnTo>
                    <a:pt x="994" y="119"/>
                  </a:lnTo>
                  <a:lnTo>
                    <a:pt x="985" y="119"/>
                  </a:lnTo>
                  <a:lnTo>
                    <a:pt x="972" y="120"/>
                  </a:lnTo>
                  <a:lnTo>
                    <a:pt x="959" y="122"/>
                  </a:lnTo>
                  <a:lnTo>
                    <a:pt x="946" y="122"/>
                  </a:lnTo>
                  <a:lnTo>
                    <a:pt x="932" y="122"/>
                  </a:lnTo>
                  <a:lnTo>
                    <a:pt x="917" y="123"/>
                  </a:lnTo>
                  <a:lnTo>
                    <a:pt x="901" y="123"/>
                  </a:lnTo>
                  <a:lnTo>
                    <a:pt x="886" y="123"/>
                  </a:lnTo>
                  <a:lnTo>
                    <a:pt x="868" y="123"/>
                  </a:lnTo>
                  <a:lnTo>
                    <a:pt x="851" y="124"/>
                  </a:lnTo>
                  <a:lnTo>
                    <a:pt x="832" y="126"/>
                  </a:lnTo>
                  <a:lnTo>
                    <a:pt x="814" y="126"/>
                  </a:lnTo>
                  <a:lnTo>
                    <a:pt x="795" y="126"/>
                  </a:lnTo>
                  <a:lnTo>
                    <a:pt x="774" y="126"/>
                  </a:lnTo>
                  <a:lnTo>
                    <a:pt x="754" y="126"/>
                  </a:lnTo>
                  <a:lnTo>
                    <a:pt x="733" y="127"/>
                  </a:lnTo>
                  <a:lnTo>
                    <a:pt x="711" y="127"/>
                  </a:lnTo>
                  <a:lnTo>
                    <a:pt x="690" y="127"/>
                  </a:lnTo>
                  <a:lnTo>
                    <a:pt x="668" y="127"/>
                  </a:lnTo>
                  <a:lnTo>
                    <a:pt x="646" y="128"/>
                  </a:lnTo>
                  <a:lnTo>
                    <a:pt x="624" y="128"/>
                  </a:lnTo>
                  <a:lnTo>
                    <a:pt x="601" y="128"/>
                  </a:lnTo>
                  <a:lnTo>
                    <a:pt x="579" y="130"/>
                  </a:lnTo>
                  <a:lnTo>
                    <a:pt x="557" y="130"/>
                  </a:lnTo>
                  <a:lnTo>
                    <a:pt x="535" y="130"/>
                  </a:lnTo>
                  <a:lnTo>
                    <a:pt x="512" y="130"/>
                  </a:lnTo>
                  <a:lnTo>
                    <a:pt x="490" y="131"/>
                  </a:lnTo>
                  <a:lnTo>
                    <a:pt x="468" y="131"/>
                  </a:lnTo>
                  <a:lnTo>
                    <a:pt x="444" y="131"/>
                  </a:lnTo>
                  <a:lnTo>
                    <a:pt x="422" y="131"/>
                  </a:lnTo>
                  <a:lnTo>
                    <a:pt x="399" y="131"/>
                  </a:lnTo>
                  <a:lnTo>
                    <a:pt x="377" y="131"/>
                  </a:lnTo>
                  <a:lnTo>
                    <a:pt x="355" y="131"/>
                  </a:lnTo>
                  <a:lnTo>
                    <a:pt x="333" y="131"/>
                  </a:lnTo>
                  <a:lnTo>
                    <a:pt x="312" y="131"/>
                  </a:lnTo>
                  <a:lnTo>
                    <a:pt x="291" y="133"/>
                  </a:lnTo>
                  <a:lnTo>
                    <a:pt x="271" y="133"/>
                  </a:lnTo>
                  <a:lnTo>
                    <a:pt x="250" y="133"/>
                  </a:lnTo>
                  <a:lnTo>
                    <a:pt x="231" y="133"/>
                  </a:lnTo>
                  <a:lnTo>
                    <a:pt x="212" y="134"/>
                  </a:lnTo>
                  <a:lnTo>
                    <a:pt x="194" y="134"/>
                  </a:lnTo>
                  <a:lnTo>
                    <a:pt x="176" y="134"/>
                  </a:lnTo>
                  <a:lnTo>
                    <a:pt x="158" y="134"/>
                  </a:lnTo>
                  <a:lnTo>
                    <a:pt x="143" y="134"/>
                  </a:lnTo>
                  <a:lnTo>
                    <a:pt x="125" y="134"/>
                  </a:lnTo>
                  <a:lnTo>
                    <a:pt x="110" y="134"/>
                  </a:lnTo>
                  <a:lnTo>
                    <a:pt x="95" y="134"/>
                  </a:lnTo>
                  <a:lnTo>
                    <a:pt x="82" y="134"/>
                  </a:lnTo>
                  <a:lnTo>
                    <a:pt x="70" y="134"/>
                  </a:lnTo>
                  <a:lnTo>
                    <a:pt x="58" y="134"/>
                  </a:lnTo>
                  <a:lnTo>
                    <a:pt x="48" y="134"/>
                  </a:lnTo>
                  <a:lnTo>
                    <a:pt x="38" y="135"/>
                  </a:lnTo>
                  <a:lnTo>
                    <a:pt x="29" y="135"/>
                  </a:lnTo>
                  <a:lnTo>
                    <a:pt x="21" y="135"/>
                  </a:lnTo>
                  <a:lnTo>
                    <a:pt x="14" y="135"/>
                  </a:lnTo>
                  <a:lnTo>
                    <a:pt x="10" y="135"/>
                  </a:lnTo>
                  <a:lnTo>
                    <a:pt x="0" y="135"/>
                  </a:lnTo>
                  <a:lnTo>
                    <a:pt x="407" y="0"/>
                  </a:lnTo>
                  <a:lnTo>
                    <a:pt x="1242" y="26"/>
                  </a:lnTo>
                  <a:lnTo>
                    <a:pt x="1242" y="26"/>
                  </a:lnTo>
                  <a:close/>
                </a:path>
              </a:pathLst>
            </a:custGeom>
            <a:solidFill>
              <a:srgbClr val="CCC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7" name="Freeform 96">
              <a:extLst>
                <a:ext uri="{FF2B5EF4-FFF2-40B4-BE49-F238E27FC236}">
                  <a16:creationId xmlns:a16="http://schemas.microsoft.com/office/drawing/2014/main" id="{8C606109-EB85-4E46-BD65-EFC44399F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2619"/>
              <a:ext cx="103" cy="201"/>
            </a:xfrm>
            <a:custGeom>
              <a:avLst/>
              <a:gdLst>
                <a:gd name="T0" fmla="*/ 63 w 103"/>
                <a:gd name="T1" fmla="*/ 0 h 201"/>
                <a:gd name="T2" fmla="*/ 0 w 103"/>
                <a:gd name="T3" fmla="*/ 63 h 201"/>
                <a:gd name="T4" fmla="*/ 14 w 103"/>
                <a:gd name="T5" fmla="*/ 85 h 201"/>
                <a:gd name="T6" fmla="*/ 2 w 103"/>
                <a:gd name="T7" fmla="*/ 197 h 201"/>
                <a:gd name="T8" fmla="*/ 36 w 103"/>
                <a:gd name="T9" fmla="*/ 201 h 201"/>
                <a:gd name="T10" fmla="*/ 103 w 103"/>
                <a:gd name="T11" fmla="*/ 23 h 201"/>
                <a:gd name="T12" fmla="*/ 63 w 103"/>
                <a:gd name="T13" fmla="*/ 0 h 201"/>
                <a:gd name="T14" fmla="*/ 63 w 103"/>
                <a:gd name="T1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201">
                  <a:moveTo>
                    <a:pt x="63" y="0"/>
                  </a:moveTo>
                  <a:lnTo>
                    <a:pt x="0" y="63"/>
                  </a:lnTo>
                  <a:lnTo>
                    <a:pt x="14" y="85"/>
                  </a:lnTo>
                  <a:lnTo>
                    <a:pt x="2" y="197"/>
                  </a:lnTo>
                  <a:lnTo>
                    <a:pt x="36" y="201"/>
                  </a:lnTo>
                  <a:lnTo>
                    <a:pt x="103" y="23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8" name="Freeform 97">
              <a:extLst>
                <a:ext uri="{FF2B5EF4-FFF2-40B4-BE49-F238E27FC236}">
                  <a16:creationId xmlns:a16="http://schemas.microsoft.com/office/drawing/2014/main" id="{10E96672-912E-4DF6-A8BB-02DBF7E5D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084"/>
              <a:ext cx="513" cy="464"/>
            </a:xfrm>
            <a:custGeom>
              <a:avLst/>
              <a:gdLst>
                <a:gd name="T0" fmla="*/ 399 w 513"/>
                <a:gd name="T1" fmla="*/ 157 h 464"/>
                <a:gd name="T2" fmla="*/ 400 w 513"/>
                <a:gd name="T3" fmla="*/ 170 h 464"/>
                <a:gd name="T4" fmla="*/ 403 w 513"/>
                <a:gd name="T5" fmla="*/ 189 h 464"/>
                <a:gd name="T6" fmla="*/ 406 w 513"/>
                <a:gd name="T7" fmla="*/ 211 h 464"/>
                <a:gd name="T8" fmla="*/ 411 w 513"/>
                <a:gd name="T9" fmla="*/ 238 h 464"/>
                <a:gd name="T10" fmla="*/ 415 w 513"/>
                <a:gd name="T11" fmla="*/ 263 h 464"/>
                <a:gd name="T12" fmla="*/ 421 w 513"/>
                <a:gd name="T13" fmla="*/ 291 h 464"/>
                <a:gd name="T14" fmla="*/ 428 w 513"/>
                <a:gd name="T15" fmla="*/ 316 h 464"/>
                <a:gd name="T16" fmla="*/ 434 w 513"/>
                <a:gd name="T17" fmla="*/ 339 h 464"/>
                <a:gd name="T18" fmla="*/ 441 w 513"/>
                <a:gd name="T19" fmla="*/ 356 h 464"/>
                <a:gd name="T20" fmla="*/ 454 w 513"/>
                <a:gd name="T21" fmla="*/ 378 h 464"/>
                <a:gd name="T22" fmla="*/ 470 w 513"/>
                <a:gd name="T23" fmla="*/ 401 h 464"/>
                <a:gd name="T24" fmla="*/ 488 w 513"/>
                <a:gd name="T25" fmla="*/ 423 h 464"/>
                <a:gd name="T26" fmla="*/ 502 w 513"/>
                <a:gd name="T27" fmla="*/ 437 h 464"/>
                <a:gd name="T28" fmla="*/ 513 w 513"/>
                <a:gd name="T29" fmla="*/ 449 h 464"/>
                <a:gd name="T30" fmla="*/ 492 w 513"/>
                <a:gd name="T31" fmla="*/ 458 h 464"/>
                <a:gd name="T32" fmla="*/ 479 w 513"/>
                <a:gd name="T33" fmla="*/ 448 h 464"/>
                <a:gd name="T34" fmla="*/ 463 w 513"/>
                <a:gd name="T35" fmla="*/ 434 h 464"/>
                <a:gd name="T36" fmla="*/ 445 w 513"/>
                <a:gd name="T37" fmla="*/ 416 h 464"/>
                <a:gd name="T38" fmla="*/ 429 w 513"/>
                <a:gd name="T39" fmla="*/ 400 h 464"/>
                <a:gd name="T40" fmla="*/ 412 w 513"/>
                <a:gd name="T41" fmla="*/ 378 h 464"/>
                <a:gd name="T42" fmla="*/ 397 w 513"/>
                <a:gd name="T43" fmla="*/ 357 h 464"/>
                <a:gd name="T44" fmla="*/ 384 w 513"/>
                <a:gd name="T45" fmla="*/ 339 h 464"/>
                <a:gd name="T46" fmla="*/ 375 w 513"/>
                <a:gd name="T47" fmla="*/ 324 h 464"/>
                <a:gd name="T48" fmla="*/ 363 w 513"/>
                <a:gd name="T49" fmla="*/ 380 h 464"/>
                <a:gd name="T50" fmla="*/ 340 w 513"/>
                <a:gd name="T51" fmla="*/ 372 h 464"/>
                <a:gd name="T52" fmla="*/ 318 w 513"/>
                <a:gd name="T53" fmla="*/ 369 h 464"/>
                <a:gd name="T54" fmla="*/ 294 w 513"/>
                <a:gd name="T55" fmla="*/ 369 h 464"/>
                <a:gd name="T56" fmla="*/ 271 w 513"/>
                <a:gd name="T57" fmla="*/ 373 h 464"/>
                <a:gd name="T58" fmla="*/ 249 w 513"/>
                <a:gd name="T59" fmla="*/ 380 h 464"/>
                <a:gd name="T60" fmla="*/ 216 w 513"/>
                <a:gd name="T61" fmla="*/ 160 h 464"/>
                <a:gd name="T62" fmla="*/ 206 w 513"/>
                <a:gd name="T63" fmla="*/ 157 h 464"/>
                <a:gd name="T64" fmla="*/ 187 w 513"/>
                <a:gd name="T65" fmla="*/ 149 h 464"/>
                <a:gd name="T66" fmla="*/ 170 w 513"/>
                <a:gd name="T67" fmla="*/ 142 h 464"/>
                <a:gd name="T68" fmla="*/ 157 w 513"/>
                <a:gd name="T69" fmla="*/ 135 h 464"/>
                <a:gd name="T70" fmla="*/ 143 w 513"/>
                <a:gd name="T71" fmla="*/ 130 h 464"/>
                <a:gd name="T72" fmla="*/ 128 w 513"/>
                <a:gd name="T73" fmla="*/ 121 h 464"/>
                <a:gd name="T74" fmla="*/ 113 w 513"/>
                <a:gd name="T75" fmla="*/ 114 h 464"/>
                <a:gd name="T76" fmla="*/ 99 w 513"/>
                <a:gd name="T77" fmla="*/ 106 h 464"/>
                <a:gd name="T78" fmla="*/ 84 w 513"/>
                <a:gd name="T79" fmla="*/ 97 h 464"/>
                <a:gd name="T80" fmla="*/ 69 w 513"/>
                <a:gd name="T81" fmla="*/ 84 h 464"/>
                <a:gd name="T82" fmla="*/ 47 w 513"/>
                <a:gd name="T83" fmla="*/ 65 h 464"/>
                <a:gd name="T84" fmla="*/ 25 w 513"/>
                <a:gd name="T85" fmla="*/ 40 h 464"/>
                <a:gd name="T86" fmla="*/ 8 w 513"/>
                <a:gd name="T87" fmla="*/ 21 h 464"/>
                <a:gd name="T88" fmla="*/ 0 w 513"/>
                <a:gd name="T89" fmla="*/ 11 h 464"/>
                <a:gd name="T90" fmla="*/ 18 w 513"/>
                <a:gd name="T91" fmla="*/ 4 h 464"/>
                <a:gd name="T92" fmla="*/ 40 w 513"/>
                <a:gd name="T93" fmla="*/ 19 h 464"/>
                <a:gd name="T94" fmla="*/ 52 w 513"/>
                <a:gd name="T95" fmla="*/ 28 h 464"/>
                <a:gd name="T96" fmla="*/ 67 w 513"/>
                <a:gd name="T97" fmla="*/ 37 h 464"/>
                <a:gd name="T98" fmla="*/ 81 w 513"/>
                <a:gd name="T99" fmla="*/ 47 h 464"/>
                <a:gd name="T100" fmla="*/ 96 w 513"/>
                <a:gd name="T101" fmla="*/ 57 h 464"/>
                <a:gd name="T102" fmla="*/ 120 w 513"/>
                <a:gd name="T103" fmla="*/ 72 h 464"/>
                <a:gd name="T104" fmla="*/ 137 w 513"/>
                <a:gd name="T105" fmla="*/ 80 h 464"/>
                <a:gd name="T106" fmla="*/ 153 w 513"/>
                <a:gd name="T107" fmla="*/ 83 h 464"/>
                <a:gd name="T108" fmla="*/ 169 w 513"/>
                <a:gd name="T109" fmla="*/ 86 h 464"/>
                <a:gd name="T110" fmla="*/ 187 w 513"/>
                <a:gd name="T111" fmla="*/ 90 h 464"/>
                <a:gd name="T112" fmla="*/ 206 w 513"/>
                <a:gd name="T113" fmla="*/ 92 h 464"/>
                <a:gd name="T114" fmla="*/ 223 w 513"/>
                <a:gd name="T115" fmla="*/ 94 h 464"/>
                <a:gd name="T116" fmla="*/ 241 w 513"/>
                <a:gd name="T117" fmla="*/ 97 h 464"/>
                <a:gd name="T118" fmla="*/ 257 w 513"/>
                <a:gd name="T119" fmla="*/ 99 h 464"/>
                <a:gd name="T120" fmla="*/ 269 w 513"/>
                <a:gd name="T121" fmla="*/ 101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3" h="464">
                  <a:moveTo>
                    <a:pt x="399" y="150"/>
                  </a:moveTo>
                  <a:lnTo>
                    <a:pt x="399" y="153"/>
                  </a:lnTo>
                  <a:lnTo>
                    <a:pt x="399" y="157"/>
                  </a:lnTo>
                  <a:lnTo>
                    <a:pt x="399" y="160"/>
                  </a:lnTo>
                  <a:lnTo>
                    <a:pt x="400" y="165"/>
                  </a:lnTo>
                  <a:lnTo>
                    <a:pt x="400" y="170"/>
                  </a:lnTo>
                  <a:lnTo>
                    <a:pt x="403" y="176"/>
                  </a:lnTo>
                  <a:lnTo>
                    <a:pt x="403" y="182"/>
                  </a:lnTo>
                  <a:lnTo>
                    <a:pt x="403" y="189"/>
                  </a:lnTo>
                  <a:lnTo>
                    <a:pt x="404" y="197"/>
                  </a:lnTo>
                  <a:lnTo>
                    <a:pt x="406" y="204"/>
                  </a:lnTo>
                  <a:lnTo>
                    <a:pt x="406" y="211"/>
                  </a:lnTo>
                  <a:lnTo>
                    <a:pt x="408" y="221"/>
                  </a:lnTo>
                  <a:lnTo>
                    <a:pt x="408" y="229"/>
                  </a:lnTo>
                  <a:lnTo>
                    <a:pt x="411" y="238"/>
                  </a:lnTo>
                  <a:lnTo>
                    <a:pt x="412" y="247"/>
                  </a:lnTo>
                  <a:lnTo>
                    <a:pt x="414" y="255"/>
                  </a:lnTo>
                  <a:lnTo>
                    <a:pt x="415" y="263"/>
                  </a:lnTo>
                  <a:lnTo>
                    <a:pt x="418" y="273"/>
                  </a:lnTo>
                  <a:lnTo>
                    <a:pt x="419" y="281"/>
                  </a:lnTo>
                  <a:lnTo>
                    <a:pt x="421" y="291"/>
                  </a:lnTo>
                  <a:lnTo>
                    <a:pt x="423" y="299"/>
                  </a:lnTo>
                  <a:lnTo>
                    <a:pt x="425" y="307"/>
                  </a:lnTo>
                  <a:lnTo>
                    <a:pt x="428" y="316"/>
                  </a:lnTo>
                  <a:lnTo>
                    <a:pt x="429" y="324"/>
                  </a:lnTo>
                  <a:lnTo>
                    <a:pt x="432" y="331"/>
                  </a:lnTo>
                  <a:lnTo>
                    <a:pt x="434" y="339"/>
                  </a:lnTo>
                  <a:lnTo>
                    <a:pt x="437" y="345"/>
                  </a:lnTo>
                  <a:lnTo>
                    <a:pt x="440" y="351"/>
                  </a:lnTo>
                  <a:lnTo>
                    <a:pt x="441" y="356"/>
                  </a:lnTo>
                  <a:lnTo>
                    <a:pt x="444" y="361"/>
                  </a:lnTo>
                  <a:lnTo>
                    <a:pt x="450" y="369"/>
                  </a:lnTo>
                  <a:lnTo>
                    <a:pt x="454" y="378"/>
                  </a:lnTo>
                  <a:lnTo>
                    <a:pt x="461" y="386"/>
                  </a:lnTo>
                  <a:lnTo>
                    <a:pt x="466" y="394"/>
                  </a:lnTo>
                  <a:lnTo>
                    <a:pt x="470" y="401"/>
                  </a:lnTo>
                  <a:lnTo>
                    <a:pt x="477" y="408"/>
                  </a:lnTo>
                  <a:lnTo>
                    <a:pt x="483" y="415"/>
                  </a:lnTo>
                  <a:lnTo>
                    <a:pt x="488" y="423"/>
                  </a:lnTo>
                  <a:lnTo>
                    <a:pt x="492" y="427"/>
                  </a:lnTo>
                  <a:lnTo>
                    <a:pt x="498" y="433"/>
                  </a:lnTo>
                  <a:lnTo>
                    <a:pt x="502" y="437"/>
                  </a:lnTo>
                  <a:lnTo>
                    <a:pt x="506" y="441"/>
                  </a:lnTo>
                  <a:lnTo>
                    <a:pt x="510" y="446"/>
                  </a:lnTo>
                  <a:lnTo>
                    <a:pt x="513" y="449"/>
                  </a:lnTo>
                  <a:lnTo>
                    <a:pt x="499" y="464"/>
                  </a:lnTo>
                  <a:lnTo>
                    <a:pt x="496" y="462"/>
                  </a:lnTo>
                  <a:lnTo>
                    <a:pt x="492" y="458"/>
                  </a:lnTo>
                  <a:lnTo>
                    <a:pt x="487" y="455"/>
                  </a:lnTo>
                  <a:lnTo>
                    <a:pt x="484" y="452"/>
                  </a:lnTo>
                  <a:lnTo>
                    <a:pt x="479" y="448"/>
                  </a:lnTo>
                  <a:lnTo>
                    <a:pt x="474" y="444"/>
                  </a:lnTo>
                  <a:lnTo>
                    <a:pt x="469" y="440"/>
                  </a:lnTo>
                  <a:lnTo>
                    <a:pt x="463" y="434"/>
                  </a:lnTo>
                  <a:lnTo>
                    <a:pt x="458" y="429"/>
                  </a:lnTo>
                  <a:lnTo>
                    <a:pt x="452" y="423"/>
                  </a:lnTo>
                  <a:lnTo>
                    <a:pt x="445" y="416"/>
                  </a:lnTo>
                  <a:lnTo>
                    <a:pt x="440" y="411"/>
                  </a:lnTo>
                  <a:lnTo>
                    <a:pt x="434" y="405"/>
                  </a:lnTo>
                  <a:lnTo>
                    <a:pt x="429" y="400"/>
                  </a:lnTo>
                  <a:lnTo>
                    <a:pt x="423" y="391"/>
                  </a:lnTo>
                  <a:lnTo>
                    <a:pt x="417" y="385"/>
                  </a:lnTo>
                  <a:lnTo>
                    <a:pt x="412" y="378"/>
                  </a:lnTo>
                  <a:lnTo>
                    <a:pt x="407" y="371"/>
                  </a:lnTo>
                  <a:lnTo>
                    <a:pt x="403" y="364"/>
                  </a:lnTo>
                  <a:lnTo>
                    <a:pt x="397" y="357"/>
                  </a:lnTo>
                  <a:lnTo>
                    <a:pt x="392" y="350"/>
                  </a:lnTo>
                  <a:lnTo>
                    <a:pt x="389" y="345"/>
                  </a:lnTo>
                  <a:lnTo>
                    <a:pt x="384" y="339"/>
                  </a:lnTo>
                  <a:lnTo>
                    <a:pt x="381" y="334"/>
                  </a:lnTo>
                  <a:lnTo>
                    <a:pt x="378" y="328"/>
                  </a:lnTo>
                  <a:lnTo>
                    <a:pt x="375" y="324"/>
                  </a:lnTo>
                  <a:lnTo>
                    <a:pt x="373" y="318"/>
                  </a:lnTo>
                  <a:lnTo>
                    <a:pt x="371" y="317"/>
                  </a:lnTo>
                  <a:lnTo>
                    <a:pt x="363" y="380"/>
                  </a:lnTo>
                  <a:lnTo>
                    <a:pt x="355" y="376"/>
                  </a:lnTo>
                  <a:lnTo>
                    <a:pt x="348" y="375"/>
                  </a:lnTo>
                  <a:lnTo>
                    <a:pt x="340" y="372"/>
                  </a:lnTo>
                  <a:lnTo>
                    <a:pt x="333" y="372"/>
                  </a:lnTo>
                  <a:lnTo>
                    <a:pt x="324" y="369"/>
                  </a:lnTo>
                  <a:lnTo>
                    <a:pt x="318" y="369"/>
                  </a:lnTo>
                  <a:lnTo>
                    <a:pt x="311" y="369"/>
                  </a:lnTo>
                  <a:lnTo>
                    <a:pt x="302" y="369"/>
                  </a:lnTo>
                  <a:lnTo>
                    <a:pt x="294" y="369"/>
                  </a:lnTo>
                  <a:lnTo>
                    <a:pt x="286" y="369"/>
                  </a:lnTo>
                  <a:lnTo>
                    <a:pt x="279" y="371"/>
                  </a:lnTo>
                  <a:lnTo>
                    <a:pt x="271" y="373"/>
                  </a:lnTo>
                  <a:lnTo>
                    <a:pt x="263" y="375"/>
                  </a:lnTo>
                  <a:lnTo>
                    <a:pt x="256" y="378"/>
                  </a:lnTo>
                  <a:lnTo>
                    <a:pt x="249" y="380"/>
                  </a:lnTo>
                  <a:lnTo>
                    <a:pt x="242" y="383"/>
                  </a:lnTo>
                  <a:lnTo>
                    <a:pt x="217" y="161"/>
                  </a:lnTo>
                  <a:lnTo>
                    <a:pt x="216" y="160"/>
                  </a:lnTo>
                  <a:lnTo>
                    <a:pt x="214" y="159"/>
                  </a:lnTo>
                  <a:lnTo>
                    <a:pt x="210" y="157"/>
                  </a:lnTo>
                  <a:lnTo>
                    <a:pt x="206" y="157"/>
                  </a:lnTo>
                  <a:lnTo>
                    <a:pt x="201" y="154"/>
                  </a:lnTo>
                  <a:lnTo>
                    <a:pt x="194" y="152"/>
                  </a:lnTo>
                  <a:lnTo>
                    <a:pt x="187" y="149"/>
                  </a:lnTo>
                  <a:lnTo>
                    <a:pt x="180" y="146"/>
                  </a:lnTo>
                  <a:lnTo>
                    <a:pt x="176" y="143"/>
                  </a:lnTo>
                  <a:lnTo>
                    <a:pt x="170" y="142"/>
                  </a:lnTo>
                  <a:lnTo>
                    <a:pt x="166" y="141"/>
                  </a:lnTo>
                  <a:lnTo>
                    <a:pt x="162" y="138"/>
                  </a:lnTo>
                  <a:lnTo>
                    <a:pt x="157" y="135"/>
                  </a:lnTo>
                  <a:lnTo>
                    <a:pt x="153" y="134"/>
                  </a:lnTo>
                  <a:lnTo>
                    <a:pt x="147" y="132"/>
                  </a:lnTo>
                  <a:lnTo>
                    <a:pt x="143" y="130"/>
                  </a:lnTo>
                  <a:lnTo>
                    <a:pt x="137" y="127"/>
                  </a:lnTo>
                  <a:lnTo>
                    <a:pt x="133" y="124"/>
                  </a:lnTo>
                  <a:lnTo>
                    <a:pt x="128" y="121"/>
                  </a:lnTo>
                  <a:lnTo>
                    <a:pt x="124" y="119"/>
                  </a:lnTo>
                  <a:lnTo>
                    <a:pt x="118" y="117"/>
                  </a:lnTo>
                  <a:lnTo>
                    <a:pt x="113" y="114"/>
                  </a:lnTo>
                  <a:lnTo>
                    <a:pt x="109" y="112"/>
                  </a:lnTo>
                  <a:lnTo>
                    <a:pt x="103" y="109"/>
                  </a:lnTo>
                  <a:lnTo>
                    <a:pt x="99" y="106"/>
                  </a:lnTo>
                  <a:lnTo>
                    <a:pt x="93" y="102"/>
                  </a:lnTo>
                  <a:lnTo>
                    <a:pt x="88" y="99"/>
                  </a:lnTo>
                  <a:lnTo>
                    <a:pt x="84" y="97"/>
                  </a:lnTo>
                  <a:lnTo>
                    <a:pt x="78" y="92"/>
                  </a:lnTo>
                  <a:lnTo>
                    <a:pt x="73" y="88"/>
                  </a:lnTo>
                  <a:lnTo>
                    <a:pt x="69" y="84"/>
                  </a:lnTo>
                  <a:lnTo>
                    <a:pt x="65" y="81"/>
                  </a:lnTo>
                  <a:lnTo>
                    <a:pt x="55" y="72"/>
                  </a:lnTo>
                  <a:lnTo>
                    <a:pt x="47" y="65"/>
                  </a:lnTo>
                  <a:lnTo>
                    <a:pt x="38" y="57"/>
                  </a:lnTo>
                  <a:lnTo>
                    <a:pt x="31" y="48"/>
                  </a:lnTo>
                  <a:lnTo>
                    <a:pt x="25" y="40"/>
                  </a:lnTo>
                  <a:lnTo>
                    <a:pt x="19" y="33"/>
                  </a:lnTo>
                  <a:lnTo>
                    <a:pt x="14" y="26"/>
                  </a:lnTo>
                  <a:lnTo>
                    <a:pt x="8" y="21"/>
                  </a:lnTo>
                  <a:lnTo>
                    <a:pt x="5" y="17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8" y="4"/>
                  </a:lnTo>
                  <a:lnTo>
                    <a:pt x="25" y="8"/>
                  </a:lnTo>
                  <a:lnTo>
                    <a:pt x="31" y="13"/>
                  </a:lnTo>
                  <a:lnTo>
                    <a:pt x="40" y="19"/>
                  </a:lnTo>
                  <a:lnTo>
                    <a:pt x="44" y="21"/>
                  </a:lnTo>
                  <a:lnTo>
                    <a:pt x="48" y="25"/>
                  </a:lnTo>
                  <a:lnTo>
                    <a:pt x="52" y="28"/>
                  </a:lnTo>
                  <a:lnTo>
                    <a:pt x="58" y="32"/>
                  </a:lnTo>
                  <a:lnTo>
                    <a:pt x="62" y="35"/>
                  </a:lnTo>
                  <a:lnTo>
                    <a:pt x="67" y="37"/>
                  </a:lnTo>
                  <a:lnTo>
                    <a:pt x="71" y="41"/>
                  </a:lnTo>
                  <a:lnTo>
                    <a:pt x="77" y="44"/>
                  </a:lnTo>
                  <a:lnTo>
                    <a:pt x="81" y="47"/>
                  </a:lnTo>
                  <a:lnTo>
                    <a:pt x="87" y="50"/>
                  </a:lnTo>
                  <a:lnTo>
                    <a:pt x="91" y="54"/>
                  </a:lnTo>
                  <a:lnTo>
                    <a:pt x="96" y="57"/>
                  </a:lnTo>
                  <a:lnTo>
                    <a:pt x="104" y="62"/>
                  </a:lnTo>
                  <a:lnTo>
                    <a:pt x="113" y="68"/>
                  </a:lnTo>
                  <a:lnTo>
                    <a:pt x="120" y="72"/>
                  </a:lnTo>
                  <a:lnTo>
                    <a:pt x="125" y="76"/>
                  </a:lnTo>
                  <a:lnTo>
                    <a:pt x="131" y="77"/>
                  </a:lnTo>
                  <a:lnTo>
                    <a:pt x="137" y="80"/>
                  </a:lnTo>
                  <a:lnTo>
                    <a:pt x="142" y="80"/>
                  </a:lnTo>
                  <a:lnTo>
                    <a:pt x="147" y="81"/>
                  </a:lnTo>
                  <a:lnTo>
                    <a:pt x="153" y="83"/>
                  </a:lnTo>
                  <a:lnTo>
                    <a:pt x="158" y="84"/>
                  </a:lnTo>
                  <a:lnTo>
                    <a:pt x="162" y="86"/>
                  </a:lnTo>
                  <a:lnTo>
                    <a:pt x="169" y="86"/>
                  </a:lnTo>
                  <a:lnTo>
                    <a:pt x="175" y="87"/>
                  </a:lnTo>
                  <a:lnTo>
                    <a:pt x="181" y="88"/>
                  </a:lnTo>
                  <a:lnTo>
                    <a:pt x="187" y="90"/>
                  </a:lnTo>
                  <a:lnTo>
                    <a:pt x="194" y="90"/>
                  </a:lnTo>
                  <a:lnTo>
                    <a:pt x="199" y="91"/>
                  </a:lnTo>
                  <a:lnTo>
                    <a:pt x="206" y="92"/>
                  </a:lnTo>
                  <a:lnTo>
                    <a:pt x="212" y="92"/>
                  </a:lnTo>
                  <a:lnTo>
                    <a:pt x="217" y="94"/>
                  </a:lnTo>
                  <a:lnTo>
                    <a:pt x="223" y="94"/>
                  </a:lnTo>
                  <a:lnTo>
                    <a:pt x="230" y="95"/>
                  </a:lnTo>
                  <a:lnTo>
                    <a:pt x="234" y="97"/>
                  </a:lnTo>
                  <a:lnTo>
                    <a:pt x="241" y="97"/>
                  </a:lnTo>
                  <a:lnTo>
                    <a:pt x="245" y="98"/>
                  </a:lnTo>
                  <a:lnTo>
                    <a:pt x="250" y="98"/>
                  </a:lnTo>
                  <a:lnTo>
                    <a:pt x="257" y="99"/>
                  </a:lnTo>
                  <a:lnTo>
                    <a:pt x="263" y="101"/>
                  </a:lnTo>
                  <a:lnTo>
                    <a:pt x="267" y="101"/>
                  </a:lnTo>
                  <a:lnTo>
                    <a:pt x="269" y="101"/>
                  </a:lnTo>
                  <a:lnTo>
                    <a:pt x="399" y="150"/>
                  </a:lnTo>
                  <a:lnTo>
                    <a:pt x="399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9" name="Freeform 98">
              <a:extLst>
                <a:ext uri="{FF2B5EF4-FFF2-40B4-BE49-F238E27FC236}">
                  <a16:creationId xmlns:a16="http://schemas.microsoft.com/office/drawing/2014/main" id="{B26D5108-E7A8-4E76-BED4-61E389BEE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" y="2255"/>
              <a:ext cx="377" cy="817"/>
            </a:xfrm>
            <a:custGeom>
              <a:avLst/>
              <a:gdLst>
                <a:gd name="T0" fmla="*/ 377 w 377"/>
                <a:gd name="T1" fmla="*/ 196 h 817"/>
                <a:gd name="T2" fmla="*/ 349 w 377"/>
                <a:gd name="T3" fmla="*/ 202 h 817"/>
                <a:gd name="T4" fmla="*/ 335 w 377"/>
                <a:gd name="T5" fmla="*/ 814 h 817"/>
                <a:gd name="T6" fmla="*/ 256 w 377"/>
                <a:gd name="T7" fmla="*/ 817 h 817"/>
                <a:gd name="T8" fmla="*/ 75 w 377"/>
                <a:gd name="T9" fmla="*/ 138 h 817"/>
                <a:gd name="T10" fmla="*/ 0 w 377"/>
                <a:gd name="T11" fmla="*/ 5 h 817"/>
                <a:gd name="T12" fmla="*/ 322 w 377"/>
                <a:gd name="T13" fmla="*/ 0 h 817"/>
                <a:gd name="T14" fmla="*/ 377 w 377"/>
                <a:gd name="T15" fmla="*/ 196 h 817"/>
                <a:gd name="T16" fmla="*/ 377 w 377"/>
                <a:gd name="T17" fmla="*/ 196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817">
                  <a:moveTo>
                    <a:pt x="377" y="196"/>
                  </a:moveTo>
                  <a:lnTo>
                    <a:pt x="349" y="202"/>
                  </a:lnTo>
                  <a:lnTo>
                    <a:pt x="335" y="814"/>
                  </a:lnTo>
                  <a:lnTo>
                    <a:pt x="256" y="817"/>
                  </a:lnTo>
                  <a:lnTo>
                    <a:pt x="75" y="138"/>
                  </a:lnTo>
                  <a:lnTo>
                    <a:pt x="0" y="5"/>
                  </a:lnTo>
                  <a:lnTo>
                    <a:pt x="322" y="0"/>
                  </a:lnTo>
                  <a:lnTo>
                    <a:pt x="377" y="196"/>
                  </a:lnTo>
                  <a:lnTo>
                    <a:pt x="377" y="196"/>
                  </a:lnTo>
                  <a:close/>
                </a:path>
              </a:pathLst>
            </a:custGeom>
            <a:solidFill>
              <a:srgbClr val="DEE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0" name="Freeform 99">
              <a:extLst>
                <a:ext uri="{FF2B5EF4-FFF2-40B4-BE49-F238E27FC236}">
                  <a16:creationId xmlns:a16="http://schemas.microsoft.com/office/drawing/2014/main" id="{9D4373C7-DE20-4C18-86D7-EA0114F69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2936"/>
              <a:ext cx="396" cy="283"/>
            </a:xfrm>
            <a:custGeom>
              <a:avLst/>
              <a:gdLst>
                <a:gd name="T0" fmla="*/ 105 w 396"/>
                <a:gd name="T1" fmla="*/ 0 h 283"/>
                <a:gd name="T2" fmla="*/ 0 w 396"/>
                <a:gd name="T3" fmla="*/ 256 h 283"/>
                <a:gd name="T4" fmla="*/ 4 w 396"/>
                <a:gd name="T5" fmla="*/ 263 h 283"/>
                <a:gd name="T6" fmla="*/ 11 w 396"/>
                <a:gd name="T7" fmla="*/ 265 h 283"/>
                <a:gd name="T8" fmla="*/ 18 w 396"/>
                <a:gd name="T9" fmla="*/ 267 h 283"/>
                <a:gd name="T10" fmla="*/ 24 w 396"/>
                <a:gd name="T11" fmla="*/ 268 h 283"/>
                <a:gd name="T12" fmla="*/ 33 w 396"/>
                <a:gd name="T13" fmla="*/ 268 h 283"/>
                <a:gd name="T14" fmla="*/ 40 w 396"/>
                <a:gd name="T15" fmla="*/ 268 h 283"/>
                <a:gd name="T16" fmla="*/ 50 w 396"/>
                <a:gd name="T17" fmla="*/ 268 h 283"/>
                <a:gd name="T18" fmla="*/ 59 w 396"/>
                <a:gd name="T19" fmla="*/ 270 h 283"/>
                <a:gd name="T20" fmla="*/ 72 w 396"/>
                <a:gd name="T21" fmla="*/ 271 h 283"/>
                <a:gd name="T22" fmla="*/ 83 w 396"/>
                <a:gd name="T23" fmla="*/ 271 h 283"/>
                <a:gd name="T24" fmla="*/ 97 w 396"/>
                <a:gd name="T25" fmla="*/ 272 h 283"/>
                <a:gd name="T26" fmla="*/ 110 w 396"/>
                <a:gd name="T27" fmla="*/ 272 h 283"/>
                <a:gd name="T28" fmla="*/ 125 w 396"/>
                <a:gd name="T29" fmla="*/ 275 h 283"/>
                <a:gd name="T30" fmla="*/ 139 w 396"/>
                <a:gd name="T31" fmla="*/ 275 h 283"/>
                <a:gd name="T32" fmla="*/ 154 w 396"/>
                <a:gd name="T33" fmla="*/ 276 h 283"/>
                <a:gd name="T34" fmla="*/ 171 w 396"/>
                <a:gd name="T35" fmla="*/ 276 h 283"/>
                <a:gd name="T36" fmla="*/ 187 w 396"/>
                <a:gd name="T37" fmla="*/ 279 h 283"/>
                <a:gd name="T38" fmla="*/ 202 w 396"/>
                <a:gd name="T39" fmla="*/ 279 h 283"/>
                <a:gd name="T40" fmla="*/ 218 w 396"/>
                <a:gd name="T41" fmla="*/ 279 h 283"/>
                <a:gd name="T42" fmla="*/ 233 w 396"/>
                <a:gd name="T43" fmla="*/ 281 h 283"/>
                <a:gd name="T44" fmla="*/ 248 w 396"/>
                <a:gd name="T45" fmla="*/ 281 h 283"/>
                <a:gd name="T46" fmla="*/ 262 w 396"/>
                <a:gd name="T47" fmla="*/ 281 h 283"/>
                <a:gd name="T48" fmla="*/ 275 w 396"/>
                <a:gd name="T49" fmla="*/ 282 h 283"/>
                <a:gd name="T50" fmla="*/ 288 w 396"/>
                <a:gd name="T51" fmla="*/ 283 h 283"/>
                <a:gd name="T52" fmla="*/ 302 w 396"/>
                <a:gd name="T53" fmla="*/ 283 h 283"/>
                <a:gd name="T54" fmla="*/ 313 w 396"/>
                <a:gd name="T55" fmla="*/ 283 h 283"/>
                <a:gd name="T56" fmla="*/ 322 w 396"/>
                <a:gd name="T57" fmla="*/ 283 h 283"/>
                <a:gd name="T58" fmla="*/ 339 w 396"/>
                <a:gd name="T59" fmla="*/ 283 h 283"/>
                <a:gd name="T60" fmla="*/ 350 w 396"/>
                <a:gd name="T61" fmla="*/ 282 h 283"/>
                <a:gd name="T62" fmla="*/ 354 w 396"/>
                <a:gd name="T63" fmla="*/ 281 h 283"/>
                <a:gd name="T64" fmla="*/ 354 w 396"/>
                <a:gd name="T65" fmla="*/ 275 h 283"/>
                <a:gd name="T66" fmla="*/ 355 w 396"/>
                <a:gd name="T67" fmla="*/ 267 h 283"/>
                <a:gd name="T68" fmla="*/ 357 w 396"/>
                <a:gd name="T69" fmla="*/ 254 h 283"/>
                <a:gd name="T70" fmla="*/ 359 w 396"/>
                <a:gd name="T71" fmla="*/ 241 h 283"/>
                <a:gd name="T72" fmla="*/ 362 w 396"/>
                <a:gd name="T73" fmla="*/ 224 h 283"/>
                <a:gd name="T74" fmla="*/ 366 w 396"/>
                <a:gd name="T75" fmla="*/ 206 h 283"/>
                <a:gd name="T76" fmla="*/ 368 w 396"/>
                <a:gd name="T77" fmla="*/ 197 h 283"/>
                <a:gd name="T78" fmla="*/ 369 w 396"/>
                <a:gd name="T79" fmla="*/ 187 h 283"/>
                <a:gd name="T80" fmla="*/ 372 w 396"/>
                <a:gd name="T81" fmla="*/ 179 h 283"/>
                <a:gd name="T82" fmla="*/ 374 w 396"/>
                <a:gd name="T83" fmla="*/ 169 h 283"/>
                <a:gd name="T84" fmla="*/ 376 w 396"/>
                <a:gd name="T85" fmla="*/ 159 h 283"/>
                <a:gd name="T86" fmla="*/ 377 w 396"/>
                <a:gd name="T87" fmla="*/ 150 h 283"/>
                <a:gd name="T88" fmla="*/ 381 w 396"/>
                <a:gd name="T89" fmla="*/ 132 h 283"/>
                <a:gd name="T90" fmla="*/ 385 w 396"/>
                <a:gd name="T91" fmla="*/ 114 h 283"/>
                <a:gd name="T92" fmla="*/ 390 w 396"/>
                <a:gd name="T93" fmla="*/ 100 h 283"/>
                <a:gd name="T94" fmla="*/ 391 w 396"/>
                <a:gd name="T95" fmla="*/ 86 h 283"/>
                <a:gd name="T96" fmla="*/ 394 w 396"/>
                <a:gd name="T97" fmla="*/ 77 h 283"/>
                <a:gd name="T98" fmla="*/ 396 w 396"/>
                <a:gd name="T99" fmla="*/ 70 h 283"/>
                <a:gd name="T100" fmla="*/ 275 w 396"/>
                <a:gd name="T101" fmla="*/ 2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6" h="283">
                  <a:moveTo>
                    <a:pt x="275" y="22"/>
                  </a:moveTo>
                  <a:lnTo>
                    <a:pt x="105" y="0"/>
                  </a:lnTo>
                  <a:lnTo>
                    <a:pt x="2" y="252"/>
                  </a:lnTo>
                  <a:lnTo>
                    <a:pt x="0" y="256"/>
                  </a:lnTo>
                  <a:lnTo>
                    <a:pt x="2" y="260"/>
                  </a:lnTo>
                  <a:lnTo>
                    <a:pt x="4" y="263"/>
                  </a:lnTo>
                  <a:lnTo>
                    <a:pt x="9" y="264"/>
                  </a:lnTo>
                  <a:lnTo>
                    <a:pt x="11" y="265"/>
                  </a:lnTo>
                  <a:lnTo>
                    <a:pt x="15" y="267"/>
                  </a:lnTo>
                  <a:lnTo>
                    <a:pt x="18" y="267"/>
                  </a:lnTo>
                  <a:lnTo>
                    <a:pt x="20" y="268"/>
                  </a:lnTo>
                  <a:lnTo>
                    <a:pt x="24" y="268"/>
                  </a:lnTo>
                  <a:lnTo>
                    <a:pt x="28" y="268"/>
                  </a:lnTo>
                  <a:lnTo>
                    <a:pt x="33" y="268"/>
                  </a:lnTo>
                  <a:lnTo>
                    <a:pt x="36" y="268"/>
                  </a:lnTo>
                  <a:lnTo>
                    <a:pt x="40" y="268"/>
                  </a:lnTo>
                  <a:lnTo>
                    <a:pt x="46" y="268"/>
                  </a:lnTo>
                  <a:lnTo>
                    <a:pt x="50" y="268"/>
                  </a:lnTo>
                  <a:lnTo>
                    <a:pt x="54" y="268"/>
                  </a:lnTo>
                  <a:lnTo>
                    <a:pt x="59" y="270"/>
                  </a:lnTo>
                  <a:lnTo>
                    <a:pt x="65" y="271"/>
                  </a:lnTo>
                  <a:lnTo>
                    <a:pt x="72" y="271"/>
                  </a:lnTo>
                  <a:lnTo>
                    <a:pt x="77" y="271"/>
                  </a:lnTo>
                  <a:lnTo>
                    <a:pt x="83" y="271"/>
                  </a:lnTo>
                  <a:lnTo>
                    <a:pt x="90" y="271"/>
                  </a:lnTo>
                  <a:lnTo>
                    <a:pt x="97" y="272"/>
                  </a:lnTo>
                  <a:lnTo>
                    <a:pt x="103" y="272"/>
                  </a:lnTo>
                  <a:lnTo>
                    <a:pt x="110" y="272"/>
                  </a:lnTo>
                  <a:lnTo>
                    <a:pt x="117" y="274"/>
                  </a:lnTo>
                  <a:lnTo>
                    <a:pt x="125" y="275"/>
                  </a:lnTo>
                  <a:lnTo>
                    <a:pt x="132" y="275"/>
                  </a:lnTo>
                  <a:lnTo>
                    <a:pt x="139" y="275"/>
                  </a:lnTo>
                  <a:lnTo>
                    <a:pt x="147" y="275"/>
                  </a:lnTo>
                  <a:lnTo>
                    <a:pt x="154" y="276"/>
                  </a:lnTo>
                  <a:lnTo>
                    <a:pt x="163" y="276"/>
                  </a:lnTo>
                  <a:lnTo>
                    <a:pt x="171" y="276"/>
                  </a:lnTo>
                  <a:lnTo>
                    <a:pt x="179" y="278"/>
                  </a:lnTo>
                  <a:lnTo>
                    <a:pt x="187" y="279"/>
                  </a:lnTo>
                  <a:lnTo>
                    <a:pt x="194" y="279"/>
                  </a:lnTo>
                  <a:lnTo>
                    <a:pt x="202" y="279"/>
                  </a:lnTo>
                  <a:lnTo>
                    <a:pt x="209" y="279"/>
                  </a:lnTo>
                  <a:lnTo>
                    <a:pt x="218" y="279"/>
                  </a:lnTo>
                  <a:lnTo>
                    <a:pt x="225" y="279"/>
                  </a:lnTo>
                  <a:lnTo>
                    <a:pt x="233" y="281"/>
                  </a:lnTo>
                  <a:lnTo>
                    <a:pt x="240" y="281"/>
                  </a:lnTo>
                  <a:lnTo>
                    <a:pt x="248" y="281"/>
                  </a:lnTo>
                  <a:lnTo>
                    <a:pt x="255" y="281"/>
                  </a:lnTo>
                  <a:lnTo>
                    <a:pt x="262" y="281"/>
                  </a:lnTo>
                  <a:lnTo>
                    <a:pt x="269" y="281"/>
                  </a:lnTo>
                  <a:lnTo>
                    <a:pt x="275" y="282"/>
                  </a:lnTo>
                  <a:lnTo>
                    <a:pt x="281" y="282"/>
                  </a:lnTo>
                  <a:lnTo>
                    <a:pt x="288" y="283"/>
                  </a:lnTo>
                  <a:lnTo>
                    <a:pt x="295" y="283"/>
                  </a:lnTo>
                  <a:lnTo>
                    <a:pt x="302" y="283"/>
                  </a:lnTo>
                  <a:lnTo>
                    <a:pt x="306" y="283"/>
                  </a:lnTo>
                  <a:lnTo>
                    <a:pt x="313" y="283"/>
                  </a:lnTo>
                  <a:lnTo>
                    <a:pt x="317" y="283"/>
                  </a:lnTo>
                  <a:lnTo>
                    <a:pt x="322" y="283"/>
                  </a:lnTo>
                  <a:lnTo>
                    <a:pt x="330" y="283"/>
                  </a:lnTo>
                  <a:lnTo>
                    <a:pt x="339" y="283"/>
                  </a:lnTo>
                  <a:lnTo>
                    <a:pt x="346" y="282"/>
                  </a:lnTo>
                  <a:lnTo>
                    <a:pt x="350" y="282"/>
                  </a:lnTo>
                  <a:lnTo>
                    <a:pt x="352" y="281"/>
                  </a:lnTo>
                  <a:lnTo>
                    <a:pt x="354" y="281"/>
                  </a:lnTo>
                  <a:lnTo>
                    <a:pt x="354" y="276"/>
                  </a:lnTo>
                  <a:lnTo>
                    <a:pt x="354" y="275"/>
                  </a:lnTo>
                  <a:lnTo>
                    <a:pt x="354" y="271"/>
                  </a:lnTo>
                  <a:lnTo>
                    <a:pt x="355" y="267"/>
                  </a:lnTo>
                  <a:lnTo>
                    <a:pt x="355" y="260"/>
                  </a:lnTo>
                  <a:lnTo>
                    <a:pt x="357" y="254"/>
                  </a:lnTo>
                  <a:lnTo>
                    <a:pt x="358" y="248"/>
                  </a:lnTo>
                  <a:lnTo>
                    <a:pt x="359" y="241"/>
                  </a:lnTo>
                  <a:lnTo>
                    <a:pt x="361" y="232"/>
                  </a:lnTo>
                  <a:lnTo>
                    <a:pt x="362" y="224"/>
                  </a:lnTo>
                  <a:lnTo>
                    <a:pt x="363" y="214"/>
                  </a:lnTo>
                  <a:lnTo>
                    <a:pt x="366" y="206"/>
                  </a:lnTo>
                  <a:lnTo>
                    <a:pt x="366" y="202"/>
                  </a:lnTo>
                  <a:lnTo>
                    <a:pt x="368" y="197"/>
                  </a:lnTo>
                  <a:lnTo>
                    <a:pt x="368" y="191"/>
                  </a:lnTo>
                  <a:lnTo>
                    <a:pt x="369" y="187"/>
                  </a:lnTo>
                  <a:lnTo>
                    <a:pt x="370" y="183"/>
                  </a:lnTo>
                  <a:lnTo>
                    <a:pt x="372" y="179"/>
                  </a:lnTo>
                  <a:lnTo>
                    <a:pt x="373" y="173"/>
                  </a:lnTo>
                  <a:lnTo>
                    <a:pt x="374" y="169"/>
                  </a:lnTo>
                  <a:lnTo>
                    <a:pt x="374" y="163"/>
                  </a:lnTo>
                  <a:lnTo>
                    <a:pt x="376" y="159"/>
                  </a:lnTo>
                  <a:lnTo>
                    <a:pt x="376" y="154"/>
                  </a:lnTo>
                  <a:lnTo>
                    <a:pt x="377" y="150"/>
                  </a:lnTo>
                  <a:lnTo>
                    <a:pt x="379" y="140"/>
                  </a:lnTo>
                  <a:lnTo>
                    <a:pt x="381" y="132"/>
                  </a:lnTo>
                  <a:lnTo>
                    <a:pt x="383" y="122"/>
                  </a:lnTo>
                  <a:lnTo>
                    <a:pt x="385" y="114"/>
                  </a:lnTo>
                  <a:lnTo>
                    <a:pt x="387" y="107"/>
                  </a:lnTo>
                  <a:lnTo>
                    <a:pt x="390" y="100"/>
                  </a:lnTo>
                  <a:lnTo>
                    <a:pt x="390" y="93"/>
                  </a:lnTo>
                  <a:lnTo>
                    <a:pt x="391" y="86"/>
                  </a:lnTo>
                  <a:lnTo>
                    <a:pt x="392" y="81"/>
                  </a:lnTo>
                  <a:lnTo>
                    <a:pt x="394" y="77"/>
                  </a:lnTo>
                  <a:lnTo>
                    <a:pt x="395" y="71"/>
                  </a:lnTo>
                  <a:lnTo>
                    <a:pt x="396" y="70"/>
                  </a:lnTo>
                  <a:lnTo>
                    <a:pt x="275" y="22"/>
                  </a:lnTo>
                  <a:lnTo>
                    <a:pt x="275" y="22"/>
                  </a:lnTo>
                  <a:close/>
                </a:path>
              </a:pathLst>
            </a:custGeom>
            <a:solidFill>
              <a:srgbClr val="C7E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1" name="Freeform 100">
              <a:extLst>
                <a:ext uri="{FF2B5EF4-FFF2-40B4-BE49-F238E27FC236}">
                  <a16:creationId xmlns:a16="http://schemas.microsoft.com/office/drawing/2014/main" id="{E8DB6AE5-5A26-4598-8985-C6A403C2B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2992"/>
              <a:ext cx="285" cy="227"/>
            </a:xfrm>
            <a:custGeom>
              <a:avLst/>
              <a:gdLst>
                <a:gd name="T0" fmla="*/ 265 w 285"/>
                <a:gd name="T1" fmla="*/ 18 h 227"/>
                <a:gd name="T2" fmla="*/ 104 w 285"/>
                <a:gd name="T3" fmla="*/ 63 h 227"/>
                <a:gd name="T4" fmla="*/ 100 w 285"/>
                <a:gd name="T5" fmla="*/ 70 h 227"/>
                <a:gd name="T6" fmla="*/ 96 w 285"/>
                <a:gd name="T7" fmla="*/ 81 h 227"/>
                <a:gd name="T8" fmla="*/ 88 w 285"/>
                <a:gd name="T9" fmla="*/ 91 h 227"/>
                <a:gd name="T10" fmla="*/ 80 w 285"/>
                <a:gd name="T11" fmla="*/ 102 h 227"/>
                <a:gd name="T12" fmla="*/ 69 w 285"/>
                <a:gd name="T13" fmla="*/ 113 h 227"/>
                <a:gd name="T14" fmla="*/ 59 w 285"/>
                <a:gd name="T15" fmla="*/ 124 h 227"/>
                <a:gd name="T16" fmla="*/ 47 w 285"/>
                <a:gd name="T17" fmla="*/ 135 h 227"/>
                <a:gd name="T18" fmla="*/ 37 w 285"/>
                <a:gd name="T19" fmla="*/ 146 h 227"/>
                <a:gd name="T20" fmla="*/ 26 w 285"/>
                <a:gd name="T21" fmla="*/ 156 h 227"/>
                <a:gd name="T22" fmla="*/ 18 w 285"/>
                <a:gd name="T23" fmla="*/ 167 h 227"/>
                <a:gd name="T24" fmla="*/ 9 w 285"/>
                <a:gd name="T25" fmla="*/ 175 h 227"/>
                <a:gd name="T26" fmla="*/ 4 w 285"/>
                <a:gd name="T27" fmla="*/ 185 h 227"/>
                <a:gd name="T28" fmla="*/ 0 w 285"/>
                <a:gd name="T29" fmla="*/ 198 h 227"/>
                <a:gd name="T30" fmla="*/ 9 w 285"/>
                <a:gd name="T31" fmla="*/ 207 h 227"/>
                <a:gd name="T32" fmla="*/ 18 w 285"/>
                <a:gd name="T33" fmla="*/ 208 h 227"/>
                <a:gd name="T34" fmla="*/ 30 w 285"/>
                <a:gd name="T35" fmla="*/ 211 h 227"/>
                <a:gd name="T36" fmla="*/ 37 w 285"/>
                <a:gd name="T37" fmla="*/ 211 h 227"/>
                <a:gd name="T38" fmla="*/ 47 w 285"/>
                <a:gd name="T39" fmla="*/ 212 h 227"/>
                <a:gd name="T40" fmla="*/ 55 w 285"/>
                <a:gd name="T41" fmla="*/ 212 h 227"/>
                <a:gd name="T42" fmla="*/ 66 w 285"/>
                <a:gd name="T43" fmla="*/ 214 h 227"/>
                <a:gd name="T44" fmla="*/ 75 w 285"/>
                <a:gd name="T45" fmla="*/ 214 h 227"/>
                <a:gd name="T46" fmla="*/ 86 w 285"/>
                <a:gd name="T47" fmla="*/ 215 h 227"/>
                <a:gd name="T48" fmla="*/ 97 w 285"/>
                <a:gd name="T49" fmla="*/ 215 h 227"/>
                <a:gd name="T50" fmla="*/ 110 w 285"/>
                <a:gd name="T51" fmla="*/ 216 h 227"/>
                <a:gd name="T52" fmla="*/ 121 w 285"/>
                <a:gd name="T53" fmla="*/ 218 h 227"/>
                <a:gd name="T54" fmla="*/ 133 w 285"/>
                <a:gd name="T55" fmla="*/ 219 h 227"/>
                <a:gd name="T56" fmla="*/ 147 w 285"/>
                <a:gd name="T57" fmla="*/ 219 h 227"/>
                <a:gd name="T58" fmla="*/ 159 w 285"/>
                <a:gd name="T59" fmla="*/ 220 h 227"/>
                <a:gd name="T60" fmla="*/ 170 w 285"/>
                <a:gd name="T61" fmla="*/ 220 h 227"/>
                <a:gd name="T62" fmla="*/ 181 w 285"/>
                <a:gd name="T63" fmla="*/ 222 h 227"/>
                <a:gd name="T64" fmla="*/ 194 w 285"/>
                <a:gd name="T65" fmla="*/ 222 h 227"/>
                <a:gd name="T66" fmla="*/ 205 w 285"/>
                <a:gd name="T67" fmla="*/ 223 h 227"/>
                <a:gd name="T68" fmla="*/ 216 w 285"/>
                <a:gd name="T69" fmla="*/ 223 h 227"/>
                <a:gd name="T70" fmla="*/ 227 w 285"/>
                <a:gd name="T71" fmla="*/ 223 h 227"/>
                <a:gd name="T72" fmla="*/ 236 w 285"/>
                <a:gd name="T73" fmla="*/ 225 h 227"/>
                <a:gd name="T74" fmla="*/ 246 w 285"/>
                <a:gd name="T75" fmla="*/ 225 h 227"/>
                <a:gd name="T76" fmla="*/ 261 w 285"/>
                <a:gd name="T77" fmla="*/ 226 h 227"/>
                <a:gd name="T78" fmla="*/ 274 w 285"/>
                <a:gd name="T79" fmla="*/ 227 h 227"/>
                <a:gd name="T80" fmla="*/ 282 w 285"/>
                <a:gd name="T81" fmla="*/ 227 h 227"/>
                <a:gd name="T82" fmla="*/ 285 w 285"/>
                <a:gd name="T83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5" h="227">
                  <a:moveTo>
                    <a:pt x="285" y="227"/>
                  </a:moveTo>
                  <a:lnTo>
                    <a:pt x="265" y="18"/>
                  </a:lnTo>
                  <a:lnTo>
                    <a:pt x="108" y="0"/>
                  </a:lnTo>
                  <a:lnTo>
                    <a:pt x="104" y="63"/>
                  </a:lnTo>
                  <a:lnTo>
                    <a:pt x="103" y="66"/>
                  </a:lnTo>
                  <a:lnTo>
                    <a:pt x="100" y="70"/>
                  </a:lnTo>
                  <a:lnTo>
                    <a:pt x="99" y="76"/>
                  </a:lnTo>
                  <a:lnTo>
                    <a:pt x="96" y="81"/>
                  </a:lnTo>
                  <a:lnTo>
                    <a:pt x="92" y="85"/>
                  </a:lnTo>
                  <a:lnTo>
                    <a:pt x="88" y="91"/>
                  </a:lnTo>
                  <a:lnTo>
                    <a:pt x="84" y="95"/>
                  </a:lnTo>
                  <a:lnTo>
                    <a:pt x="80" y="102"/>
                  </a:lnTo>
                  <a:lnTo>
                    <a:pt x="74" y="106"/>
                  </a:lnTo>
                  <a:lnTo>
                    <a:pt x="69" y="113"/>
                  </a:lnTo>
                  <a:lnTo>
                    <a:pt x="63" y="119"/>
                  </a:lnTo>
                  <a:lnTo>
                    <a:pt x="59" y="124"/>
                  </a:lnTo>
                  <a:lnTo>
                    <a:pt x="52" y="130"/>
                  </a:lnTo>
                  <a:lnTo>
                    <a:pt x="47" y="135"/>
                  </a:lnTo>
                  <a:lnTo>
                    <a:pt x="42" y="141"/>
                  </a:lnTo>
                  <a:lnTo>
                    <a:pt x="37" y="146"/>
                  </a:lnTo>
                  <a:lnTo>
                    <a:pt x="31" y="152"/>
                  </a:lnTo>
                  <a:lnTo>
                    <a:pt x="26" y="156"/>
                  </a:lnTo>
                  <a:lnTo>
                    <a:pt x="22" y="161"/>
                  </a:lnTo>
                  <a:lnTo>
                    <a:pt x="18" y="167"/>
                  </a:lnTo>
                  <a:lnTo>
                    <a:pt x="12" y="171"/>
                  </a:lnTo>
                  <a:lnTo>
                    <a:pt x="9" y="175"/>
                  </a:lnTo>
                  <a:lnTo>
                    <a:pt x="7" y="179"/>
                  </a:lnTo>
                  <a:lnTo>
                    <a:pt x="4" y="185"/>
                  </a:lnTo>
                  <a:lnTo>
                    <a:pt x="0" y="192"/>
                  </a:lnTo>
                  <a:lnTo>
                    <a:pt x="0" y="198"/>
                  </a:lnTo>
                  <a:lnTo>
                    <a:pt x="3" y="203"/>
                  </a:lnTo>
                  <a:lnTo>
                    <a:pt x="9" y="207"/>
                  </a:lnTo>
                  <a:lnTo>
                    <a:pt x="12" y="207"/>
                  </a:lnTo>
                  <a:lnTo>
                    <a:pt x="18" y="208"/>
                  </a:lnTo>
                  <a:lnTo>
                    <a:pt x="22" y="208"/>
                  </a:lnTo>
                  <a:lnTo>
                    <a:pt x="30" y="211"/>
                  </a:lnTo>
                  <a:lnTo>
                    <a:pt x="33" y="211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7" y="212"/>
                  </a:lnTo>
                  <a:lnTo>
                    <a:pt x="51" y="212"/>
                  </a:lnTo>
                  <a:lnTo>
                    <a:pt x="55" y="212"/>
                  </a:lnTo>
                  <a:lnTo>
                    <a:pt x="60" y="212"/>
                  </a:lnTo>
                  <a:lnTo>
                    <a:pt x="66" y="214"/>
                  </a:lnTo>
                  <a:lnTo>
                    <a:pt x="70" y="214"/>
                  </a:lnTo>
                  <a:lnTo>
                    <a:pt x="75" y="214"/>
                  </a:lnTo>
                  <a:lnTo>
                    <a:pt x="80" y="215"/>
                  </a:lnTo>
                  <a:lnTo>
                    <a:pt x="86" y="215"/>
                  </a:lnTo>
                  <a:lnTo>
                    <a:pt x="92" y="215"/>
                  </a:lnTo>
                  <a:lnTo>
                    <a:pt x="97" y="215"/>
                  </a:lnTo>
                  <a:lnTo>
                    <a:pt x="103" y="216"/>
                  </a:lnTo>
                  <a:lnTo>
                    <a:pt x="110" y="216"/>
                  </a:lnTo>
                  <a:lnTo>
                    <a:pt x="115" y="216"/>
                  </a:lnTo>
                  <a:lnTo>
                    <a:pt x="121" y="218"/>
                  </a:lnTo>
                  <a:lnTo>
                    <a:pt x="128" y="218"/>
                  </a:lnTo>
                  <a:lnTo>
                    <a:pt x="133" y="219"/>
                  </a:lnTo>
                  <a:lnTo>
                    <a:pt x="140" y="219"/>
                  </a:lnTo>
                  <a:lnTo>
                    <a:pt x="147" y="219"/>
                  </a:lnTo>
                  <a:lnTo>
                    <a:pt x="152" y="220"/>
                  </a:lnTo>
                  <a:lnTo>
                    <a:pt x="159" y="220"/>
                  </a:lnTo>
                  <a:lnTo>
                    <a:pt x="163" y="220"/>
                  </a:lnTo>
                  <a:lnTo>
                    <a:pt x="170" y="220"/>
                  </a:lnTo>
                  <a:lnTo>
                    <a:pt x="176" y="220"/>
                  </a:lnTo>
                  <a:lnTo>
                    <a:pt x="181" y="222"/>
                  </a:lnTo>
                  <a:lnTo>
                    <a:pt x="187" y="222"/>
                  </a:lnTo>
                  <a:lnTo>
                    <a:pt x="194" y="222"/>
                  </a:lnTo>
                  <a:lnTo>
                    <a:pt x="198" y="222"/>
                  </a:lnTo>
                  <a:lnTo>
                    <a:pt x="205" y="223"/>
                  </a:lnTo>
                  <a:lnTo>
                    <a:pt x="210" y="223"/>
                  </a:lnTo>
                  <a:lnTo>
                    <a:pt x="216" y="223"/>
                  </a:lnTo>
                  <a:lnTo>
                    <a:pt x="221" y="223"/>
                  </a:lnTo>
                  <a:lnTo>
                    <a:pt x="227" y="223"/>
                  </a:lnTo>
                  <a:lnTo>
                    <a:pt x="231" y="223"/>
                  </a:lnTo>
                  <a:lnTo>
                    <a:pt x="236" y="225"/>
                  </a:lnTo>
                  <a:lnTo>
                    <a:pt x="240" y="225"/>
                  </a:lnTo>
                  <a:lnTo>
                    <a:pt x="246" y="225"/>
                  </a:lnTo>
                  <a:lnTo>
                    <a:pt x="253" y="225"/>
                  </a:lnTo>
                  <a:lnTo>
                    <a:pt x="261" y="226"/>
                  </a:lnTo>
                  <a:lnTo>
                    <a:pt x="267" y="226"/>
                  </a:lnTo>
                  <a:lnTo>
                    <a:pt x="274" y="227"/>
                  </a:lnTo>
                  <a:lnTo>
                    <a:pt x="278" y="227"/>
                  </a:lnTo>
                  <a:lnTo>
                    <a:pt x="282" y="227"/>
                  </a:lnTo>
                  <a:lnTo>
                    <a:pt x="283" y="227"/>
                  </a:lnTo>
                  <a:lnTo>
                    <a:pt x="285" y="227"/>
                  </a:lnTo>
                  <a:lnTo>
                    <a:pt x="285" y="227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2" name="Freeform 101">
              <a:extLst>
                <a:ext uri="{FF2B5EF4-FFF2-40B4-BE49-F238E27FC236}">
                  <a16:creationId xmlns:a16="http://schemas.microsoft.com/office/drawing/2014/main" id="{7B1887C4-8DE2-4D00-8874-1A1BFF688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2795"/>
              <a:ext cx="632" cy="404"/>
            </a:xfrm>
            <a:custGeom>
              <a:avLst/>
              <a:gdLst>
                <a:gd name="T0" fmla="*/ 55 w 632"/>
                <a:gd name="T1" fmla="*/ 41 h 404"/>
                <a:gd name="T2" fmla="*/ 190 w 632"/>
                <a:gd name="T3" fmla="*/ 391 h 404"/>
                <a:gd name="T4" fmla="*/ 202 w 632"/>
                <a:gd name="T5" fmla="*/ 391 h 404"/>
                <a:gd name="T6" fmla="*/ 222 w 632"/>
                <a:gd name="T7" fmla="*/ 391 h 404"/>
                <a:gd name="T8" fmla="*/ 237 w 632"/>
                <a:gd name="T9" fmla="*/ 394 h 404"/>
                <a:gd name="T10" fmla="*/ 253 w 632"/>
                <a:gd name="T11" fmla="*/ 394 h 404"/>
                <a:gd name="T12" fmla="*/ 273 w 632"/>
                <a:gd name="T13" fmla="*/ 395 h 404"/>
                <a:gd name="T14" fmla="*/ 293 w 632"/>
                <a:gd name="T15" fmla="*/ 397 h 404"/>
                <a:gd name="T16" fmla="*/ 314 w 632"/>
                <a:gd name="T17" fmla="*/ 398 h 404"/>
                <a:gd name="T18" fmla="*/ 336 w 632"/>
                <a:gd name="T19" fmla="*/ 400 h 404"/>
                <a:gd name="T20" fmla="*/ 358 w 632"/>
                <a:gd name="T21" fmla="*/ 401 h 404"/>
                <a:gd name="T22" fmla="*/ 379 w 632"/>
                <a:gd name="T23" fmla="*/ 401 h 404"/>
                <a:gd name="T24" fmla="*/ 399 w 632"/>
                <a:gd name="T25" fmla="*/ 402 h 404"/>
                <a:gd name="T26" fmla="*/ 418 w 632"/>
                <a:gd name="T27" fmla="*/ 402 h 404"/>
                <a:gd name="T28" fmla="*/ 436 w 632"/>
                <a:gd name="T29" fmla="*/ 404 h 404"/>
                <a:gd name="T30" fmla="*/ 451 w 632"/>
                <a:gd name="T31" fmla="*/ 404 h 404"/>
                <a:gd name="T32" fmla="*/ 467 w 632"/>
                <a:gd name="T33" fmla="*/ 404 h 404"/>
                <a:gd name="T34" fmla="*/ 487 w 632"/>
                <a:gd name="T35" fmla="*/ 402 h 404"/>
                <a:gd name="T36" fmla="*/ 495 w 632"/>
                <a:gd name="T37" fmla="*/ 401 h 404"/>
                <a:gd name="T38" fmla="*/ 504 w 632"/>
                <a:gd name="T39" fmla="*/ 397 h 404"/>
                <a:gd name="T40" fmla="*/ 516 w 632"/>
                <a:gd name="T41" fmla="*/ 397 h 404"/>
                <a:gd name="T42" fmla="*/ 531 w 632"/>
                <a:gd name="T43" fmla="*/ 393 h 404"/>
                <a:gd name="T44" fmla="*/ 550 w 632"/>
                <a:gd name="T45" fmla="*/ 390 h 404"/>
                <a:gd name="T46" fmla="*/ 568 w 632"/>
                <a:gd name="T47" fmla="*/ 387 h 404"/>
                <a:gd name="T48" fmla="*/ 588 w 632"/>
                <a:gd name="T49" fmla="*/ 383 h 404"/>
                <a:gd name="T50" fmla="*/ 604 w 632"/>
                <a:gd name="T51" fmla="*/ 378 h 404"/>
                <a:gd name="T52" fmla="*/ 625 w 632"/>
                <a:gd name="T53" fmla="*/ 372 h 404"/>
                <a:gd name="T54" fmla="*/ 629 w 632"/>
                <a:gd name="T55" fmla="*/ 360 h 404"/>
                <a:gd name="T56" fmla="*/ 616 w 632"/>
                <a:gd name="T57" fmla="*/ 350 h 404"/>
                <a:gd name="T58" fmla="*/ 603 w 632"/>
                <a:gd name="T59" fmla="*/ 344 h 404"/>
                <a:gd name="T60" fmla="*/ 588 w 632"/>
                <a:gd name="T61" fmla="*/ 343 h 404"/>
                <a:gd name="T62" fmla="*/ 568 w 632"/>
                <a:gd name="T63" fmla="*/ 340 h 404"/>
                <a:gd name="T64" fmla="*/ 552 w 632"/>
                <a:gd name="T65" fmla="*/ 339 h 404"/>
                <a:gd name="T66" fmla="*/ 533 w 632"/>
                <a:gd name="T67" fmla="*/ 339 h 404"/>
                <a:gd name="T68" fmla="*/ 519 w 632"/>
                <a:gd name="T69" fmla="*/ 339 h 404"/>
                <a:gd name="T70" fmla="*/ 500 w 632"/>
                <a:gd name="T71" fmla="*/ 338 h 404"/>
                <a:gd name="T72" fmla="*/ 501 w 632"/>
                <a:gd name="T73" fmla="*/ 324 h 404"/>
                <a:gd name="T74" fmla="*/ 502 w 632"/>
                <a:gd name="T75" fmla="*/ 310 h 404"/>
                <a:gd name="T76" fmla="*/ 506 w 632"/>
                <a:gd name="T77" fmla="*/ 293 h 404"/>
                <a:gd name="T78" fmla="*/ 509 w 632"/>
                <a:gd name="T79" fmla="*/ 278 h 404"/>
                <a:gd name="T80" fmla="*/ 512 w 632"/>
                <a:gd name="T81" fmla="*/ 262 h 404"/>
                <a:gd name="T82" fmla="*/ 516 w 632"/>
                <a:gd name="T83" fmla="*/ 245 h 404"/>
                <a:gd name="T84" fmla="*/ 520 w 632"/>
                <a:gd name="T85" fmla="*/ 229 h 404"/>
                <a:gd name="T86" fmla="*/ 524 w 632"/>
                <a:gd name="T87" fmla="*/ 212 h 404"/>
                <a:gd name="T88" fmla="*/ 527 w 632"/>
                <a:gd name="T89" fmla="*/ 196 h 404"/>
                <a:gd name="T90" fmla="*/ 531 w 632"/>
                <a:gd name="T91" fmla="*/ 179 h 404"/>
                <a:gd name="T92" fmla="*/ 535 w 632"/>
                <a:gd name="T93" fmla="*/ 164 h 404"/>
                <a:gd name="T94" fmla="*/ 539 w 632"/>
                <a:gd name="T95" fmla="*/ 149 h 404"/>
                <a:gd name="T96" fmla="*/ 542 w 632"/>
                <a:gd name="T97" fmla="*/ 134 h 404"/>
                <a:gd name="T98" fmla="*/ 548 w 632"/>
                <a:gd name="T99" fmla="*/ 113 h 404"/>
                <a:gd name="T100" fmla="*/ 553 w 632"/>
                <a:gd name="T101" fmla="*/ 91 h 404"/>
                <a:gd name="T102" fmla="*/ 557 w 632"/>
                <a:gd name="T103" fmla="*/ 77 h 404"/>
                <a:gd name="T104" fmla="*/ 431 w 632"/>
                <a:gd name="T105" fmla="*/ 2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2" h="404">
                  <a:moveTo>
                    <a:pt x="431" y="23"/>
                  </a:moveTo>
                  <a:lnTo>
                    <a:pt x="280" y="0"/>
                  </a:lnTo>
                  <a:lnTo>
                    <a:pt x="55" y="41"/>
                  </a:lnTo>
                  <a:lnTo>
                    <a:pt x="0" y="72"/>
                  </a:lnTo>
                  <a:lnTo>
                    <a:pt x="98" y="263"/>
                  </a:lnTo>
                  <a:lnTo>
                    <a:pt x="190" y="391"/>
                  </a:lnTo>
                  <a:lnTo>
                    <a:pt x="193" y="391"/>
                  </a:lnTo>
                  <a:lnTo>
                    <a:pt x="197" y="391"/>
                  </a:lnTo>
                  <a:lnTo>
                    <a:pt x="202" y="391"/>
                  </a:lnTo>
                  <a:lnTo>
                    <a:pt x="209" y="391"/>
                  </a:lnTo>
                  <a:lnTo>
                    <a:pt x="218" y="391"/>
                  </a:lnTo>
                  <a:lnTo>
                    <a:pt x="222" y="391"/>
                  </a:lnTo>
                  <a:lnTo>
                    <a:pt x="227" y="393"/>
                  </a:lnTo>
                  <a:lnTo>
                    <a:pt x="231" y="393"/>
                  </a:lnTo>
                  <a:lnTo>
                    <a:pt x="237" y="394"/>
                  </a:lnTo>
                  <a:lnTo>
                    <a:pt x="242" y="394"/>
                  </a:lnTo>
                  <a:lnTo>
                    <a:pt x="248" y="394"/>
                  </a:lnTo>
                  <a:lnTo>
                    <a:pt x="253" y="394"/>
                  </a:lnTo>
                  <a:lnTo>
                    <a:pt x="260" y="395"/>
                  </a:lnTo>
                  <a:lnTo>
                    <a:pt x="266" y="395"/>
                  </a:lnTo>
                  <a:lnTo>
                    <a:pt x="273" y="395"/>
                  </a:lnTo>
                  <a:lnTo>
                    <a:pt x="280" y="395"/>
                  </a:lnTo>
                  <a:lnTo>
                    <a:pt x="286" y="397"/>
                  </a:lnTo>
                  <a:lnTo>
                    <a:pt x="293" y="397"/>
                  </a:lnTo>
                  <a:lnTo>
                    <a:pt x="300" y="397"/>
                  </a:lnTo>
                  <a:lnTo>
                    <a:pt x="307" y="397"/>
                  </a:lnTo>
                  <a:lnTo>
                    <a:pt x="314" y="398"/>
                  </a:lnTo>
                  <a:lnTo>
                    <a:pt x="321" y="398"/>
                  </a:lnTo>
                  <a:lnTo>
                    <a:pt x="329" y="400"/>
                  </a:lnTo>
                  <a:lnTo>
                    <a:pt x="336" y="400"/>
                  </a:lnTo>
                  <a:lnTo>
                    <a:pt x="344" y="401"/>
                  </a:lnTo>
                  <a:lnTo>
                    <a:pt x="350" y="401"/>
                  </a:lnTo>
                  <a:lnTo>
                    <a:pt x="358" y="401"/>
                  </a:lnTo>
                  <a:lnTo>
                    <a:pt x="365" y="401"/>
                  </a:lnTo>
                  <a:lnTo>
                    <a:pt x="372" y="401"/>
                  </a:lnTo>
                  <a:lnTo>
                    <a:pt x="379" y="401"/>
                  </a:lnTo>
                  <a:lnTo>
                    <a:pt x="385" y="401"/>
                  </a:lnTo>
                  <a:lnTo>
                    <a:pt x="391" y="401"/>
                  </a:lnTo>
                  <a:lnTo>
                    <a:pt x="399" y="402"/>
                  </a:lnTo>
                  <a:lnTo>
                    <a:pt x="405" y="402"/>
                  </a:lnTo>
                  <a:lnTo>
                    <a:pt x="412" y="402"/>
                  </a:lnTo>
                  <a:lnTo>
                    <a:pt x="418" y="402"/>
                  </a:lnTo>
                  <a:lnTo>
                    <a:pt x="425" y="404"/>
                  </a:lnTo>
                  <a:lnTo>
                    <a:pt x="431" y="404"/>
                  </a:lnTo>
                  <a:lnTo>
                    <a:pt x="436" y="404"/>
                  </a:lnTo>
                  <a:lnTo>
                    <a:pt x="442" y="404"/>
                  </a:lnTo>
                  <a:lnTo>
                    <a:pt x="447" y="404"/>
                  </a:lnTo>
                  <a:lnTo>
                    <a:pt x="451" y="404"/>
                  </a:lnTo>
                  <a:lnTo>
                    <a:pt x="457" y="404"/>
                  </a:lnTo>
                  <a:lnTo>
                    <a:pt x="462" y="404"/>
                  </a:lnTo>
                  <a:lnTo>
                    <a:pt x="467" y="404"/>
                  </a:lnTo>
                  <a:lnTo>
                    <a:pt x="475" y="404"/>
                  </a:lnTo>
                  <a:lnTo>
                    <a:pt x="483" y="404"/>
                  </a:lnTo>
                  <a:lnTo>
                    <a:pt x="487" y="402"/>
                  </a:lnTo>
                  <a:lnTo>
                    <a:pt x="491" y="402"/>
                  </a:lnTo>
                  <a:lnTo>
                    <a:pt x="494" y="401"/>
                  </a:lnTo>
                  <a:lnTo>
                    <a:pt x="495" y="401"/>
                  </a:lnTo>
                  <a:lnTo>
                    <a:pt x="497" y="400"/>
                  </a:lnTo>
                  <a:lnTo>
                    <a:pt x="501" y="398"/>
                  </a:lnTo>
                  <a:lnTo>
                    <a:pt x="504" y="397"/>
                  </a:lnTo>
                  <a:lnTo>
                    <a:pt x="508" y="397"/>
                  </a:lnTo>
                  <a:lnTo>
                    <a:pt x="512" y="397"/>
                  </a:lnTo>
                  <a:lnTo>
                    <a:pt x="516" y="397"/>
                  </a:lnTo>
                  <a:lnTo>
                    <a:pt x="520" y="395"/>
                  </a:lnTo>
                  <a:lnTo>
                    <a:pt x="526" y="394"/>
                  </a:lnTo>
                  <a:lnTo>
                    <a:pt x="531" y="393"/>
                  </a:lnTo>
                  <a:lnTo>
                    <a:pt x="537" y="393"/>
                  </a:lnTo>
                  <a:lnTo>
                    <a:pt x="544" y="391"/>
                  </a:lnTo>
                  <a:lnTo>
                    <a:pt x="550" y="390"/>
                  </a:lnTo>
                  <a:lnTo>
                    <a:pt x="556" y="389"/>
                  </a:lnTo>
                  <a:lnTo>
                    <a:pt x="563" y="389"/>
                  </a:lnTo>
                  <a:lnTo>
                    <a:pt x="568" y="387"/>
                  </a:lnTo>
                  <a:lnTo>
                    <a:pt x="575" y="384"/>
                  </a:lnTo>
                  <a:lnTo>
                    <a:pt x="581" y="383"/>
                  </a:lnTo>
                  <a:lnTo>
                    <a:pt x="588" y="383"/>
                  </a:lnTo>
                  <a:lnTo>
                    <a:pt x="593" y="380"/>
                  </a:lnTo>
                  <a:lnTo>
                    <a:pt x="599" y="380"/>
                  </a:lnTo>
                  <a:lnTo>
                    <a:pt x="604" y="378"/>
                  </a:lnTo>
                  <a:lnTo>
                    <a:pt x="610" y="378"/>
                  </a:lnTo>
                  <a:lnTo>
                    <a:pt x="618" y="375"/>
                  </a:lnTo>
                  <a:lnTo>
                    <a:pt x="625" y="372"/>
                  </a:lnTo>
                  <a:lnTo>
                    <a:pt x="629" y="369"/>
                  </a:lnTo>
                  <a:lnTo>
                    <a:pt x="632" y="366"/>
                  </a:lnTo>
                  <a:lnTo>
                    <a:pt x="629" y="360"/>
                  </a:lnTo>
                  <a:lnTo>
                    <a:pt x="625" y="355"/>
                  </a:lnTo>
                  <a:lnTo>
                    <a:pt x="621" y="353"/>
                  </a:lnTo>
                  <a:lnTo>
                    <a:pt x="616" y="350"/>
                  </a:lnTo>
                  <a:lnTo>
                    <a:pt x="612" y="349"/>
                  </a:lnTo>
                  <a:lnTo>
                    <a:pt x="608" y="347"/>
                  </a:lnTo>
                  <a:lnTo>
                    <a:pt x="603" y="344"/>
                  </a:lnTo>
                  <a:lnTo>
                    <a:pt x="597" y="344"/>
                  </a:lnTo>
                  <a:lnTo>
                    <a:pt x="592" y="343"/>
                  </a:lnTo>
                  <a:lnTo>
                    <a:pt x="588" y="343"/>
                  </a:lnTo>
                  <a:lnTo>
                    <a:pt x="581" y="342"/>
                  </a:lnTo>
                  <a:lnTo>
                    <a:pt x="575" y="340"/>
                  </a:lnTo>
                  <a:lnTo>
                    <a:pt x="568" y="340"/>
                  </a:lnTo>
                  <a:lnTo>
                    <a:pt x="564" y="340"/>
                  </a:lnTo>
                  <a:lnTo>
                    <a:pt x="557" y="340"/>
                  </a:lnTo>
                  <a:lnTo>
                    <a:pt x="552" y="339"/>
                  </a:lnTo>
                  <a:lnTo>
                    <a:pt x="545" y="339"/>
                  </a:lnTo>
                  <a:lnTo>
                    <a:pt x="539" y="339"/>
                  </a:lnTo>
                  <a:lnTo>
                    <a:pt x="533" y="339"/>
                  </a:lnTo>
                  <a:lnTo>
                    <a:pt x="527" y="339"/>
                  </a:lnTo>
                  <a:lnTo>
                    <a:pt x="523" y="339"/>
                  </a:lnTo>
                  <a:lnTo>
                    <a:pt x="519" y="339"/>
                  </a:lnTo>
                  <a:lnTo>
                    <a:pt x="511" y="339"/>
                  </a:lnTo>
                  <a:lnTo>
                    <a:pt x="504" y="339"/>
                  </a:lnTo>
                  <a:lnTo>
                    <a:pt x="500" y="338"/>
                  </a:lnTo>
                  <a:lnTo>
                    <a:pt x="500" y="332"/>
                  </a:lnTo>
                  <a:lnTo>
                    <a:pt x="500" y="328"/>
                  </a:lnTo>
                  <a:lnTo>
                    <a:pt x="501" y="324"/>
                  </a:lnTo>
                  <a:lnTo>
                    <a:pt x="502" y="320"/>
                  </a:lnTo>
                  <a:lnTo>
                    <a:pt x="502" y="314"/>
                  </a:lnTo>
                  <a:lnTo>
                    <a:pt x="502" y="310"/>
                  </a:lnTo>
                  <a:lnTo>
                    <a:pt x="504" y="304"/>
                  </a:lnTo>
                  <a:lnTo>
                    <a:pt x="505" y="299"/>
                  </a:lnTo>
                  <a:lnTo>
                    <a:pt x="506" y="293"/>
                  </a:lnTo>
                  <a:lnTo>
                    <a:pt x="506" y="288"/>
                  </a:lnTo>
                  <a:lnTo>
                    <a:pt x="508" y="284"/>
                  </a:lnTo>
                  <a:lnTo>
                    <a:pt x="509" y="278"/>
                  </a:lnTo>
                  <a:lnTo>
                    <a:pt x="511" y="273"/>
                  </a:lnTo>
                  <a:lnTo>
                    <a:pt x="512" y="267"/>
                  </a:lnTo>
                  <a:lnTo>
                    <a:pt x="512" y="262"/>
                  </a:lnTo>
                  <a:lnTo>
                    <a:pt x="515" y="256"/>
                  </a:lnTo>
                  <a:lnTo>
                    <a:pt x="515" y="251"/>
                  </a:lnTo>
                  <a:lnTo>
                    <a:pt x="516" y="245"/>
                  </a:lnTo>
                  <a:lnTo>
                    <a:pt x="517" y="240"/>
                  </a:lnTo>
                  <a:lnTo>
                    <a:pt x="519" y="234"/>
                  </a:lnTo>
                  <a:lnTo>
                    <a:pt x="520" y="229"/>
                  </a:lnTo>
                  <a:lnTo>
                    <a:pt x="522" y="223"/>
                  </a:lnTo>
                  <a:lnTo>
                    <a:pt x="523" y="218"/>
                  </a:lnTo>
                  <a:lnTo>
                    <a:pt x="524" y="212"/>
                  </a:lnTo>
                  <a:lnTo>
                    <a:pt x="524" y="207"/>
                  </a:lnTo>
                  <a:lnTo>
                    <a:pt x="527" y="200"/>
                  </a:lnTo>
                  <a:lnTo>
                    <a:pt x="527" y="196"/>
                  </a:lnTo>
                  <a:lnTo>
                    <a:pt x="528" y="190"/>
                  </a:lnTo>
                  <a:lnTo>
                    <a:pt x="530" y="185"/>
                  </a:lnTo>
                  <a:lnTo>
                    <a:pt x="531" y="179"/>
                  </a:lnTo>
                  <a:lnTo>
                    <a:pt x="533" y="175"/>
                  </a:lnTo>
                  <a:lnTo>
                    <a:pt x="535" y="169"/>
                  </a:lnTo>
                  <a:lnTo>
                    <a:pt x="535" y="164"/>
                  </a:lnTo>
                  <a:lnTo>
                    <a:pt x="537" y="158"/>
                  </a:lnTo>
                  <a:lnTo>
                    <a:pt x="537" y="154"/>
                  </a:lnTo>
                  <a:lnTo>
                    <a:pt x="539" y="149"/>
                  </a:lnTo>
                  <a:lnTo>
                    <a:pt x="539" y="145"/>
                  </a:lnTo>
                  <a:lnTo>
                    <a:pt x="541" y="139"/>
                  </a:lnTo>
                  <a:lnTo>
                    <a:pt x="542" y="134"/>
                  </a:lnTo>
                  <a:lnTo>
                    <a:pt x="544" y="130"/>
                  </a:lnTo>
                  <a:lnTo>
                    <a:pt x="545" y="121"/>
                  </a:lnTo>
                  <a:lnTo>
                    <a:pt x="548" y="113"/>
                  </a:lnTo>
                  <a:lnTo>
                    <a:pt x="550" y="105"/>
                  </a:lnTo>
                  <a:lnTo>
                    <a:pt x="552" y="98"/>
                  </a:lnTo>
                  <a:lnTo>
                    <a:pt x="553" y="91"/>
                  </a:lnTo>
                  <a:lnTo>
                    <a:pt x="555" y="85"/>
                  </a:lnTo>
                  <a:lnTo>
                    <a:pt x="556" y="81"/>
                  </a:lnTo>
                  <a:lnTo>
                    <a:pt x="557" y="77"/>
                  </a:lnTo>
                  <a:lnTo>
                    <a:pt x="559" y="72"/>
                  </a:lnTo>
                  <a:lnTo>
                    <a:pt x="560" y="70"/>
                  </a:lnTo>
                  <a:lnTo>
                    <a:pt x="431" y="23"/>
                  </a:lnTo>
                  <a:lnTo>
                    <a:pt x="431" y="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3" name="Freeform 102">
              <a:extLst>
                <a:ext uri="{FF2B5EF4-FFF2-40B4-BE49-F238E27FC236}">
                  <a16:creationId xmlns:a16="http://schemas.microsoft.com/office/drawing/2014/main" id="{EF1B10AF-D1EB-4AC2-B6D6-800B0CED8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879"/>
              <a:ext cx="275" cy="318"/>
            </a:xfrm>
            <a:custGeom>
              <a:avLst/>
              <a:gdLst>
                <a:gd name="T0" fmla="*/ 268 w 275"/>
                <a:gd name="T1" fmla="*/ 18 h 318"/>
                <a:gd name="T2" fmla="*/ 275 w 275"/>
                <a:gd name="T3" fmla="*/ 318 h 318"/>
                <a:gd name="T4" fmla="*/ 0 w 275"/>
                <a:gd name="T5" fmla="*/ 305 h 318"/>
                <a:gd name="T6" fmla="*/ 47 w 275"/>
                <a:gd name="T7" fmla="*/ 0 h 318"/>
                <a:gd name="T8" fmla="*/ 268 w 275"/>
                <a:gd name="T9" fmla="*/ 18 h 318"/>
                <a:gd name="T10" fmla="*/ 268 w 275"/>
                <a:gd name="T11" fmla="*/ 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318">
                  <a:moveTo>
                    <a:pt x="268" y="18"/>
                  </a:moveTo>
                  <a:lnTo>
                    <a:pt x="275" y="318"/>
                  </a:lnTo>
                  <a:lnTo>
                    <a:pt x="0" y="305"/>
                  </a:lnTo>
                  <a:lnTo>
                    <a:pt x="47" y="0"/>
                  </a:lnTo>
                  <a:lnTo>
                    <a:pt x="268" y="18"/>
                  </a:lnTo>
                  <a:lnTo>
                    <a:pt x="268" y="18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4" name="Freeform 103">
              <a:extLst>
                <a:ext uri="{FF2B5EF4-FFF2-40B4-BE49-F238E27FC236}">
                  <a16:creationId xmlns:a16="http://schemas.microsoft.com/office/drawing/2014/main" id="{041AAC9D-B757-42FE-9F9F-0EA557ECF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" y="2666"/>
              <a:ext cx="619" cy="518"/>
            </a:xfrm>
            <a:custGeom>
              <a:avLst/>
              <a:gdLst>
                <a:gd name="T0" fmla="*/ 235 w 619"/>
                <a:gd name="T1" fmla="*/ 0 h 518"/>
                <a:gd name="T2" fmla="*/ 196 w 619"/>
                <a:gd name="T3" fmla="*/ 1 h 518"/>
                <a:gd name="T4" fmla="*/ 158 w 619"/>
                <a:gd name="T5" fmla="*/ 5 h 518"/>
                <a:gd name="T6" fmla="*/ 124 w 619"/>
                <a:gd name="T7" fmla="*/ 11 h 518"/>
                <a:gd name="T8" fmla="*/ 92 w 619"/>
                <a:gd name="T9" fmla="*/ 19 h 518"/>
                <a:gd name="T10" fmla="*/ 65 w 619"/>
                <a:gd name="T11" fmla="*/ 26 h 518"/>
                <a:gd name="T12" fmla="*/ 26 w 619"/>
                <a:gd name="T13" fmla="*/ 39 h 518"/>
                <a:gd name="T14" fmla="*/ 2 w 619"/>
                <a:gd name="T15" fmla="*/ 49 h 518"/>
                <a:gd name="T16" fmla="*/ 145 w 619"/>
                <a:gd name="T17" fmla="*/ 489 h 518"/>
                <a:gd name="T18" fmla="*/ 175 w 619"/>
                <a:gd name="T19" fmla="*/ 493 h 518"/>
                <a:gd name="T20" fmla="*/ 204 w 619"/>
                <a:gd name="T21" fmla="*/ 497 h 518"/>
                <a:gd name="T22" fmla="*/ 238 w 619"/>
                <a:gd name="T23" fmla="*/ 501 h 518"/>
                <a:gd name="T24" fmla="*/ 274 w 619"/>
                <a:gd name="T25" fmla="*/ 507 h 518"/>
                <a:gd name="T26" fmla="*/ 310 w 619"/>
                <a:gd name="T27" fmla="*/ 511 h 518"/>
                <a:gd name="T28" fmla="*/ 343 w 619"/>
                <a:gd name="T29" fmla="*/ 513 h 518"/>
                <a:gd name="T30" fmla="*/ 381 w 619"/>
                <a:gd name="T31" fmla="*/ 518 h 518"/>
                <a:gd name="T32" fmla="*/ 399 w 619"/>
                <a:gd name="T33" fmla="*/ 512 h 518"/>
                <a:gd name="T34" fmla="*/ 396 w 619"/>
                <a:gd name="T35" fmla="*/ 482 h 518"/>
                <a:gd name="T36" fmla="*/ 395 w 619"/>
                <a:gd name="T37" fmla="*/ 438 h 518"/>
                <a:gd name="T38" fmla="*/ 394 w 619"/>
                <a:gd name="T39" fmla="*/ 407 h 518"/>
                <a:gd name="T40" fmla="*/ 394 w 619"/>
                <a:gd name="T41" fmla="*/ 378 h 518"/>
                <a:gd name="T42" fmla="*/ 396 w 619"/>
                <a:gd name="T43" fmla="*/ 351 h 518"/>
                <a:gd name="T44" fmla="*/ 399 w 619"/>
                <a:gd name="T45" fmla="*/ 321 h 518"/>
                <a:gd name="T46" fmla="*/ 409 w 619"/>
                <a:gd name="T47" fmla="*/ 285 h 518"/>
                <a:gd name="T48" fmla="*/ 416 w 619"/>
                <a:gd name="T49" fmla="*/ 315 h 518"/>
                <a:gd name="T50" fmla="*/ 425 w 619"/>
                <a:gd name="T51" fmla="*/ 359 h 518"/>
                <a:gd name="T52" fmla="*/ 436 w 619"/>
                <a:gd name="T53" fmla="*/ 395 h 518"/>
                <a:gd name="T54" fmla="*/ 450 w 619"/>
                <a:gd name="T55" fmla="*/ 433 h 518"/>
                <a:gd name="T56" fmla="*/ 469 w 619"/>
                <a:gd name="T57" fmla="*/ 480 h 518"/>
                <a:gd name="T58" fmla="*/ 490 w 619"/>
                <a:gd name="T59" fmla="*/ 502 h 518"/>
                <a:gd name="T60" fmla="*/ 520 w 619"/>
                <a:gd name="T61" fmla="*/ 505 h 518"/>
                <a:gd name="T62" fmla="*/ 555 w 619"/>
                <a:gd name="T63" fmla="*/ 505 h 518"/>
                <a:gd name="T64" fmla="*/ 588 w 619"/>
                <a:gd name="T65" fmla="*/ 501 h 518"/>
                <a:gd name="T66" fmla="*/ 615 w 619"/>
                <a:gd name="T67" fmla="*/ 494 h 518"/>
                <a:gd name="T68" fmla="*/ 603 w 619"/>
                <a:gd name="T69" fmla="*/ 469 h 518"/>
                <a:gd name="T70" fmla="*/ 566 w 619"/>
                <a:gd name="T71" fmla="*/ 436 h 518"/>
                <a:gd name="T72" fmla="*/ 537 w 619"/>
                <a:gd name="T73" fmla="*/ 417 h 518"/>
                <a:gd name="T74" fmla="*/ 508 w 619"/>
                <a:gd name="T75" fmla="*/ 407 h 518"/>
                <a:gd name="T76" fmla="*/ 509 w 619"/>
                <a:gd name="T77" fmla="*/ 378 h 518"/>
                <a:gd name="T78" fmla="*/ 515 w 619"/>
                <a:gd name="T79" fmla="*/ 341 h 518"/>
                <a:gd name="T80" fmla="*/ 520 w 619"/>
                <a:gd name="T81" fmla="*/ 303 h 518"/>
                <a:gd name="T82" fmla="*/ 520 w 619"/>
                <a:gd name="T83" fmla="*/ 263 h 518"/>
                <a:gd name="T84" fmla="*/ 520 w 619"/>
                <a:gd name="T85" fmla="*/ 223 h 518"/>
                <a:gd name="T86" fmla="*/ 519 w 619"/>
                <a:gd name="T87" fmla="*/ 187 h 518"/>
                <a:gd name="T88" fmla="*/ 516 w 619"/>
                <a:gd name="T89" fmla="*/ 152 h 518"/>
                <a:gd name="T90" fmla="*/ 513 w 619"/>
                <a:gd name="T91" fmla="*/ 125 h 518"/>
                <a:gd name="T92" fmla="*/ 510 w 619"/>
                <a:gd name="T93" fmla="*/ 89 h 518"/>
                <a:gd name="T94" fmla="*/ 488 w 619"/>
                <a:gd name="T95" fmla="*/ 71 h 518"/>
                <a:gd name="T96" fmla="*/ 453 w 619"/>
                <a:gd name="T97" fmla="*/ 50 h 518"/>
                <a:gd name="T98" fmla="*/ 407 w 619"/>
                <a:gd name="T99" fmla="*/ 28 h 518"/>
                <a:gd name="T100" fmla="*/ 376 w 619"/>
                <a:gd name="T101" fmla="*/ 19 h 518"/>
                <a:gd name="T102" fmla="*/ 341 w 619"/>
                <a:gd name="T103" fmla="*/ 9 h 518"/>
                <a:gd name="T104" fmla="*/ 304 w 619"/>
                <a:gd name="T105" fmla="*/ 2 h 518"/>
                <a:gd name="T106" fmla="*/ 271 w 619"/>
                <a:gd name="T107" fmla="*/ 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518">
                  <a:moveTo>
                    <a:pt x="271" y="1"/>
                  </a:moveTo>
                  <a:lnTo>
                    <a:pt x="264" y="0"/>
                  </a:lnTo>
                  <a:lnTo>
                    <a:pt x="257" y="0"/>
                  </a:lnTo>
                  <a:lnTo>
                    <a:pt x="249" y="0"/>
                  </a:lnTo>
                  <a:lnTo>
                    <a:pt x="242" y="0"/>
                  </a:lnTo>
                  <a:lnTo>
                    <a:pt x="235" y="0"/>
                  </a:lnTo>
                  <a:lnTo>
                    <a:pt x="229" y="0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09" y="0"/>
                  </a:lnTo>
                  <a:lnTo>
                    <a:pt x="202" y="0"/>
                  </a:lnTo>
                  <a:lnTo>
                    <a:pt x="196" y="1"/>
                  </a:lnTo>
                  <a:lnTo>
                    <a:pt x="190" y="1"/>
                  </a:lnTo>
                  <a:lnTo>
                    <a:pt x="183" y="1"/>
                  </a:lnTo>
                  <a:lnTo>
                    <a:pt x="178" y="2"/>
                  </a:lnTo>
                  <a:lnTo>
                    <a:pt x="171" y="4"/>
                  </a:lnTo>
                  <a:lnTo>
                    <a:pt x="165" y="5"/>
                  </a:lnTo>
                  <a:lnTo>
                    <a:pt x="158" y="5"/>
                  </a:lnTo>
                  <a:lnTo>
                    <a:pt x="153" y="5"/>
                  </a:lnTo>
                  <a:lnTo>
                    <a:pt x="146" y="6"/>
                  </a:lnTo>
                  <a:lnTo>
                    <a:pt x="141" y="8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4" y="11"/>
                  </a:lnTo>
                  <a:lnTo>
                    <a:pt x="118" y="12"/>
                  </a:lnTo>
                  <a:lnTo>
                    <a:pt x="113" y="13"/>
                  </a:lnTo>
                  <a:lnTo>
                    <a:pt x="107" y="15"/>
                  </a:lnTo>
                  <a:lnTo>
                    <a:pt x="103" y="16"/>
                  </a:lnTo>
                  <a:lnTo>
                    <a:pt x="98" y="17"/>
                  </a:lnTo>
                  <a:lnTo>
                    <a:pt x="92" y="19"/>
                  </a:lnTo>
                  <a:lnTo>
                    <a:pt x="88" y="20"/>
                  </a:lnTo>
                  <a:lnTo>
                    <a:pt x="83" y="20"/>
                  </a:lnTo>
                  <a:lnTo>
                    <a:pt x="79" y="23"/>
                  </a:lnTo>
                  <a:lnTo>
                    <a:pt x="74" y="24"/>
                  </a:lnTo>
                  <a:lnTo>
                    <a:pt x="69" y="24"/>
                  </a:lnTo>
                  <a:lnTo>
                    <a:pt x="65" y="26"/>
                  </a:lnTo>
                  <a:lnTo>
                    <a:pt x="61" y="27"/>
                  </a:lnTo>
                  <a:lnTo>
                    <a:pt x="52" y="30"/>
                  </a:lnTo>
                  <a:lnTo>
                    <a:pt x="46" y="33"/>
                  </a:lnTo>
                  <a:lnTo>
                    <a:pt x="37" y="35"/>
                  </a:lnTo>
                  <a:lnTo>
                    <a:pt x="32" y="37"/>
                  </a:lnTo>
                  <a:lnTo>
                    <a:pt x="26" y="39"/>
                  </a:lnTo>
                  <a:lnTo>
                    <a:pt x="21" y="42"/>
                  </a:lnTo>
                  <a:lnTo>
                    <a:pt x="15" y="44"/>
                  </a:lnTo>
                  <a:lnTo>
                    <a:pt x="11" y="45"/>
                  </a:lnTo>
                  <a:lnTo>
                    <a:pt x="7" y="46"/>
                  </a:lnTo>
                  <a:lnTo>
                    <a:pt x="6" y="48"/>
                  </a:lnTo>
                  <a:lnTo>
                    <a:pt x="2" y="49"/>
                  </a:lnTo>
                  <a:lnTo>
                    <a:pt x="0" y="52"/>
                  </a:lnTo>
                  <a:lnTo>
                    <a:pt x="11" y="208"/>
                  </a:lnTo>
                  <a:lnTo>
                    <a:pt x="80" y="256"/>
                  </a:lnTo>
                  <a:lnTo>
                    <a:pt x="141" y="489"/>
                  </a:lnTo>
                  <a:lnTo>
                    <a:pt x="143" y="489"/>
                  </a:lnTo>
                  <a:lnTo>
                    <a:pt x="145" y="489"/>
                  </a:lnTo>
                  <a:lnTo>
                    <a:pt x="152" y="490"/>
                  </a:lnTo>
                  <a:lnTo>
                    <a:pt x="156" y="490"/>
                  </a:lnTo>
                  <a:lnTo>
                    <a:pt x="163" y="491"/>
                  </a:lnTo>
                  <a:lnTo>
                    <a:pt x="165" y="491"/>
                  </a:lnTo>
                  <a:lnTo>
                    <a:pt x="169" y="493"/>
                  </a:lnTo>
                  <a:lnTo>
                    <a:pt x="175" y="493"/>
                  </a:lnTo>
                  <a:lnTo>
                    <a:pt x="180" y="494"/>
                  </a:lnTo>
                  <a:lnTo>
                    <a:pt x="185" y="494"/>
                  </a:lnTo>
                  <a:lnTo>
                    <a:pt x="189" y="495"/>
                  </a:lnTo>
                  <a:lnTo>
                    <a:pt x="194" y="495"/>
                  </a:lnTo>
                  <a:lnTo>
                    <a:pt x="198" y="497"/>
                  </a:lnTo>
                  <a:lnTo>
                    <a:pt x="204" y="497"/>
                  </a:lnTo>
                  <a:lnTo>
                    <a:pt x="209" y="497"/>
                  </a:lnTo>
                  <a:lnTo>
                    <a:pt x="216" y="498"/>
                  </a:lnTo>
                  <a:lnTo>
                    <a:pt x="222" y="500"/>
                  </a:lnTo>
                  <a:lnTo>
                    <a:pt x="226" y="500"/>
                  </a:lnTo>
                  <a:lnTo>
                    <a:pt x="233" y="501"/>
                  </a:lnTo>
                  <a:lnTo>
                    <a:pt x="238" y="501"/>
                  </a:lnTo>
                  <a:lnTo>
                    <a:pt x="245" y="502"/>
                  </a:lnTo>
                  <a:lnTo>
                    <a:pt x="251" y="504"/>
                  </a:lnTo>
                  <a:lnTo>
                    <a:pt x="257" y="504"/>
                  </a:lnTo>
                  <a:lnTo>
                    <a:pt x="263" y="505"/>
                  </a:lnTo>
                  <a:lnTo>
                    <a:pt x="270" y="507"/>
                  </a:lnTo>
                  <a:lnTo>
                    <a:pt x="274" y="507"/>
                  </a:lnTo>
                  <a:lnTo>
                    <a:pt x="281" y="507"/>
                  </a:lnTo>
                  <a:lnTo>
                    <a:pt x="286" y="508"/>
                  </a:lnTo>
                  <a:lnTo>
                    <a:pt x="293" y="509"/>
                  </a:lnTo>
                  <a:lnTo>
                    <a:pt x="299" y="509"/>
                  </a:lnTo>
                  <a:lnTo>
                    <a:pt x="304" y="511"/>
                  </a:lnTo>
                  <a:lnTo>
                    <a:pt x="310" y="511"/>
                  </a:lnTo>
                  <a:lnTo>
                    <a:pt x="317" y="512"/>
                  </a:lnTo>
                  <a:lnTo>
                    <a:pt x="322" y="512"/>
                  </a:lnTo>
                  <a:lnTo>
                    <a:pt x="328" y="513"/>
                  </a:lnTo>
                  <a:lnTo>
                    <a:pt x="332" y="513"/>
                  </a:lnTo>
                  <a:lnTo>
                    <a:pt x="339" y="513"/>
                  </a:lnTo>
                  <a:lnTo>
                    <a:pt x="343" y="513"/>
                  </a:lnTo>
                  <a:lnTo>
                    <a:pt x="348" y="515"/>
                  </a:lnTo>
                  <a:lnTo>
                    <a:pt x="352" y="516"/>
                  </a:lnTo>
                  <a:lnTo>
                    <a:pt x="358" y="516"/>
                  </a:lnTo>
                  <a:lnTo>
                    <a:pt x="366" y="516"/>
                  </a:lnTo>
                  <a:lnTo>
                    <a:pt x="374" y="518"/>
                  </a:lnTo>
                  <a:lnTo>
                    <a:pt x="381" y="518"/>
                  </a:lnTo>
                  <a:lnTo>
                    <a:pt x="388" y="518"/>
                  </a:lnTo>
                  <a:lnTo>
                    <a:pt x="392" y="518"/>
                  </a:lnTo>
                  <a:lnTo>
                    <a:pt x="396" y="518"/>
                  </a:lnTo>
                  <a:lnTo>
                    <a:pt x="398" y="516"/>
                  </a:lnTo>
                  <a:lnTo>
                    <a:pt x="399" y="516"/>
                  </a:lnTo>
                  <a:lnTo>
                    <a:pt x="399" y="512"/>
                  </a:lnTo>
                  <a:lnTo>
                    <a:pt x="398" y="507"/>
                  </a:lnTo>
                  <a:lnTo>
                    <a:pt x="396" y="502"/>
                  </a:lnTo>
                  <a:lnTo>
                    <a:pt x="396" y="498"/>
                  </a:lnTo>
                  <a:lnTo>
                    <a:pt x="396" y="493"/>
                  </a:lnTo>
                  <a:lnTo>
                    <a:pt x="396" y="489"/>
                  </a:lnTo>
                  <a:lnTo>
                    <a:pt x="396" y="482"/>
                  </a:lnTo>
                  <a:lnTo>
                    <a:pt x="395" y="476"/>
                  </a:lnTo>
                  <a:lnTo>
                    <a:pt x="395" y="468"/>
                  </a:lnTo>
                  <a:lnTo>
                    <a:pt x="395" y="461"/>
                  </a:lnTo>
                  <a:lnTo>
                    <a:pt x="395" y="453"/>
                  </a:lnTo>
                  <a:lnTo>
                    <a:pt x="395" y="446"/>
                  </a:lnTo>
                  <a:lnTo>
                    <a:pt x="395" y="438"/>
                  </a:lnTo>
                  <a:lnTo>
                    <a:pt x="395" y="429"/>
                  </a:lnTo>
                  <a:lnTo>
                    <a:pt x="394" y="425"/>
                  </a:lnTo>
                  <a:lnTo>
                    <a:pt x="394" y="421"/>
                  </a:lnTo>
                  <a:lnTo>
                    <a:pt x="394" y="416"/>
                  </a:lnTo>
                  <a:lnTo>
                    <a:pt x="394" y="411"/>
                  </a:lnTo>
                  <a:lnTo>
                    <a:pt x="394" y="407"/>
                  </a:lnTo>
                  <a:lnTo>
                    <a:pt x="394" y="403"/>
                  </a:lnTo>
                  <a:lnTo>
                    <a:pt x="394" y="398"/>
                  </a:lnTo>
                  <a:lnTo>
                    <a:pt x="394" y="394"/>
                  </a:lnTo>
                  <a:lnTo>
                    <a:pt x="394" y="388"/>
                  </a:lnTo>
                  <a:lnTo>
                    <a:pt x="394" y="384"/>
                  </a:lnTo>
                  <a:lnTo>
                    <a:pt x="394" y="378"/>
                  </a:lnTo>
                  <a:lnTo>
                    <a:pt x="395" y="374"/>
                  </a:lnTo>
                  <a:lnTo>
                    <a:pt x="395" y="369"/>
                  </a:lnTo>
                  <a:lnTo>
                    <a:pt x="395" y="365"/>
                  </a:lnTo>
                  <a:lnTo>
                    <a:pt x="395" y="359"/>
                  </a:lnTo>
                  <a:lnTo>
                    <a:pt x="396" y="355"/>
                  </a:lnTo>
                  <a:lnTo>
                    <a:pt x="396" y="351"/>
                  </a:lnTo>
                  <a:lnTo>
                    <a:pt x="396" y="345"/>
                  </a:lnTo>
                  <a:lnTo>
                    <a:pt x="396" y="340"/>
                  </a:lnTo>
                  <a:lnTo>
                    <a:pt x="398" y="336"/>
                  </a:lnTo>
                  <a:lnTo>
                    <a:pt x="398" y="330"/>
                  </a:lnTo>
                  <a:lnTo>
                    <a:pt x="399" y="326"/>
                  </a:lnTo>
                  <a:lnTo>
                    <a:pt x="399" y="321"/>
                  </a:lnTo>
                  <a:lnTo>
                    <a:pt x="400" y="318"/>
                  </a:lnTo>
                  <a:lnTo>
                    <a:pt x="402" y="308"/>
                  </a:lnTo>
                  <a:lnTo>
                    <a:pt x="403" y="300"/>
                  </a:lnTo>
                  <a:lnTo>
                    <a:pt x="406" y="290"/>
                  </a:lnTo>
                  <a:lnTo>
                    <a:pt x="409" y="283"/>
                  </a:lnTo>
                  <a:lnTo>
                    <a:pt x="409" y="285"/>
                  </a:lnTo>
                  <a:lnTo>
                    <a:pt x="409" y="290"/>
                  </a:lnTo>
                  <a:lnTo>
                    <a:pt x="409" y="293"/>
                  </a:lnTo>
                  <a:lnTo>
                    <a:pt x="411" y="298"/>
                  </a:lnTo>
                  <a:lnTo>
                    <a:pt x="411" y="303"/>
                  </a:lnTo>
                  <a:lnTo>
                    <a:pt x="414" y="310"/>
                  </a:lnTo>
                  <a:lnTo>
                    <a:pt x="416" y="315"/>
                  </a:lnTo>
                  <a:lnTo>
                    <a:pt x="417" y="322"/>
                  </a:lnTo>
                  <a:lnTo>
                    <a:pt x="418" y="329"/>
                  </a:lnTo>
                  <a:lnTo>
                    <a:pt x="421" y="338"/>
                  </a:lnTo>
                  <a:lnTo>
                    <a:pt x="422" y="345"/>
                  </a:lnTo>
                  <a:lnTo>
                    <a:pt x="425" y="355"/>
                  </a:lnTo>
                  <a:lnTo>
                    <a:pt x="425" y="359"/>
                  </a:lnTo>
                  <a:lnTo>
                    <a:pt x="428" y="363"/>
                  </a:lnTo>
                  <a:lnTo>
                    <a:pt x="428" y="367"/>
                  </a:lnTo>
                  <a:lnTo>
                    <a:pt x="431" y="373"/>
                  </a:lnTo>
                  <a:lnTo>
                    <a:pt x="432" y="381"/>
                  </a:lnTo>
                  <a:lnTo>
                    <a:pt x="435" y="391"/>
                  </a:lnTo>
                  <a:lnTo>
                    <a:pt x="436" y="395"/>
                  </a:lnTo>
                  <a:lnTo>
                    <a:pt x="438" y="399"/>
                  </a:lnTo>
                  <a:lnTo>
                    <a:pt x="439" y="403"/>
                  </a:lnTo>
                  <a:lnTo>
                    <a:pt x="440" y="409"/>
                  </a:lnTo>
                  <a:lnTo>
                    <a:pt x="443" y="417"/>
                  </a:lnTo>
                  <a:lnTo>
                    <a:pt x="447" y="425"/>
                  </a:lnTo>
                  <a:lnTo>
                    <a:pt x="450" y="433"/>
                  </a:lnTo>
                  <a:lnTo>
                    <a:pt x="453" y="443"/>
                  </a:lnTo>
                  <a:lnTo>
                    <a:pt x="455" y="451"/>
                  </a:lnTo>
                  <a:lnTo>
                    <a:pt x="460" y="460"/>
                  </a:lnTo>
                  <a:lnTo>
                    <a:pt x="462" y="467"/>
                  </a:lnTo>
                  <a:lnTo>
                    <a:pt x="465" y="473"/>
                  </a:lnTo>
                  <a:lnTo>
                    <a:pt x="469" y="480"/>
                  </a:lnTo>
                  <a:lnTo>
                    <a:pt x="472" y="486"/>
                  </a:lnTo>
                  <a:lnTo>
                    <a:pt x="476" y="491"/>
                  </a:lnTo>
                  <a:lnTo>
                    <a:pt x="480" y="497"/>
                  </a:lnTo>
                  <a:lnTo>
                    <a:pt x="482" y="500"/>
                  </a:lnTo>
                  <a:lnTo>
                    <a:pt x="488" y="502"/>
                  </a:lnTo>
                  <a:lnTo>
                    <a:pt x="490" y="502"/>
                  </a:lnTo>
                  <a:lnTo>
                    <a:pt x="494" y="504"/>
                  </a:lnTo>
                  <a:lnTo>
                    <a:pt x="499" y="504"/>
                  </a:lnTo>
                  <a:lnTo>
                    <a:pt x="505" y="505"/>
                  </a:lnTo>
                  <a:lnTo>
                    <a:pt x="509" y="505"/>
                  </a:lnTo>
                  <a:lnTo>
                    <a:pt x="513" y="505"/>
                  </a:lnTo>
                  <a:lnTo>
                    <a:pt x="520" y="505"/>
                  </a:lnTo>
                  <a:lnTo>
                    <a:pt x="526" y="507"/>
                  </a:lnTo>
                  <a:lnTo>
                    <a:pt x="530" y="507"/>
                  </a:lnTo>
                  <a:lnTo>
                    <a:pt x="537" y="507"/>
                  </a:lnTo>
                  <a:lnTo>
                    <a:pt x="542" y="507"/>
                  </a:lnTo>
                  <a:lnTo>
                    <a:pt x="549" y="507"/>
                  </a:lnTo>
                  <a:lnTo>
                    <a:pt x="555" y="505"/>
                  </a:lnTo>
                  <a:lnTo>
                    <a:pt x="561" y="505"/>
                  </a:lnTo>
                  <a:lnTo>
                    <a:pt x="566" y="504"/>
                  </a:lnTo>
                  <a:lnTo>
                    <a:pt x="572" y="504"/>
                  </a:lnTo>
                  <a:lnTo>
                    <a:pt x="578" y="504"/>
                  </a:lnTo>
                  <a:lnTo>
                    <a:pt x="583" y="502"/>
                  </a:lnTo>
                  <a:lnTo>
                    <a:pt x="588" y="501"/>
                  </a:lnTo>
                  <a:lnTo>
                    <a:pt x="594" y="501"/>
                  </a:lnTo>
                  <a:lnTo>
                    <a:pt x="599" y="500"/>
                  </a:lnTo>
                  <a:lnTo>
                    <a:pt x="603" y="498"/>
                  </a:lnTo>
                  <a:lnTo>
                    <a:pt x="607" y="497"/>
                  </a:lnTo>
                  <a:lnTo>
                    <a:pt x="611" y="497"/>
                  </a:lnTo>
                  <a:lnTo>
                    <a:pt x="615" y="494"/>
                  </a:lnTo>
                  <a:lnTo>
                    <a:pt x="619" y="493"/>
                  </a:lnTo>
                  <a:lnTo>
                    <a:pt x="619" y="489"/>
                  </a:lnTo>
                  <a:lnTo>
                    <a:pt x="618" y="486"/>
                  </a:lnTo>
                  <a:lnTo>
                    <a:pt x="614" y="480"/>
                  </a:lnTo>
                  <a:lnTo>
                    <a:pt x="610" y="476"/>
                  </a:lnTo>
                  <a:lnTo>
                    <a:pt x="603" y="469"/>
                  </a:lnTo>
                  <a:lnTo>
                    <a:pt x="596" y="462"/>
                  </a:lnTo>
                  <a:lnTo>
                    <a:pt x="588" y="456"/>
                  </a:lnTo>
                  <a:lnTo>
                    <a:pt x="581" y="449"/>
                  </a:lnTo>
                  <a:lnTo>
                    <a:pt x="575" y="445"/>
                  </a:lnTo>
                  <a:lnTo>
                    <a:pt x="571" y="440"/>
                  </a:lnTo>
                  <a:lnTo>
                    <a:pt x="566" y="436"/>
                  </a:lnTo>
                  <a:lnTo>
                    <a:pt x="561" y="433"/>
                  </a:lnTo>
                  <a:lnTo>
                    <a:pt x="556" y="429"/>
                  </a:lnTo>
                  <a:lnTo>
                    <a:pt x="550" y="425"/>
                  </a:lnTo>
                  <a:lnTo>
                    <a:pt x="546" y="424"/>
                  </a:lnTo>
                  <a:lnTo>
                    <a:pt x="542" y="421"/>
                  </a:lnTo>
                  <a:lnTo>
                    <a:pt x="537" y="417"/>
                  </a:lnTo>
                  <a:lnTo>
                    <a:pt x="532" y="416"/>
                  </a:lnTo>
                  <a:lnTo>
                    <a:pt x="527" y="413"/>
                  </a:lnTo>
                  <a:lnTo>
                    <a:pt x="521" y="411"/>
                  </a:lnTo>
                  <a:lnTo>
                    <a:pt x="517" y="409"/>
                  </a:lnTo>
                  <a:lnTo>
                    <a:pt x="512" y="409"/>
                  </a:lnTo>
                  <a:lnTo>
                    <a:pt x="508" y="407"/>
                  </a:lnTo>
                  <a:lnTo>
                    <a:pt x="504" y="407"/>
                  </a:lnTo>
                  <a:lnTo>
                    <a:pt x="505" y="402"/>
                  </a:lnTo>
                  <a:lnTo>
                    <a:pt x="506" y="396"/>
                  </a:lnTo>
                  <a:lnTo>
                    <a:pt x="506" y="391"/>
                  </a:lnTo>
                  <a:lnTo>
                    <a:pt x="509" y="385"/>
                  </a:lnTo>
                  <a:lnTo>
                    <a:pt x="509" y="378"/>
                  </a:lnTo>
                  <a:lnTo>
                    <a:pt x="512" y="373"/>
                  </a:lnTo>
                  <a:lnTo>
                    <a:pt x="512" y="367"/>
                  </a:lnTo>
                  <a:lnTo>
                    <a:pt x="513" y="360"/>
                  </a:lnTo>
                  <a:lnTo>
                    <a:pt x="513" y="355"/>
                  </a:lnTo>
                  <a:lnTo>
                    <a:pt x="515" y="348"/>
                  </a:lnTo>
                  <a:lnTo>
                    <a:pt x="515" y="341"/>
                  </a:lnTo>
                  <a:lnTo>
                    <a:pt x="516" y="336"/>
                  </a:lnTo>
                  <a:lnTo>
                    <a:pt x="517" y="329"/>
                  </a:lnTo>
                  <a:lnTo>
                    <a:pt x="517" y="323"/>
                  </a:lnTo>
                  <a:lnTo>
                    <a:pt x="519" y="316"/>
                  </a:lnTo>
                  <a:lnTo>
                    <a:pt x="520" y="311"/>
                  </a:lnTo>
                  <a:lnTo>
                    <a:pt x="520" y="303"/>
                  </a:lnTo>
                  <a:lnTo>
                    <a:pt x="520" y="296"/>
                  </a:lnTo>
                  <a:lnTo>
                    <a:pt x="520" y="290"/>
                  </a:lnTo>
                  <a:lnTo>
                    <a:pt x="520" y="283"/>
                  </a:lnTo>
                  <a:lnTo>
                    <a:pt x="520" y="275"/>
                  </a:lnTo>
                  <a:lnTo>
                    <a:pt x="520" y="270"/>
                  </a:lnTo>
                  <a:lnTo>
                    <a:pt x="520" y="263"/>
                  </a:lnTo>
                  <a:lnTo>
                    <a:pt x="520" y="256"/>
                  </a:lnTo>
                  <a:lnTo>
                    <a:pt x="520" y="249"/>
                  </a:lnTo>
                  <a:lnTo>
                    <a:pt x="520" y="243"/>
                  </a:lnTo>
                  <a:lnTo>
                    <a:pt x="520" y="235"/>
                  </a:lnTo>
                  <a:lnTo>
                    <a:pt x="520" y="230"/>
                  </a:lnTo>
                  <a:lnTo>
                    <a:pt x="520" y="223"/>
                  </a:lnTo>
                  <a:lnTo>
                    <a:pt x="520" y="217"/>
                  </a:lnTo>
                  <a:lnTo>
                    <a:pt x="520" y="210"/>
                  </a:lnTo>
                  <a:lnTo>
                    <a:pt x="520" y="206"/>
                  </a:lnTo>
                  <a:lnTo>
                    <a:pt x="520" y="199"/>
                  </a:lnTo>
                  <a:lnTo>
                    <a:pt x="519" y="194"/>
                  </a:lnTo>
                  <a:lnTo>
                    <a:pt x="519" y="187"/>
                  </a:lnTo>
                  <a:lnTo>
                    <a:pt x="519" y="181"/>
                  </a:lnTo>
                  <a:lnTo>
                    <a:pt x="517" y="174"/>
                  </a:lnTo>
                  <a:lnTo>
                    <a:pt x="517" y="169"/>
                  </a:lnTo>
                  <a:lnTo>
                    <a:pt x="517" y="163"/>
                  </a:lnTo>
                  <a:lnTo>
                    <a:pt x="517" y="158"/>
                  </a:lnTo>
                  <a:lnTo>
                    <a:pt x="516" y="152"/>
                  </a:lnTo>
                  <a:lnTo>
                    <a:pt x="515" y="148"/>
                  </a:lnTo>
                  <a:lnTo>
                    <a:pt x="515" y="143"/>
                  </a:lnTo>
                  <a:lnTo>
                    <a:pt x="515" y="139"/>
                  </a:lnTo>
                  <a:lnTo>
                    <a:pt x="515" y="133"/>
                  </a:lnTo>
                  <a:lnTo>
                    <a:pt x="513" y="129"/>
                  </a:lnTo>
                  <a:lnTo>
                    <a:pt x="513" y="125"/>
                  </a:lnTo>
                  <a:lnTo>
                    <a:pt x="513" y="122"/>
                  </a:lnTo>
                  <a:lnTo>
                    <a:pt x="513" y="114"/>
                  </a:lnTo>
                  <a:lnTo>
                    <a:pt x="512" y="107"/>
                  </a:lnTo>
                  <a:lnTo>
                    <a:pt x="512" y="100"/>
                  </a:lnTo>
                  <a:lnTo>
                    <a:pt x="512" y="96"/>
                  </a:lnTo>
                  <a:lnTo>
                    <a:pt x="510" y="89"/>
                  </a:lnTo>
                  <a:lnTo>
                    <a:pt x="510" y="88"/>
                  </a:lnTo>
                  <a:lnTo>
                    <a:pt x="509" y="86"/>
                  </a:lnTo>
                  <a:lnTo>
                    <a:pt x="505" y="84"/>
                  </a:lnTo>
                  <a:lnTo>
                    <a:pt x="501" y="79"/>
                  </a:lnTo>
                  <a:lnTo>
                    <a:pt x="494" y="74"/>
                  </a:lnTo>
                  <a:lnTo>
                    <a:pt x="488" y="71"/>
                  </a:lnTo>
                  <a:lnTo>
                    <a:pt x="484" y="68"/>
                  </a:lnTo>
                  <a:lnTo>
                    <a:pt x="479" y="64"/>
                  </a:lnTo>
                  <a:lnTo>
                    <a:pt x="473" y="62"/>
                  </a:lnTo>
                  <a:lnTo>
                    <a:pt x="468" y="57"/>
                  </a:lnTo>
                  <a:lnTo>
                    <a:pt x="461" y="53"/>
                  </a:lnTo>
                  <a:lnTo>
                    <a:pt x="453" y="50"/>
                  </a:lnTo>
                  <a:lnTo>
                    <a:pt x="447" y="48"/>
                  </a:lnTo>
                  <a:lnTo>
                    <a:pt x="438" y="42"/>
                  </a:lnTo>
                  <a:lnTo>
                    <a:pt x="429" y="39"/>
                  </a:lnTo>
                  <a:lnTo>
                    <a:pt x="420" y="34"/>
                  </a:lnTo>
                  <a:lnTo>
                    <a:pt x="411" y="30"/>
                  </a:lnTo>
                  <a:lnTo>
                    <a:pt x="407" y="28"/>
                  </a:lnTo>
                  <a:lnTo>
                    <a:pt x="402" y="27"/>
                  </a:lnTo>
                  <a:lnTo>
                    <a:pt x="396" y="24"/>
                  </a:lnTo>
                  <a:lnTo>
                    <a:pt x="392" y="23"/>
                  </a:lnTo>
                  <a:lnTo>
                    <a:pt x="387" y="22"/>
                  </a:lnTo>
                  <a:lnTo>
                    <a:pt x="381" y="20"/>
                  </a:lnTo>
                  <a:lnTo>
                    <a:pt x="376" y="19"/>
                  </a:lnTo>
                  <a:lnTo>
                    <a:pt x="372" y="17"/>
                  </a:lnTo>
                  <a:lnTo>
                    <a:pt x="365" y="15"/>
                  </a:lnTo>
                  <a:lnTo>
                    <a:pt x="359" y="13"/>
                  </a:lnTo>
                  <a:lnTo>
                    <a:pt x="352" y="12"/>
                  </a:lnTo>
                  <a:lnTo>
                    <a:pt x="348" y="11"/>
                  </a:lnTo>
                  <a:lnTo>
                    <a:pt x="341" y="9"/>
                  </a:lnTo>
                  <a:lnTo>
                    <a:pt x="336" y="8"/>
                  </a:lnTo>
                  <a:lnTo>
                    <a:pt x="330" y="6"/>
                  </a:lnTo>
                  <a:lnTo>
                    <a:pt x="323" y="6"/>
                  </a:lnTo>
                  <a:lnTo>
                    <a:pt x="318" y="5"/>
                  </a:lnTo>
                  <a:lnTo>
                    <a:pt x="311" y="4"/>
                  </a:lnTo>
                  <a:lnTo>
                    <a:pt x="304" y="2"/>
                  </a:lnTo>
                  <a:lnTo>
                    <a:pt x="299" y="2"/>
                  </a:lnTo>
                  <a:lnTo>
                    <a:pt x="290" y="1"/>
                  </a:lnTo>
                  <a:lnTo>
                    <a:pt x="285" y="1"/>
                  </a:lnTo>
                  <a:lnTo>
                    <a:pt x="278" y="1"/>
                  </a:lnTo>
                  <a:lnTo>
                    <a:pt x="271" y="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5" name="Freeform 104">
              <a:extLst>
                <a:ext uri="{FF2B5EF4-FFF2-40B4-BE49-F238E27FC236}">
                  <a16:creationId xmlns:a16="http://schemas.microsoft.com/office/drawing/2014/main" id="{B88A2AFB-D069-4A79-AC4F-506A91C37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" y="1541"/>
              <a:ext cx="1016" cy="757"/>
            </a:xfrm>
            <a:custGeom>
              <a:avLst/>
              <a:gdLst>
                <a:gd name="T0" fmla="*/ 1016 w 1016"/>
                <a:gd name="T1" fmla="*/ 15 h 757"/>
                <a:gd name="T2" fmla="*/ 1004 w 1016"/>
                <a:gd name="T3" fmla="*/ 692 h 757"/>
                <a:gd name="T4" fmla="*/ 979 w 1016"/>
                <a:gd name="T5" fmla="*/ 699 h 757"/>
                <a:gd name="T6" fmla="*/ 983 w 1016"/>
                <a:gd name="T7" fmla="*/ 744 h 757"/>
                <a:gd name="T8" fmla="*/ 4 w 1016"/>
                <a:gd name="T9" fmla="*/ 757 h 757"/>
                <a:gd name="T10" fmla="*/ 0 w 1016"/>
                <a:gd name="T11" fmla="*/ 0 h 757"/>
                <a:gd name="T12" fmla="*/ 1016 w 1016"/>
                <a:gd name="T13" fmla="*/ 15 h 757"/>
                <a:gd name="T14" fmla="*/ 1016 w 1016"/>
                <a:gd name="T15" fmla="*/ 15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6" h="757">
                  <a:moveTo>
                    <a:pt x="1016" y="15"/>
                  </a:moveTo>
                  <a:lnTo>
                    <a:pt x="1004" y="692"/>
                  </a:lnTo>
                  <a:lnTo>
                    <a:pt x="979" y="699"/>
                  </a:lnTo>
                  <a:lnTo>
                    <a:pt x="983" y="744"/>
                  </a:lnTo>
                  <a:lnTo>
                    <a:pt x="4" y="757"/>
                  </a:lnTo>
                  <a:lnTo>
                    <a:pt x="0" y="0"/>
                  </a:lnTo>
                  <a:lnTo>
                    <a:pt x="1016" y="15"/>
                  </a:lnTo>
                  <a:lnTo>
                    <a:pt x="1016" y="15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6" name="Freeform 105">
              <a:extLst>
                <a:ext uri="{FF2B5EF4-FFF2-40B4-BE49-F238E27FC236}">
                  <a16:creationId xmlns:a16="http://schemas.microsoft.com/office/drawing/2014/main" id="{4F248282-0962-4EBC-A094-8E4E57184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2240"/>
              <a:ext cx="354" cy="19"/>
            </a:xfrm>
            <a:custGeom>
              <a:avLst/>
              <a:gdLst>
                <a:gd name="T0" fmla="*/ 17 w 354"/>
                <a:gd name="T1" fmla="*/ 0 h 19"/>
                <a:gd name="T2" fmla="*/ 32 w 354"/>
                <a:gd name="T3" fmla="*/ 0 h 19"/>
                <a:gd name="T4" fmla="*/ 45 w 354"/>
                <a:gd name="T5" fmla="*/ 1 h 19"/>
                <a:gd name="T6" fmla="*/ 61 w 354"/>
                <a:gd name="T7" fmla="*/ 1 h 19"/>
                <a:gd name="T8" fmla="*/ 77 w 354"/>
                <a:gd name="T9" fmla="*/ 1 h 19"/>
                <a:gd name="T10" fmla="*/ 94 w 354"/>
                <a:gd name="T11" fmla="*/ 3 h 19"/>
                <a:gd name="T12" fmla="*/ 110 w 354"/>
                <a:gd name="T13" fmla="*/ 3 h 19"/>
                <a:gd name="T14" fmla="*/ 127 w 354"/>
                <a:gd name="T15" fmla="*/ 3 h 19"/>
                <a:gd name="T16" fmla="*/ 143 w 354"/>
                <a:gd name="T17" fmla="*/ 3 h 19"/>
                <a:gd name="T18" fmla="*/ 160 w 354"/>
                <a:gd name="T19" fmla="*/ 4 h 19"/>
                <a:gd name="T20" fmla="*/ 177 w 354"/>
                <a:gd name="T21" fmla="*/ 5 h 19"/>
                <a:gd name="T22" fmla="*/ 194 w 354"/>
                <a:gd name="T23" fmla="*/ 5 h 19"/>
                <a:gd name="T24" fmla="*/ 210 w 354"/>
                <a:gd name="T25" fmla="*/ 5 h 19"/>
                <a:gd name="T26" fmla="*/ 227 w 354"/>
                <a:gd name="T27" fmla="*/ 5 h 19"/>
                <a:gd name="T28" fmla="*/ 244 w 354"/>
                <a:gd name="T29" fmla="*/ 7 h 19"/>
                <a:gd name="T30" fmla="*/ 260 w 354"/>
                <a:gd name="T31" fmla="*/ 7 h 19"/>
                <a:gd name="T32" fmla="*/ 277 w 354"/>
                <a:gd name="T33" fmla="*/ 7 h 19"/>
                <a:gd name="T34" fmla="*/ 293 w 354"/>
                <a:gd name="T35" fmla="*/ 7 h 19"/>
                <a:gd name="T36" fmla="*/ 310 w 354"/>
                <a:gd name="T37" fmla="*/ 8 h 19"/>
                <a:gd name="T38" fmla="*/ 325 w 354"/>
                <a:gd name="T39" fmla="*/ 8 h 19"/>
                <a:gd name="T40" fmla="*/ 341 w 354"/>
                <a:gd name="T41" fmla="*/ 9 h 19"/>
                <a:gd name="T42" fmla="*/ 352 w 354"/>
                <a:gd name="T43" fmla="*/ 11 h 19"/>
                <a:gd name="T44" fmla="*/ 348 w 354"/>
                <a:gd name="T45" fmla="*/ 19 h 19"/>
                <a:gd name="T46" fmla="*/ 330 w 354"/>
                <a:gd name="T47" fmla="*/ 18 h 19"/>
                <a:gd name="T48" fmla="*/ 314 w 354"/>
                <a:gd name="T49" fmla="*/ 18 h 19"/>
                <a:gd name="T50" fmla="*/ 297 w 354"/>
                <a:gd name="T51" fmla="*/ 18 h 19"/>
                <a:gd name="T52" fmla="*/ 282 w 354"/>
                <a:gd name="T53" fmla="*/ 18 h 19"/>
                <a:gd name="T54" fmla="*/ 266 w 354"/>
                <a:gd name="T55" fmla="*/ 18 h 19"/>
                <a:gd name="T56" fmla="*/ 249 w 354"/>
                <a:gd name="T57" fmla="*/ 16 h 19"/>
                <a:gd name="T58" fmla="*/ 233 w 354"/>
                <a:gd name="T59" fmla="*/ 16 h 19"/>
                <a:gd name="T60" fmla="*/ 216 w 354"/>
                <a:gd name="T61" fmla="*/ 16 h 19"/>
                <a:gd name="T62" fmla="*/ 199 w 354"/>
                <a:gd name="T63" fmla="*/ 16 h 19"/>
                <a:gd name="T64" fmla="*/ 183 w 354"/>
                <a:gd name="T65" fmla="*/ 16 h 19"/>
                <a:gd name="T66" fmla="*/ 168 w 354"/>
                <a:gd name="T67" fmla="*/ 15 h 19"/>
                <a:gd name="T68" fmla="*/ 151 w 354"/>
                <a:gd name="T69" fmla="*/ 15 h 19"/>
                <a:gd name="T70" fmla="*/ 135 w 354"/>
                <a:gd name="T71" fmla="*/ 15 h 19"/>
                <a:gd name="T72" fmla="*/ 118 w 354"/>
                <a:gd name="T73" fmla="*/ 15 h 19"/>
                <a:gd name="T74" fmla="*/ 102 w 354"/>
                <a:gd name="T75" fmla="*/ 15 h 19"/>
                <a:gd name="T76" fmla="*/ 87 w 354"/>
                <a:gd name="T77" fmla="*/ 15 h 19"/>
                <a:gd name="T78" fmla="*/ 69 w 354"/>
                <a:gd name="T79" fmla="*/ 14 h 19"/>
                <a:gd name="T80" fmla="*/ 54 w 354"/>
                <a:gd name="T81" fmla="*/ 14 h 19"/>
                <a:gd name="T82" fmla="*/ 37 w 354"/>
                <a:gd name="T83" fmla="*/ 14 h 19"/>
                <a:gd name="T84" fmla="*/ 21 w 354"/>
                <a:gd name="T85" fmla="*/ 14 h 19"/>
                <a:gd name="T86" fmla="*/ 4 w 354"/>
                <a:gd name="T87" fmla="*/ 14 h 19"/>
                <a:gd name="T88" fmla="*/ 3 w 354"/>
                <a:gd name="T89" fmla="*/ 7 h 19"/>
                <a:gd name="T90" fmla="*/ 6 w 354"/>
                <a:gd name="T9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4" h="19">
                  <a:moveTo>
                    <a:pt x="6" y="0"/>
                  </a:moveTo>
                  <a:lnTo>
                    <a:pt x="11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51" y="1"/>
                  </a:lnTo>
                  <a:lnTo>
                    <a:pt x="56" y="1"/>
                  </a:lnTo>
                  <a:lnTo>
                    <a:pt x="61" y="1"/>
                  </a:lnTo>
                  <a:lnTo>
                    <a:pt x="66" y="1"/>
                  </a:lnTo>
                  <a:lnTo>
                    <a:pt x="72" y="1"/>
                  </a:lnTo>
                  <a:lnTo>
                    <a:pt x="77" y="1"/>
                  </a:lnTo>
                  <a:lnTo>
                    <a:pt x="84" y="1"/>
                  </a:lnTo>
                  <a:lnTo>
                    <a:pt x="89" y="3"/>
                  </a:lnTo>
                  <a:lnTo>
                    <a:pt x="94" y="3"/>
                  </a:lnTo>
                  <a:lnTo>
                    <a:pt x="99" y="3"/>
                  </a:lnTo>
                  <a:lnTo>
                    <a:pt x="105" y="3"/>
                  </a:lnTo>
                  <a:lnTo>
                    <a:pt x="110" y="3"/>
                  </a:lnTo>
                  <a:lnTo>
                    <a:pt x="116" y="3"/>
                  </a:lnTo>
                  <a:lnTo>
                    <a:pt x="121" y="3"/>
                  </a:lnTo>
                  <a:lnTo>
                    <a:pt x="127" y="3"/>
                  </a:lnTo>
                  <a:lnTo>
                    <a:pt x="133" y="3"/>
                  </a:lnTo>
                  <a:lnTo>
                    <a:pt x="138" y="3"/>
                  </a:lnTo>
                  <a:lnTo>
                    <a:pt x="143" y="3"/>
                  </a:lnTo>
                  <a:lnTo>
                    <a:pt x="150" y="3"/>
                  </a:lnTo>
                  <a:lnTo>
                    <a:pt x="155" y="4"/>
                  </a:lnTo>
                  <a:lnTo>
                    <a:pt x="160" y="4"/>
                  </a:lnTo>
                  <a:lnTo>
                    <a:pt x="166" y="4"/>
                  </a:lnTo>
                  <a:lnTo>
                    <a:pt x="172" y="4"/>
                  </a:lnTo>
                  <a:lnTo>
                    <a:pt x="177" y="5"/>
                  </a:lnTo>
                  <a:lnTo>
                    <a:pt x="183" y="5"/>
                  </a:lnTo>
                  <a:lnTo>
                    <a:pt x="188" y="5"/>
                  </a:lnTo>
                  <a:lnTo>
                    <a:pt x="194" y="5"/>
                  </a:lnTo>
                  <a:lnTo>
                    <a:pt x="199" y="5"/>
                  </a:lnTo>
                  <a:lnTo>
                    <a:pt x="204" y="5"/>
                  </a:lnTo>
                  <a:lnTo>
                    <a:pt x="210" y="5"/>
                  </a:lnTo>
                  <a:lnTo>
                    <a:pt x="216" y="5"/>
                  </a:lnTo>
                  <a:lnTo>
                    <a:pt x="222" y="5"/>
                  </a:lnTo>
                  <a:lnTo>
                    <a:pt x="227" y="5"/>
                  </a:lnTo>
                  <a:lnTo>
                    <a:pt x="233" y="5"/>
                  </a:lnTo>
                  <a:lnTo>
                    <a:pt x="238" y="5"/>
                  </a:lnTo>
                  <a:lnTo>
                    <a:pt x="244" y="7"/>
                  </a:lnTo>
                  <a:lnTo>
                    <a:pt x="249" y="7"/>
                  </a:lnTo>
                  <a:lnTo>
                    <a:pt x="255" y="7"/>
                  </a:lnTo>
                  <a:lnTo>
                    <a:pt x="260" y="7"/>
                  </a:lnTo>
                  <a:lnTo>
                    <a:pt x="267" y="7"/>
                  </a:lnTo>
                  <a:lnTo>
                    <a:pt x="271" y="7"/>
                  </a:lnTo>
                  <a:lnTo>
                    <a:pt x="277" y="7"/>
                  </a:lnTo>
                  <a:lnTo>
                    <a:pt x="282" y="7"/>
                  </a:lnTo>
                  <a:lnTo>
                    <a:pt x="288" y="7"/>
                  </a:lnTo>
                  <a:lnTo>
                    <a:pt x="293" y="7"/>
                  </a:lnTo>
                  <a:lnTo>
                    <a:pt x="299" y="7"/>
                  </a:lnTo>
                  <a:lnTo>
                    <a:pt x="304" y="7"/>
                  </a:lnTo>
                  <a:lnTo>
                    <a:pt x="310" y="8"/>
                  </a:lnTo>
                  <a:lnTo>
                    <a:pt x="314" y="8"/>
                  </a:lnTo>
                  <a:lnTo>
                    <a:pt x="319" y="8"/>
                  </a:lnTo>
                  <a:lnTo>
                    <a:pt x="325" y="8"/>
                  </a:lnTo>
                  <a:lnTo>
                    <a:pt x="330" y="9"/>
                  </a:lnTo>
                  <a:lnTo>
                    <a:pt x="336" y="9"/>
                  </a:lnTo>
                  <a:lnTo>
                    <a:pt x="341" y="9"/>
                  </a:lnTo>
                  <a:lnTo>
                    <a:pt x="345" y="9"/>
                  </a:lnTo>
                  <a:lnTo>
                    <a:pt x="352" y="9"/>
                  </a:lnTo>
                  <a:lnTo>
                    <a:pt x="352" y="11"/>
                  </a:lnTo>
                  <a:lnTo>
                    <a:pt x="354" y="15"/>
                  </a:lnTo>
                  <a:lnTo>
                    <a:pt x="354" y="18"/>
                  </a:lnTo>
                  <a:lnTo>
                    <a:pt x="348" y="19"/>
                  </a:lnTo>
                  <a:lnTo>
                    <a:pt x="343" y="18"/>
                  </a:lnTo>
                  <a:lnTo>
                    <a:pt x="337" y="18"/>
                  </a:lnTo>
                  <a:lnTo>
                    <a:pt x="330" y="18"/>
                  </a:lnTo>
                  <a:lnTo>
                    <a:pt x="326" y="18"/>
                  </a:lnTo>
                  <a:lnTo>
                    <a:pt x="321" y="18"/>
                  </a:lnTo>
                  <a:lnTo>
                    <a:pt x="314" y="18"/>
                  </a:lnTo>
                  <a:lnTo>
                    <a:pt x="308" y="18"/>
                  </a:lnTo>
                  <a:lnTo>
                    <a:pt x="304" y="18"/>
                  </a:lnTo>
                  <a:lnTo>
                    <a:pt x="297" y="18"/>
                  </a:lnTo>
                  <a:lnTo>
                    <a:pt x="292" y="18"/>
                  </a:lnTo>
                  <a:lnTo>
                    <a:pt x="288" y="18"/>
                  </a:lnTo>
                  <a:lnTo>
                    <a:pt x="282" y="18"/>
                  </a:lnTo>
                  <a:lnTo>
                    <a:pt x="277" y="18"/>
                  </a:lnTo>
                  <a:lnTo>
                    <a:pt x="271" y="18"/>
                  </a:lnTo>
                  <a:lnTo>
                    <a:pt x="266" y="18"/>
                  </a:lnTo>
                  <a:lnTo>
                    <a:pt x="260" y="18"/>
                  </a:lnTo>
                  <a:lnTo>
                    <a:pt x="255" y="16"/>
                  </a:lnTo>
                  <a:lnTo>
                    <a:pt x="249" y="16"/>
                  </a:lnTo>
                  <a:lnTo>
                    <a:pt x="244" y="16"/>
                  </a:lnTo>
                  <a:lnTo>
                    <a:pt x="238" y="16"/>
                  </a:lnTo>
                  <a:lnTo>
                    <a:pt x="233" y="16"/>
                  </a:lnTo>
                  <a:lnTo>
                    <a:pt x="227" y="16"/>
                  </a:lnTo>
                  <a:lnTo>
                    <a:pt x="222" y="16"/>
                  </a:lnTo>
                  <a:lnTo>
                    <a:pt x="216" y="16"/>
                  </a:lnTo>
                  <a:lnTo>
                    <a:pt x="210" y="16"/>
                  </a:lnTo>
                  <a:lnTo>
                    <a:pt x="205" y="16"/>
                  </a:lnTo>
                  <a:lnTo>
                    <a:pt x="199" y="16"/>
                  </a:lnTo>
                  <a:lnTo>
                    <a:pt x="195" y="16"/>
                  </a:lnTo>
                  <a:lnTo>
                    <a:pt x="190" y="16"/>
                  </a:lnTo>
                  <a:lnTo>
                    <a:pt x="183" y="16"/>
                  </a:lnTo>
                  <a:lnTo>
                    <a:pt x="179" y="16"/>
                  </a:lnTo>
                  <a:lnTo>
                    <a:pt x="173" y="16"/>
                  </a:lnTo>
                  <a:lnTo>
                    <a:pt x="168" y="15"/>
                  </a:lnTo>
                  <a:lnTo>
                    <a:pt x="162" y="15"/>
                  </a:lnTo>
                  <a:lnTo>
                    <a:pt x="155" y="15"/>
                  </a:lnTo>
                  <a:lnTo>
                    <a:pt x="151" y="15"/>
                  </a:lnTo>
                  <a:lnTo>
                    <a:pt x="146" y="15"/>
                  </a:lnTo>
                  <a:lnTo>
                    <a:pt x="140" y="15"/>
                  </a:lnTo>
                  <a:lnTo>
                    <a:pt x="135" y="15"/>
                  </a:lnTo>
                  <a:lnTo>
                    <a:pt x="129" y="15"/>
                  </a:lnTo>
                  <a:lnTo>
                    <a:pt x="124" y="15"/>
                  </a:lnTo>
                  <a:lnTo>
                    <a:pt x="118" y="15"/>
                  </a:lnTo>
                  <a:lnTo>
                    <a:pt x="113" y="15"/>
                  </a:lnTo>
                  <a:lnTo>
                    <a:pt x="109" y="15"/>
                  </a:lnTo>
                  <a:lnTo>
                    <a:pt x="102" y="15"/>
                  </a:lnTo>
                  <a:lnTo>
                    <a:pt x="96" y="15"/>
                  </a:lnTo>
                  <a:lnTo>
                    <a:pt x="92" y="15"/>
                  </a:lnTo>
                  <a:lnTo>
                    <a:pt x="87" y="15"/>
                  </a:lnTo>
                  <a:lnTo>
                    <a:pt x="81" y="14"/>
                  </a:lnTo>
                  <a:lnTo>
                    <a:pt x="74" y="14"/>
                  </a:lnTo>
                  <a:lnTo>
                    <a:pt x="69" y="14"/>
                  </a:lnTo>
                  <a:lnTo>
                    <a:pt x="65" y="14"/>
                  </a:lnTo>
                  <a:lnTo>
                    <a:pt x="58" y="14"/>
                  </a:lnTo>
                  <a:lnTo>
                    <a:pt x="54" y="14"/>
                  </a:lnTo>
                  <a:lnTo>
                    <a:pt x="48" y="14"/>
                  </a:lnTo>
                  <a:lnTo>
                    <a:pt x="43" y="14"/>
                  </a:lnTo>
                  <a:lnTo>
                    <a:pt x="37" y="14"/>
                  </a:lnTo>
                  <a:lnTo>
                    <a:pt x="32" y="14"/>
                  </a:lnTo>
                  <a:lnTo>
                    <a:pt x="26" y="14"/>
                  </a:lnTo>
                  <a:lnTo>
                    <a:pt x="21" y="14"/>
                  </a:lnTo>
                  <a:lnTo>
                    <a:pt x="15" y="14"/>
                  </a:lnTo>
                  <a:lnTo>
                    <a:pt x="10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7" name="Freeform 106">
              <a:extLst>
                <a:ext uri="{FF2B5EF4-FFF2-40B4-BE49-F238E27FC236}">
                  <a16:creationId xmlns:a16="http://schemas.microsoft.com/office/drawing/2014/main" id="{E80737F3-5252-4041-A449-27CCDA5CE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2249"/>
              <a:ext cx="56" cy="220"/>
            </a:xfrm>
            <a:custGeom>
              <a:avLst/>
              <a:gdLst>
                <a:gd name="T0" fmla="*/ 10 w 56"/>
                <a:gd name="T1" fmla="*/ 0 h 220"/>
                <a:gd name="T2" fmla="*/ 56 w 56"/>
                <a:gd name="T3" fmla="*/ 220 h 220"/>
                <a:gd name="T4" fmla="*/ 48 w 56"/>
                <a:gd name="T5" fmla="*/ 220 h 220"/>
                <a:gd name="T6" fmla="*/ 0 w 56"/>
                <a:gd name="T7" fmla="*/ 2 h 220"/>
                <a:gd name="T8" fmla="*/ 10 w 56"/>
                <a:gd name="T9" fmla="*/ 0 h 220"/>
                <a:gd name="T10" fmla="*/ 10 w 56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20">
                  <a:moveTo>
                    <a:pt x="10" y="0"/>
                  </a:moveTo>
                  <a:lnTo>
                    <a:pt x="56" y="220"/>
                  </a:lnTo>
                  <a:lnTo>
                    <a:pt x="48" y="220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8" name="Freeform 107">
              <a:extLst>
                <a:ext uri="{FF2B5EF4-FFF2-40B4-BE49-F238E27FC236}">
                  <a16:creationId xmlns:a16="http://schemas.microsoft.com/office/drawing/2014/main" id="{728ED06D-50C4-45F3-9AED-42F38AC07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2463"/>
              <a:ext cx="26" cy="610"/>
            </a:xfrm>
            <a:custGeom>
              <a:avLst/>
              <a:gdLst>
                <a:gd name="T0" fmla="*/ 15 w 26"/>
                <a:gd name="T1" fmla="*/ 22 h 610"/>
                <a:gd name="T2" fmla="*/ 15 w 26"/>
                <a:gd name="T3" fmla="*/ 50 h 610"/>
                <a:gd name="T4" fmla="*/ 15 w 26"/>
                <a:gd name="T5" fmla="*/ 77 h 610"/>
                <a:gd name="T6" fmla="*/ 14 w 26"/>
                <a:gd name="T7" fmla="*/ 102 h 610"/>
                <a:gd name="T8" fmla="*/ 14 w 26"/>
                <a:gd name="T9" fmla="*/ 127 h 610"/>
                <a:gd name="T10" fmla="*/ 14 w 26"/>
                <a:gd name="T11" fmla="*/ 152 h 610"/>
                <a:gd name="T12" fmla="*/ 12 w 26"/>
                <a:gd name="T13" fmla="*/ 175 h 610"/>
                <a:gd name="T14" fmla="*/ 11 w 26"/>
                <a:gd name="T15" fmla="*/ 198 h 610"/>
                <a:gd name="T16" fmla="*/ 11 w 26"/>
                <a:gd name="T17" fmla="*/ 222 h 610"/>
                <a:gd name="T18" fmla="*/ 10 w 26"/>
                <a:gd name="T19" fmla="*/ 247 h 610"/>
                <a:gd name="T20" fmla="*/ 10 w 26"/>
                <a:gd name="T21" fmla="*/ 271 h 610"/>
                <a:gd name="T22" fmla="*/ 7 w 26"/>
                <a:gd name="T23" fmla="*/ 295 h 610"/>
                <a:gd name="T24" fmla="*/ 5 w 26"/>
                <a:gd name="T25" fmla="*/ 320 h 610"/>
                <a:gd name="T26" fmla="*/ 4 w 26"/>
                <a:gd name="T27" fmla="*/ 346 h 610"/>
                <a:gd name="T28" fmla="*/ 3 w 26"/>
                <a:gd name="T29" fmla="*/ 375 h 610"/>
                <a:gd name="T30" fmla="*/ 3 w 26"/>
                <a:gd name="T31" fmla="*/ 404 h 610"/>
                <a:gd name="T32" fmla="*/ 1 w 26"/>
                <a:gd name="T33" fmla="*/ 434 h 610"/>
                <a:gd name="T34" fmla="*/ 0 w 26"/>
                <a:gd name="T35" fmla="*/ 467 h 610"/>
                <a:gd name="T36" fmla="*/ 0 w 26"/>
                <a:gd name="T37" fmla="*/ 503 h 610"/>
                <a:gd name="T38" fmla="*/ 0 w 26"/>
                <a:gd name="T39" fmla="*/ 539 h 610"/>
                <a:gd name="T40" fmla="*/ 0 w 26"/>
                <a:gd name="T41" fmla="*/ 580 h 610"/>
                <a:gd name="T42" fmla="*/ 11 w 26"/>
                <a:gd name="T43" fmla="*/ 610 h 610"/>
                <a:gd name="T44" fmla="*/ 11 w 26"/>
                <a:gd name="T45" fmla="*/ 577 h 610"/>
                <a:gd name="T46" fmla="*/ 11 w 26"/>
                <a:gd name="T47" fmla="*/ 547 h 610"/>
                <a:gd name="T48" fmla="*/ 11 w 26"/>
                <a:gd name="T49" fmla="*/ 518 h 610"/>
                <a:gd name="T50" fmla="*/ 12 w 26"/>
                <a:gd name="T51" fmla="*/ 488 h 610"/>
                <a:gd name="T52" fmla="*/ 12 w 26"/>
                <a:gd name="T53" fmla="*/ 459 h 610"/>
                <a:gd name="T54" fmla="*/ 14 w 26"/>
                <a:gd name="T55" fmla="*/ 431 h 610"/>
                <a:gd name="T56" fmla="*/ 14 w 26"/>
                <a:gd name="T57" fmla="*/ 402 h 610"/>
                <a:gd name="T58" fmla="*/ 15 w 26"/>
                <a:gd name="T59" fmla="*/ 376 h 610"/>
                <a:gd name="T60" fmla="*/ 15 w 26"/>
                <a:gd name="T61" fmla="*/ 349 h 610"/>
                <a:gd name="T62" fmla="*/ 18 w 26"/>
                <a:gd name="T63" fmla="*/ 322 h 610"/>
                <a:gd name="T64" fmla="*/ 18 w 26"/>
                <a:gd name="T65" fmla="*/ 295 h 610"/>
                <a:gd name="T66" fmla="*/ 19 w 26"/>
                <a:gd name="T67" fmla="*/ 269 h 610"/>
                <a:gd name="T68" fmla="*/ 19 w 26"/>
                <a:gd name="T69" fmla="*/ 241 h 610"/>
                <a:gd name="T70" fmla="*/ 21 w 26"/>
                <a:gd name="T71" fmla="*/ 214 h 610"/>
                <a:gd name="T72" fmla="*/ 22 w 26"/>
                <a:gd name="T73" fmla="*/ 186 h 610"/>
                <a:gd name="T74" fmla="*/ 23 w 26"/>
                <a:gd name="T75" fmla="*/ 158 h 610"/>
                <a:gd name="T76" fmla="*/ 23 w 26"/>
                <a:gd name="T77" fmla="*/ 129 h 610"/>
                <a:gd name="T78" fmla="*/ 23 w 26"/>
                <a:gd name="T79" fmla="*/ 101 h 610"/>
                <a:gd name="T80" fmla="*/ 23 w 26"/>
                <a:gd name="T81" fmla="*/ 70 h 610"/>
                <a:gd name="T82" fmla="*/ 25 w 26"/>
                <a:gd name="T83" fmla="*/ 41 h 610"/>
                <a:gd name="T84" fmla="*/ 25 w 26"/>
                <a:gd name="T85" fmla="*/ 10 h 610"/>
                <a:gd name="T86" fmla="*/ 15 w 26"/>
                <a:gd name="T87" fmla="*/ 3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610">
                  <a:moveTo>
                    <a:pt x="15" y="3"/>
                  </a:moveTo>
                  <a:lnTo>
                    <a:pt x="15" y="12"/>
                  </a:lnTo>
                  <a:lnTo>
                    <a:pt x="15" y="22"/>
                  </a:lnTo>
                  <a:lnTo>
                    <a:pt x="15" y="30"/>
                  </a:lnTo>
                  <a:lnTo>
                    <a:pt x="15" y="41"/>
                  </a:lnTo>
                  <a:lnTo>
                    <a:pt x="15" y="50"/>
                  </a:lnTo>
                  <a:lnTo>
                    <a:pt x="15" y="58"/>
                  </a:lnTo>
                  <a:lnTo>
                    <a:pt x="15" y="67"/>
                  </a:lnTo>
                  <a:lnTo>
                    <a:pt x="15" y="77"/>
                  </a:lnTo>
                  <a:lnTo>
                    <a:pt x="14" y="85"/>
                  </a:lnTo>
                  <a:lnTo>
                    <a:pt x="14" y="94"/>
                  </a:lnTo>
                  <a:lnTo>
                    <a:pt x="14" y="102"/>
                  </a:lnTo>
                  <a:lnTo>
                    <a:pt x="14" y="110"/>
                  </a:lnTo>
                  <a:lnTo>
                    <a:pt x="14" y="118"/>
                  </a:lnTo>
                  <a:lnTo>
                    <a:pt x="14" y="127"/>
                  </a:lnTo>
                  <a:lnTo>
                    <a:pt x="14" y="135"/>
                  </a:lnTo>
                  <a:lnTo>
                    <a:pt x="14" y="143"/>
                  </a:lnTo>
                  <a:lnTo>
                    <a:pt x="14" y="152"/>
                  </a:lnTo>
                  <a:lnTo>
                    <a:pt x="14" y="160"/>
                  </a:lnTo>
                  <a:lnTo>
                    <a:pt x="12" y="167"/>
                  </a:lnTo>
                  <a:lnTo>
                    <a:pt x="12" y="175"/>
                  </a:lnTo>
                  <a:lnTo>
                    <a:pt x="11" y="183"/>
                  </a:lnTo>
                  <a:lnTo>
                    <a:pt x="11" y="191"/>
                  </a:lnTo>
                  <a:lnTo>
                    <a:pt x="11" y="198"/>
                  </a:lnTo>
                  <a:lnTo>
                    <a:pt x="11" y="207"/>
                  </a:lnTo>
                  <a:lnTo>
                    <a:pt x="11" y="215"/>
                  </a:lnTo>
                  <a:lnTo>
                    <a:pt x="11" y="222"/>
                  </a:lnTo>
                  <a:lnTo>
                    <a:pt x="10" y="230"/>
                  </a:lnTo>
                  <a:lnTo>
                    <a:pt x="10" y="238"/>
                  </a:lnTo>
                  <a:lnTo>
                    <a:pt x="10" y="247"/>
                  </a:lnTo>
                  <a:lnTo>
                    <a:pt x="10" y="255"/>
                  </a:lnTo>
                  <a:lnTo>
                    <a:pt x="10" y="263"/>
                  </a:lnTo>
                  <a:lnTo>
                    <a:pt x="10" y="271"/>
                  </a:lnTo>
                  <a:lnTo>
                    <a:pt x="8" y="278"/>
                  </a:lnTo>
                  <a:lnTo>
                    <a:pt x="7" y="287"/>
                  </a:lnTo>
                  <a:lnTo>
                    <a:pt x="7" y="295"/>
                  </a:lnTo>
                  <a:lnTo>
                    <a:pt x="7" y="303"/>
                  </a:lnTo>
                  <a:lnTo>
                    <a:pt x="5" y="311"/>
                  </a:lnTo>
                  <a:lnTo>
                    <a:pt x="5" y="320"/>
                  </a:lnTo>
                  <a:lnTo>
                    <a:pt x="5" y="328"/>
                  </a:lnTo>
                  <a:lnTo>
                    <a:pt x="5" y="338"/>
                  </a:lnTo>
                  <a:lnTo>
                    <a:pt x="4" y="346"/>
                  </a:lnTo>
                  <a:lnTo>
                    <a:pt x="4" y="355"/>
                  </a:lnTo>
                  <a:lnTo>
                    <a:pt x="3" y="365"/>
                  </a:lnTo>
                  <a:lnTo>
                    <a:pt x="3" y="375"/>
                  </a:lnTo>
                  <a:lnTo>
                    <a:pt x="3" y="384"/>
                  </a:lnTo>
                  <a:lnTo>
                    <a:pt x="3" y="394"/>
                  </a:lnTo>
                  <a:lnTo>
                    <a:pt x="3" y="404"/>
                  </a:lnTo>
                  <a:lnTo>
                    <a:pt x="3" y="415"/>
                  </a:lnTo>
                  <a:lnTo>
                    <a:pt x="1" y="424"/>
                  </a:lnTo>
                  <a:lnTo>
                    <a:pt x="1" y="434"/>
                  </a:lnTo>
                  <a:lnTo>
                    <a:pt x="1" y="445"/>
                  </a:lnTo>
                  <a:lnTo>
                    <a:pt x="1" y="456"/>
                  </a:lnTo>
                  <a:lnTo>
                    <a:pt x="0" y="467"/>
                  </a:lnTo>
                  <a:lnTo>
                    <a:pt x="0" y="478"/>
                  </a:lnTo>
                  <a:lnTo>
                    <a:pt x="0" y="490"/>
                  </a:lnTo>
                  <a:lnTo>
                    <a:pt x="0" y="503"/>
                  </a:lnTo>
                  <a:lnTo>
                    <a:pt x="0" y="514"/>
                  </a:lnTo>
                  <a:lnTo>
                    <a:pt x="0" y="526"/>
                  </a:lnTo>
                  <a:lnTo>
                    <a:pt x="0" y="539"/>
                  </a:lnTo>
                  <a:lnTo>
                    <a:pt x="0" y="554"/>
                  </a:lnTo>
                  <a:lnTo>
                    <a:pt x="0" y="566"/>
                  </a:lnTo>
                  <a:lnTo>
                    <a:pt x="0" y="580"/>
                  </a:lnTo>
                  <a:lnTo>
                    <a:pt x="0" y="594"/>
                  </a:lnTo>
                  <a:lnTo>
                    <a:pt x="0" y="609"/>
                  </a:lnTo>
                  <a:lnTo>
                    <a:pt x="11" y="610"/>
                  </a:lnTo>
                  <a:lnTo>
                    <a:pt x="11" y="599"/>
                  </a:lnTo>
                  <a:lnTo>
                    <a:pt x="11" y="588"/>
                  </a:lnTo>
                  <a:lnTo>
                    <a:pt x="11" y="577"/>
                  </a:lnTo>
                  <a:lnTo>
                    <a:pt x="11" y="568"/>
                  </a:lnTo>
                  <a:lnTo>
                    <a:pt x="11" y="558"/>
                  </a:lnTo>
                  <a:lnTo>
                    <a:pt x="11" y="547"/>
                  </a:lnTo>
                  <a:lnTo>
                    <a:pt x="11" y="537"/>
                  </a:lnTo>
                  <a:lnTo>
                    <a:pt x="11" y="528"/>
                  </a:lnTo>
                  <a:lnTo>
                    <a:pt x="11" y="518"/>
                  </a:lnTo>
                  <a:lnTo>
                    <a:pt x="11" y="507"/>
                  </a:lnTo>
                  <a:lnTo>
                    <a:pt x="11" y="497"/>
                  </a:lnTo>
                  <a:lnTo>
                    <a:pt x="12" y="488"/>
                  </a:lnTo>
                  <a:lnTo>
                    <a:pt x="12" y="478"/>
                  </a:lnTo>
                  <a:lnTo>
                    <a:pt x="12" y="468"/>
                  </a:lnTo>
                  <a:lnTo>
                    <a:pt x="12" y="459"/>
                  </a:lnTo>
                  <a:lnTo>
                    <a:pt x="14" y="451"/>
                  </a:lnTo>
                  <a:lnTo>
                    <a:pt x="14" y="441"/>
                  </a:lnTo>
                  <a:lnTo>
                    <a:pt x="14" y="431"/>
                  </a:lnTo>
                  <a:lnTo>
                    <a:pt x="14" y="422"/>
                  </a:lnTo>
                  <a:lnTo>
                    <a:pt x="14" y="413"/>
                  </a:lnTo>
                  <a:lnTo>
                    <a:pt x="14" y="402"/>
                  </a:lnTo>
                  <a:lnTo>
                    <a:pt x="15" y="394"/>
                  </a:lnTo>
                  <a:lnTo>
                    <a:pt x="15" y="384"/>
                  </a:lnTo>
                  <a:lnTo>
                    <a:pt x="15" y="376"/>
                  </a:lnTo>
                  <a:lnTo>
                    <a:pt x="15" y="366"/>
                  </a:lnTo>
                  <a:lnTo>
                    <a:pt x="15" y="358"/>
                  </a:lnTo>
                  <a:lnTo>
                    <a:pt x="15" y="349"/>
                  </a:lnTo>
                  <a:lnTo>
                    <a:pt x="16" y="340"/>
                  </a:lnTo>
                  <a:lnTo>
                    <a:pt x="16" y="331"/>
                  </a:lnTo>
                  <a:lnTo>
                    <a:pt x="18" y="322"/>
                  </a:lnTo>
                  <a:lnTo>
                    <a:pt x="18" y="313"/>
                  </a:lnTo>
                  <a:lnTo>
                    <a:pt x="18" y="304"/>
                  </a:lnTo>
                  <a:lnTo>
                    <a:pt x="18" y="295"/>
                  </a:lnTo>
                  <a:lnTo>
                    <a:pt x="18" y="287"/>
                  </a:lnTo>
                  <a:lnTo>
                    <a:pt x="18" y="277"/>
                  </a:lnTo>
                  <a:lnTo>
                    <a:pt x="19" y="269"/>
                  </a:lnTo>
                  <a:lnTo>
                    <a:pt x="19" y="259"/>
                  </a:lnTo>
                  <a:lnTo>
                    <a:pt x="19" y="251"/>
                  </a:lnTo>
                  <a:lnTo>
                    <a:pt x="19" y="241"/>
                  </a:lnTo>
                  <a:lnTo>
                    <a:pt x="21" y="233"/>
                  </a:lnTo>
                  <a:lnTo>
                    <a:pt x="21" y="223"/>
                  </a:lnTo>
                  <a:lnTo>
                    <a:pt x="21" y="214"/>
                  </a:lnTo>
                  <a:lnTo>
                    <a:pt x="21" y="204"/>
                  </a:lnTo>
                  <a:lnTo>
                    <a:pt x="22" y="196"/>
                  </a:lnTo>
                  <a:lnTo>
                    <a:pt x="22" y="186"/>
                  </a:lnTo>
                  <a:lnTo>
                    <a:pt x="22" y="178"/>
                  </a:lnTo>
                  <a:lnTo>
                    <a:pt x="22" y="168"/>
                  </a:lnTo>
                  <a:lnTo>
                    <a:pt x="23" y="158"/>
                  </a:lnTo>
                  <a:lnTo>
                    <a:pt x="23" y="149"/>
                  </a:lnTo>
                  <a:lnTo>
                    <a:pt x="23" y="139"/>
                  </a:lnTo>
                  <a:lnTo>
                    <a:pt x="23" y="129"/>
                  </a:lnTo>
                  <a:lnTo>
                    <a:pt x="23" y="121"/>
                  </a:lnTo>
                  <a:lnTo>
                    <a:pt x="23" y="110"/>
                  </a:lnTo>
                  <a:lnTo>
                    <a:pt x="23" y="101"/>
                  </a:lnTo>
                  <a:lnTo>
                    <a:pt x="23" y="91"/>
                  </a:lnTo>
                  <a:lnTo>
                    <a:pt x="23" y="81"/>
                  </a:lnTo>
                  <a:lnTo>
                    <a:pt x="23" y="70"/>
                  </a:lnTo>
                  <a:lnTo>
                    <a:pt x="23" y="61"/>
                  </a:lnTo>
                  <a:lnTo>
                    <a:pt x="23" y="51"/>
                  </a:lnTo>
                  <a:lnTo>
                    <a:pt x="25" y="41"/>
                  </a:lnTo>
                  <a:lnTo>
                    <a:pt x="25" y="30"/>
                  </a:lnTo>
                  <a:lnTo>
                    <a:pt x="25" y="21"/>
                  </a:lnTo>
                  <a:lnTo>
                    <a:pt x="25" y="10"/>
                  </a:lnTo>
                  <a:lnTo>
                    <a:pt x="26" y="0"/>
                  </a:lnTo>
                  <a:lnTo>
                    <a:pt x="15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9" name="Freeform 108">
              <a:extLst>
                <a:ext uri="{FF2B5EF4-FFF2-40B4-BE49-F238E27FC236}">
                  <a16:creationId xmlns:a16="http://schemas.microsoft.com/office/drawing/2014/main" id="{96294B77-C66A-4F57-AEE6-82E834B82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2927"/>
              <a:ext cx="325" cy="309"/>
            </a:xfrm>
            <a:custGeom>
              <a:avLst/>
              <a:gdLst>
                <a:gd name="T0" fmla="*/ 319 w 325"/>
                <a:gd name="T1" fmla="*/ 86 h 309"/>
                <a:gd name="T2" fmla="*/ 311 w 325"/>
                <a:gd name="T3" fmla="*/ 102 h 309"/>
                <a:gd name="T4" fmla="*/ 304 w 325"/>
                <a:gd name="T5" fmla="*/ 123 h 309"/>
                <a:gd name="T6" fmla="*/ 295 w 325"/>
                <a:gd name="T7" fmla="*/ 146 h 309"/>
                <a:gd name="T8" fmla="*/ 289 w 325"/>
                <a:gd name="T9" fmla="*/ 164 h 309"/>
                <a:gd name="T10" fmla="*/ 284 w 325"/>
                <a:gd name="T11" fmla="*/ 182 h 309"/>
                <a:gd name="T12" fmla="*/ 277 w 325"/>
                <a:gd name="T13" fmla="*/ 200 h 309"/>
                <a:gd name="T14" fmla="*/ 271 w 325"/>
                <a:gd name="T15" fmla="*/ 219 h 309"/>
                <a:gd name="T16" fmla="*/ 267 w 325"/>
                <a:gd name="T17" fmla="*/ 237 h 309"/>
                <a:gd name="T18" fmla="*/ 262 w 325"/>
                <a:gd name="T19" fmla="*/ 255 h 309"/>
                <a:gd name="T20" fmla="*/ 256 w 325"/>
                <a:gd name="T21" fmla="*/ 280 h 309"/>
                <a:gd name="T22" fmla="*/ 253 w 325"/>
                <a:gd name="T23" fmla="*/ 302 h 309"/>
                <a:gd name="T24" fmla="*/ 242 w 325"/>
                <a:gd name="T25" fmla="*/ 302 h 309"/>
                <a:gd name="T26" fmla="*/ 244 w 325"/>
                <a:gd name="T27" fmla="*/ 288 h 309"/>
                <a:gd name="T28" fmla="*/ 246 w 325"/>
                <a:gd name="T29" fmla="*/ 273 h 309"/>
                <a:gd name="T30" fmla="*/ 252 w 325"/>
                <a:gd name="T31" fmla="*/ 252 h 309"/>
                <a:gd name="T32" fmla="*/ 259 w 325"/>
                <a:gd name="T33" fmla="*/ 225 h 309"/>
                <a:gd name="T34" fmla="*/ 267 w 325"/>
                <a:gd name="T35" fmla="*/ 200 h 309"/>
                <a:gd name="T36" fmla="*/ 273 w 325"/>
                <a:gd name="T37" fmla="*/ 178 h 309"/>
                <a:gd name="T38" fmla="*/ 279 w 325"/>
                <a:gd name="T39" fmla="*/ 156 h 309"/>
                <a:gd name="T40" fmla="*/ 285 w 325"/>
                <a:gd name="T41" fmla="*/ 135 h 309"/>
                <a:gd name="T42" fmla="*/ 292 w 325"/>
                <a:gd name="T43" fmla="*/ 119 h 309"/>
                <a:gd name="T44" fmla="*/ 297 w 325"/>
                <a:gd name="T45" fmla="*/ 102 h 309"/>
                <a:gd name="T46" fmla="*/ 304 w 325"/>
                <a:gd name="T47" fmla="*/ 82 h 309"/>
                <a:gd name="T48" fmla="*/ 285 w 325"/>
                <a:gd name="T49" fmla="*/ 75 h 309"/>
                <a:gd name="T50" fmla="*/ 263 w 325"/>
                <a:gd name="T51" fmla="*/ 66 h 309"/>
                <a:gd name="T52" fmla="*/ 242 w 325"/>
                <a:gd name="T53" fmla="*/ 58 h 309"/>
                <a:gd name="T54" fmla="*/ 227 w 325"/>
                <a:gd name="T55" fmla="*/ 55 h 309"/>
                <a:gd name="T56" fmla="*/ 212 w 325"/>
                <a:gd name="T57" fmla="*/ 50 h 309"/>
                <a:gd name="T58" fmla="*/ 198 w 325"/>
                <a:gd name="T59" fmla="*/ 47 h 309"/>
                <a:gd name="T60" fmla="*/ 183 w 325"/>
                <a:gd name="T61" fmla="*/ 43 h 309"/>
                <a:gd name="T62" fmla="*/ 168 w 325"/>
                <a:gd name="T63" fmla="*/ 39 h 309"/>
                <a:gd name="T64" fmla="*/ 152 w 325"/>
                <a:gd name="T65" fmla="*/ 35 h 309"/>
                <a:gd name="T66" fmla="*/ 135 w 325"/>
                <a:gd name="T67" fmla="*/ 32 h 309"/>
                <a:gd name="T68" fmla="*/ 119 w 325"/>
                <a:gd name="T69" fmla="*/ 28 h 309"/>
                <a:gd name="T70" fmla="*/ 102 w 325"/>
                <a:gd name="T71" fmla="*/ 25 h 309"/>
                <a:gd name="T72" fmla="*/ 87 w 325"/>
                <a:gd name="T73" fmla="*/ 22 h 309"/>
                <a:gd name="T74" fmla="*/ 70 w 325"/>
                <a:gd name="T75" fmla="*/ 20 h 309"/>
                <a:gd name="T76" fmla="*/ 55 w 325"/>
                <a:gd name="T77" fmla="*/ 18 h 309"/>
                <a:gd name="T78" fmla="*/ 40 w 325"/>
                <a:gd name="T79" fmla="*/ 17 h 309"/>
                <a:gd name="T80" fmla="*/ 25 w 325"/>
                <a:gd name="T81" fmla="*/ 15 h 309"/>
                <a:gd name="T82" fmla="*/ 4 w 325"/>
                <a:gd name="T83" fmla="*/ 15 h 309"/>
                <a:gd name="T84" fmla="*/ 10 w 325"/>
                <a:gd name="T85" fmla="*/ 0 h 309"/>
                <a:gd name="T86" fmla="*/ 25 w 325"/>
                <a:gd name="T87" fmla="*/ 0 h 309"/>
                <a:gd name="T88" fmla="*/ 40 w 325"/>
                <a:gd name="T89" fmla="*/ 2 h 309"/>
                <a:gd name="T90" fmla="*/ 57 w 325"/>
                <a:gd name="T91" fmla="*/ 3 h 309"/>
                <a:gd name="T92" fmla="*/ 73 w 325"/>
                <a:gd name="T93" fmla="*/ 6 h 309"/>
                <a:gd name="T94" fmla="*/ 90 w 325"/>
                <a:gd name="T95" fmla="*/ 9 h 309"/>
                <a:gd name="T96" fmla="*/ 106 w 325"/>
                <a:gd name="T97" fmla="*/ 11 h 309"/>
                <a:gd name="T98" fmla="*/ 123 w 325"/>
                <a:gd name="T99" fmla="*/ 14 h 309"/>
                <a:gd name="T100" fmla="*/ 141 w 325"/>
                <a:gd name="T101" fmla="*/ 18 h 309"/>
                <a:gd name="T102" fmla="*/ 158 w 325"/>
                <a:gd name="T103" fmla="*/ 22 h 309"/>
                <a:gd name="T104" fmla="*/ 176 w 325"/>
                <a:gd name="T105" fmla="*/ 26 h 309"/>
                <a:gd name="T106" fmla="*/ 191 w 325"/>
                <a:gd name="T107" fmla="*/ 31 h 309"/>
                <a:gd name="T108" fmla="*/ 208 w 325"/>
                <a:gd name="T109" fmla="*/ 35 h 309"/>
                <a:gd name="T110" fmla="*/ 224 w 325"/>
                <a:gd name="T111" fmla="*/ 39 h 309"/>
                <a:gd name="T112" fmla="*/ 240 w 325"/>
                <a:gd name="T113" fmla="*/ 44 h 309"/>
                <a:gd name="T114" fmla="*/ 255 w 325"/>
                <a:gd name="T115" fmla="*/ 49 h 309"/>
                <a:gd name="T116" fmla="*/ 270 w 325"/>
                <a:gd name="T117" fmla="*/ 54 h 309"/>
                <a:gd name="T118" fmla="*/ 288 w 325"/>
                <a:gd name="T119" fmla="*/ 60 h 309"/>
                <a:gd name="T120" fmla="*/ 311 w 325"/>
                <a:gd name="T121" fmla="*/ 68 h 309"/>
                <a:gd name="T122" fmla="*/ 325 w 325"/>
                <a:gd name="T123" fmla="*/ 7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5" h="309">
                  <a:moveTo>
                    <a:pt x="325" y="73"/>
                  </a:moveTo>
                  <a:lnTo>
                    <a:pt x="322" y="79"/>
                  </a:lnTo>
                  <a:lnTo>
                    <a:pt x="319" y="86"/>
                  </a:lnTo>
                  <a:lnTo>
                    <a:pt x="317" y="90"/>
                  </a:lnTo>
                  <a:lnTo>
                    <a:pt x="314" y="95"/>
                  </a:lnTo>
                  <a:lnTo>
                    <a:pt x="311" y="102"/>
                  </a:lnTo>
                  <a:lnTo>
                    <a:pt x="310" y="109"/>
                  </a:lnTo>
                  <a:lnTo>
                    <a:pt x="306" y="115"/>
                  </a:lnTo>
                  <a:lnTo>
                    <a:pt x="304" y="123"/>
                  </a:lnTo>
                  <a:lnTo>
                    <a:pt x="300" y="130"/>
                  </a:lnTo>
                  <a:lnTo>
                    <a:pt x="297" y="139"/>
                  </a:lnTo>
                  <a:lnTo>
                    <a:pt x="295" y="146"/>
                  </a:lnTo>
                  <a:lnTo>
                    <a:pt x="292" y="156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8" y="168"/>
                  </a:lnTo>
                  <a:lnTo>
                    <a:pt x="286" y="174"/>
                  </a:lnTo>
                  <a:lnTo>
                    <a:pt x="284" y="182"/>
                  </a:lnTo>
                  <a:lnTo>
                    <a:pt x="279" y="192"/>
                  </a:lnTo>
                  <a:lnTo>
                    <a:pt x="278" y="196"/>
                  </a:lnTo>
                  <a:lnTo>
                    <a:pt x="277" y="200"/>
                  </a:lnTo>
                  <a:lnTo>
                    <a:pt x="275" y="206"/>
                  </a:lnTo>
                  <a:lnTo>
                    <a:pt x="274" y="211"/>
                  </a:lnTo>
                  <a:lnTo>
                    <a:pt x="271" y="219"/>
                  </a:lnTo>
                  <a:lnTo>
                    <a:pt x="268" y="228"/>
                  </a:lnTo>
                  <a:lnTo>
                    <a:pt x="267" y="232"/>
                  </a:lnTo>
                  <a:lnTo>
                    <a:pt x="267" y="237"/>
                  </a:lnTo>
                  <a:lnTo>
                    <a:pt x="264" y="243"/>
                  </a:lnTo>
                  <a:lnTo>
                    <a:pt x="264" y="247"/>
                  </a:lnTo>
                  <a:lnTo>
                    <a:pt x="262" y="255"/>
                  </a:lnTo>
                  <a:lnTo>
                    <a:pt x="259" y="263"/>
                  </a:lnTo>
                  <a:lnTo>
                    <a:pt x="257" y="272"/>
                  </a:lnTo>
                  <a:lnTo>
                    <a:pt x="256" y="280"/>
                  </a:lnTo>
                  <a:lnTo>
                    <a:pt x="255" y="288"/>
                  </a:lnTo>
                  <a:lnTo>
                    <a:pt x="255" y="295"/>
                  </a:lnTo>
                  <a:lnTo>
                    <a:pt x="253" y="302"/>
                  </a:lnTo>
                  <a:lnTo>
                    <a:pt x="253" y="309"/>
                  </a:lnTo>
                  <a:lnTo>
                    <a:pt x="242" y="308"/>
                  </a:lnTo>
                  <a:lnTo>
                    <a:pt x="242" y="302"/>
                  </a:lnTo>
                  <a:lnTo>
                    <a:pt x="242" y="298"/>
                  </a:lnTo>
                  <a:lnTo>
                    <a:pt x="244" y="292"/>
                  </a:lnTo>
                  <a:lnTo>
                    <a:pt x="244" y="288"/>
                  </a:lnTo>
                  <a:lnTo>
                    <a:pt x="245" y="283"/>
                  </a:lnTo>
                  <a:lnTo>
                    <a:pt x="246" y="279"/>
                  </a:lnTo>
                  <a:lnTo>
                    <a:pt x="246" y="273"/>
                  </a:lnTo>
                  <a:lnTo>
                    <a:pt x="248" y="269"/>
                  </a:lnTo>
                  <a:lnTo>
                    <a:pt x="251" y="261"/>
                  </a:lnTo>
                  <a:lnTo>
                    <a:pt x="252" y="252"/>
                  </a:lnTo>
                  <a:lnTo>
                    <a:pt x="255" y="243"/>
                  </a:lnTo>
                  <a:lnTo>
                    <a:pt x="257" y="234"/>
                  </a:lnTo>
                  <a:lnTo>
                    <a:pt x="259" y="225"/>
                  </a:lnTo>
                  <a:lnTo>
                    <a:pt x="262" y="217"/>
                  </a:lnTo>
                  <a:lnTo>
                    <a:pt x="264" y="208"/>
                  </a:lnTo>
                  <a:lnTo>
                    <a:pt x="267" y="200"/>
                  </a:lnTo>
                  <a:lnTo>
                    <a:pt x="268" y="192"/>
                  </a:lnTo>
                  <a:lnTo>
                    <a:pt x="271" y="185"/>
                  </a:lnTo>
                  <a:lnTo>
                    <a:pt x="273" y="178"/>
                  </a:lnTo>
                  <a:lnTo>
                    <a:pt x="275" y="171"/>
                  </a:lnTo>
                  <a:lnTo>
                    <a:pt x="277" y="163"/>
                  </a:lnTo>
                  <a:lnTo>
                    <a:pt x="279" y="156"/>
                  </a:lnTo>
                  <a:lnTo>
                    <a:pt x="281" y="148"/>
                  </a:lnTo>
                  <a:lnTo>
                    <a:pt x="284" y="142"/>
                  </a:lnTo>
                  <a:lnTo>
                    <a:pt x="285" y="135"/>
                  </a:lnTo>
                  <a:lnTo>
                    <a:pt x="288" y="130"/>
                  </a:lnTo>
                  <a:lnTo>
                    <a:pt x="289" y="123"/>
                  </a:lnTo>
                  <a:lnTo>
                    <a:pt x="292" y="119"/>
                  </a:lnTo>
                  <a:lnTo>
                    <a:pt x="293" y="112"/>
                  </a:lnTo>
                  <a:lnTo>
                    <a:pt x="296" y="106"/>
                  </a:lnTo>
                  <a:lnTo>
                    <a:pt x="297" y="102"/>
                  </a:lnTo>
                  <a:lnTo>
                    <a:pt x="300" y="98"/>
                  </a:lnTo>
                  <a:lnTo>
                    <a:pt x="303" y="88"/>
                  </a:lnTo>
                  <a:lnTo>
                    <a:pt x="304" y="82"/>
                  </a:lnTo>
                  <a:lnTo>
                    <a:pt x="297" y="79"/>
                  </a:lnTo>
                  <a:lnTo>
                    <a:pt x="292" y="77"/>
                  </a:lnTo>
                  <a:lnTo>
                    <a:pt x="285" y="75"/>
                  </a:lnTo>
                  <a:lnTo>
                    <a:pt x="279" y="72"/>
                  </a:lnTo>
                  <a:lnTo>
                    <a:pt x="271" y="68"/>
                  </a:lnTo>
                  <a:lnTo>
                    <a:pt x="263" y="66"/>
                  </a:lnTo>
                  <a:lnTo>
                    <a:pt x="255" y="64"/>
                  </a:lnTo>
                  <a:lnTo>
                    <a:pt x="246" y="61"/>
                  </a:lnTo>
                  <a:lnTo>
                    <a:pt x="242" y="58"/>
                  </a:lnTo>
                  <a:lnTo>
                    <a:pt x="237" y="58"/>
                  </a:lnTo>
                  <a:lnTo>
                    <a:pt x="231" y="57"/>
                  </a:lnTo>
                  <a:lnTo>
                    <a:pt x="227" y="55"/>
                  </a:lnTo>
                  <a:lnTo>
                    <a:pt x="223" y="53"/>
                  </a:lnTo>
                  <a:lnTo>
                    <a:pt x="218" y="51"/>
                  </a:lnTo>
                  <a:lnTo>
                    <a:pt x="212" y="50"/>
                  </a:lnTo>
                  <a:lnTo>
                    <a:pt x="208" y="50"/>
                  </a:lnTo>
                  <a:lnTo>
                    <a:pt x="202" y="47"/>
                  </a:lnTo>
                  <a:lnTo>
                    <a:pt x="198" y="47"/>
                  </a:lnTo>
                  <a:lnTo>
                    <a:pt x="193" y="46"/>
                  </a:lnTo>
                  <a:lnTo>
                    <a:pt x="187" y="44"/>
                  </a:lnTo>
                  <a:lnTo>
                    <a:pt x="183" y="43"/>
                  </a:lnTo>
                  <a:lnTo>
                    <a:pt x="178" y="42"/>
                  </a:lnTo>
                  <a:lnTo>
                    <a:pt x="174" y="40"/>
                  </a:lnTo>
                  <a:lnTo>
                    <a:pt x="168" y="39"/>
                  </a:lnTo>
                  <a:lnTo>
                    <a:pt x="163" y="37"/>
                  </a:lnTo>
                  <a:lnTo>
                    <a:pt x="157" y="37"/>
                  </a:lnTo>
                  <a:lnTo>
                    <a:pt x="152" y="35"/>
                  </a:lnTo>
                  <a:lnTo>
                    <a:pt x="146" y="35"/>
                  </a:lnTo>
                  <a:lnTo>
                    <a:pt x="141" y="33"/>
                  </a:lnTo>
                  <a:lnTo>
                    <a:pt x="135" y="32"/>
                  </a:lnTo>
                  <a:lnTo>
                    <a:pt x="130" y="31"/>
                  </a:lnTo>
                  <a:lnTo>
                    <a:pt x="125" y="29"/>
                  </a:lnTo>
                  <a:lnTo>
                    <a:pt x="119" y="28"/>
                  </a:lnTo>
                  <a:lnTo>
                    <a:pt x="113" y="26"/>
                  </a:lnTo>
                  <a:lnTo>
                    <a:pt x="108" y="25"/>
                  </a:lnTo>
                  <a:lnTo>
                    <a:pt x="102" y="25"/>
                  </a:lnTo>
                  <a:lnTo>
                    <a:pt x="96" y="24"/>
                  </a:lnTo>
                  <a:lnTo>
                    <a:pt x="92" y="22"/>
                  </a:lnTo>
                  <a:lnTo>
                    <a:pt x="87" y="22"/>
                  </a:lnTo>
                  <a:lnTo>
                    <a:pt x="81" y="22"/>
                  </a:lnTo>
                  <a:lnTo>
                    <a:pt x="76" y="21"/>
                  </a:lnTo>
                  <a:lnTo>
                    <a:pt x="70" y="20"/>
                  </a:lnTo>
                  <a:lnTo>
                    <a:pt x="65" y="18"/>
                  </a:lnTo>
                  <a:lnTo>
                    <a:pt x="61" y="18"/>
                  </a:lnTo>
                  <a:lnTo>
                    <a:pt x="55" y="18"/>
                  </a:lnTo>
                  <a:lnTo>
                    <a:pt x="50" y="17"/>
                  </a:lnTo>
                  <a:lnTo>
                    <a:pt x="46" y="17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21" y="15"/>
                  </a:lnTo>
                  <a:lnTo>
                    <a:pt x="13" y="15"/>
                  </a:lnTo>
                  <a:lnTo>
                    <a:pt x="4" y="15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62" y="3"/>
                  </a:lnTo>
                  <a:lnTo>
                    <a:pt x="68" y="4"/>
                  </a:lnTo>
                  <a:lnTo>
                    <a:pt x="73" y="6"/>
                  </a:lnTo>
                  <a:lnTo>
                    <a:pt x="79" y="6"/>
                  </a:lnTo>
                  <a:lnTo>
                    <a:pt x="84" y="9"/>
                  </a:lnTo>
                  <a:lnTo>
                    <a:pt x="90" y="9"/>
                  </a:lnTo>
                  <a:lnTo>
                    <a:pt x="95" y="10"/>
                  </a:lnTo>
                  <a:lnTo>
                    <a:pt x="101" y="10"/>
                  </a:lnTo>
                  <a:lnTo>
                    <a:pt x="106" y="11"/>
                  </a:lnTo>
                  <a:lnTo>
                    <a:pt x="112" y="13"/>
                  </a:lnTo>
                  <a:lnTo>
                    <a:pt x="117" y="14"/>
                  </a:lnTo>
                  <a:lnTo>
                    <a:pt x="123" y="14"/>
                  </a:lnTo>
                  <a:lnTo>
                    <a:pt x="130" y="17"/>
                  </a:lnTo>
                  <a:lnTo>
                    <a:pt x="135" y="17"/>
                  </a:lnTo>
                  <a:lnTo>
                    <a:pt x="141" y="18"/>
                  </a:lnTo>
                  <a:lnTo>
                    <a:pt x="146" y="20"/>
                  </a:lnTo>
                  <a:lnTo>
                    <a:pt x="152" y="21"/>
                  </a:lnTo>
                  <a:lnTo>
                    <a:pt x="158" y="22"/>
                  </a:lnTo>
                  <a:lnTo>
                    <a:pt x="164" y="24"/>
                  </a:lnTo>
                  <a:lnTo>
                    <a:pt x="169" y="25"/>
                  </a:lnTo>
                  <a:lnTo>
                    <a:pt x="176" y="26"/>
                  </a:lnTo>
                  <a:lnTo>
                    <a:pt x="182" y="28"/>
                  </a:lnTo>
                  <a:lnTo>
                    <a:pt x="187" y="29"/>
                  </a:lnTo>
                  <a:lnTo>
                    <a:pt x="191" y="31"/>
                  </a:lnTo>
                  <a:lnTo>
                    <a:pt x="198" y="32"/>
                  </a:lnTo>
                  <a:lnTo>
                    <a:pt x="202" y="33"/>
                  </a:lnTo>
                  <a:lnTo>
                    <a:pt x="208" y="35"/>
                  </a:lnTo>
                  <a:lnTo>
                    <a:pt x="213" y="36"/>
                  </a:lnTo>
                  <a:lnTo>
                    <a:pt x="219" y="39"/>
                  </a:lnTo>
                  <a:lnTo>
                    <a:pt x="224" y="39"/>
                  </a:lnTo>
                  <a:lnTo>
                    <a:pt x="230" y="42"/>
                  </a:lnTo>
                  <a:lnTo>
                    <a:pt x="234" y="43"/>
                  </a:lnTo>
                  <a:lnTo>
                    <a:pt x="240" y="44"/>
                  </a:lnTo>
                  <a:lnTo>
                    <a:pt x="245" y="46"/>
                  </a:lnTo>
                  <a:lnTo>
                    <a:pt x="251" y="47"/>
                  </a:lnTo>
                  <a:lnTo>
                    <a:pt x="255" y="49"/>
                  </a:lnTo>
                  <a:lnTo>
                    <a:pt x="260" y="51"/>
                  </a:lnTo>
                  <a:lnTo>
                    <a:pt x="264" y="51"/>
                  </a:lnTo>
                  <a:lnTo>
                    <a:pt x="270" y="54"/>
                  </a:lnTo>
                  <a:lnTo>
                    <a:pt x="274" y="54"/>
                  </a:lnTo>
                  <a:lnTo>
                    <a:pt x="279" y="57"/>
                  </a:lnTo>
                  <a:lnTo>
                    <a:pt x="288" y="60"/>
                  </a:lnTo>
                  <a:lnTo>
                    <a:pt x="296" y="62"/>
                  </a:lnTo>
                  <a:lnTo>
                    <a:pt x="304" y="65"/>
                  </a:lnTo>
                  <a:lnTo>
                    <a:pt x="311" y="68"/>
                  </a:lnTo>
                  <a:lnTo>
                    <a:pt x="318" y="71"/>
                  </a:lnTo>
                  <a:lnTo>
                    <a:pt x="325" y="73"/>
                  </a:lnTo>
                  <a:lnTo>
                    <a:pt x="325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0" name="Freeform 109">
              <a:extLst>
                <a:ext uri="{FF2B5EF4-FFF2-40B4-BE49-F238E27FC236}">
                  <a16:creationId xmlns:a16="http://schemas.microsoft.com/office/drawing/2014/main" id="{C74E2878-776D-42E6-A7A0-553AD818D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464"/>
              <a:ext cx="101" cy="203"/>
            </a:xfrm>
            <a:custGeom>
              <a:avLst/>
              <a:gdLst>
                <a:gd name="T0" fmla="*/ 62 w 101"/>
                <a:gd name="T1" fmla="*/ 0 h 203"/>
                <a:gd name="T2" fmla="*/ 0 w 101"/>
                <a:gd name="T3" fmla="*/ 64 h 203"/>
                <a:gd name="T4" fmla="*/ 11 w 101"/>
                <a:gd name="T5" fmla="*/ 86 h 203"/>
                <a:gd name="T6" fmla="*/ 0 w 101"/>
                <a:gd name="T7" fmla="*/ 197 h 203"/>
                <a:gd name="T8" fmla="*/ 35 w 101"/>
                <a:gd name="T9" fmla="*/ 203 h 203"/>
                <a:gd name="T10" fmla="*/ 101 w 101"/>
                <a:gd name="T11" fmla="*/ 24 h 203"/>
                <a:gd name="T12" fmla="*/ 62 w 101"/>
                <a:gd name="T13" fmla="*/ 0 h 203"/>
                <a:gd name="T14" fmla="*/ 62 w 101"/>
                <a:gd name="T1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03">
                  <a:moveTo>
                    <a:pt x="62" y="0"/>
                  </a:moveTo>
                  <a:lnTo>
                    <a:pt x="0" y="64"/>
                  </a:lnTo>
                  <a:lnTo>
                    <a:pt x="11" y="86"/>
                  </a:lnTo>
                  <a:lnTo>
                    <a:pt x="0" y="197"/>
                  </a:lnTo>
                  <a:lnTo>
                    <a:pt x="35" y="203"/>
                  </a:lnTo>
                  <a:lnTo>
                    <a:pt x="101" y="24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1" name="Freeform 110">
              <a:extLst>
                <a:ext uri="{FF2B5EF4-FFF2-40B4-BE49-F238E27FC236}">
                  <a16:creationId xmlns:a16="http://schemas.microsoft.com/office/drawing/2014/main" id="{0063FC79-4763-433E-A0CF-84DC827EB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2427"/>
              <a:ext cx="103" cy="241"/>
            </a:xfrm>
            <a:custGeom>
              <a:avLst/>
              <a:gdLst>
                <a:gd name="T0" fmla="*/ 34 w 103"/>
                <a:gd name="T1" fmla="*/ 3 h 241"/>
                <a:gd name="T2" fmla="*/ 45 w 103"/>
                <a:gd name="T3" fmla="*/ 10 h 241"/>
                <a:gd name="T4" fmla="*/ 58 w 103"/>
                <a:gd name="T5" fmla="*/ 18 h 241"/>
                <a:gd name="T6" fmla="*/ 70 w 103"/>
                <a:gd name="T7" fmla="*/ 25 h 241"/>
                <a:gd name="T8" fmla="*/ 81 w 103"/>
                <a:gd name="T9" fmla="*/ 32 h 241"/>
                <a:gd name="T10" fmla="*/ 91 w 103"/>
                <a:gd name="T11" fmla="*/ 37 h 241"/>
                <a:gd name="T12" fmla="*/ 102 w 103"/>
                <a:gd name="T13" fmla="*/ 46 h 241"/>
                <a:gd name="T14" fmla="*/ 99 w 103"/>
                <a:gd name="T15" fmla="*/ 57 h 241"/>
                <a:gd name="T16" fmla="*/ 89 w 103"/>
                <a:gd name="T17" fmla="*/ 72 h 241"/>
                <a:gd name="T18" fmla="*/ 82 w 103"/>
                <a:gd name="T19" fmla="*/ 84 h 241"/>
                <a:gd name="T20" fmla="*/ 77 w 103"/>
                <a:gd name="T21" fmla="*/ 94 h 241"/>
                <a:gd name="T22" fmla="*/ 73 w 103"/>
                <a:gd name="T23" fmla="*/ 102 h 241"/>
                <a:gd name="T24" fmla="*/ 67 w 103"/>
                <a:gd name="T25" fmla="*/ 113 h 241"/>
                <a:gd name="T26" fmla="*/ 62 w 103"/>
                <a:gd name="T27" fmla="*/ 123 h 241"/>
                <a:gd name="T28" fmla="*/ 58 w 103"/>
                <a:gd name="T29" fmla="*/ 134 h 241"/>
                <a:gd name="T30" fmla="*/ 52 w 103"/>
                <a:gd name="T31" fmla="*/ 148 h 241"/>
                <a:gd name="T32" fmla="*/ 45 w 103"/>
                <a:gd name="T33" fmla="*/ 161 h 241"/>
                <a:gd name="T34" fmla="*/ 38 w 103"/>
                <a:gd name="T35" fmla="*/ 177 h 241"/>
                <a:gd name="T36" fmla="*/ 32 w 103"/>
                <a:gd name="T37" fmla="*/ 192 h 241"/>
                <a:gd name="T38" fmla="*/ 26 w 103"/>
                <a:gd name="T39" fmla="*/ 205 h 241"/>
                <a:gd name="T40" fmla="*/ 23 w 103"/>
                <a:gd name="T41" fmla="*/ 215 h 241"/>
                <a:gd name="T42" fmla="*/ 19 w 103"/>
                <a:gd name="T43" fmla="*/ 226 h 241"/>
                <a:gd name="T44" fmla="*/ 16 w 103"/>
                <a:gd name="T45" fmla="*/ 236 h 241"/>
                <a:gd name="T46" fmla="*/ 0 w 103"/>
                <a:gd name="T47" fmla="*/ 240 h 241"/>
                <a:gd name="T48" fmla="*/ 3 w 103"/>
                <a:gd name="T49" fmla="*/ 230 h 241"/>
                <a:gd name="T50" fmla="*/ 7 w 103"/>
                <a:gd name="T51" fmla="*/ 222 h 241"/>
                <a:gd name="T52" fmla="*/ 14 w 103"/>
                <a:gd name="T53" fmla="*/ 207 h 241"/>
                <a:gd name="T54" fmla="*/ 19 w 103"/>
                <a:gd name="T55" fmla="*/ 194 h 241"/>
                <a:gd name="T56" fmla="*/ 25 w 103"/>
                <a:gd name="T57" fmla="*/ 183 h 241"/>
                <a:gd name="T58" fmla="*/ 27 w 103"/>
                <a:gd name="T59" fmla="*/ 175 h 241"/>
                <a:gd name="T60" fmla="*/ 32 w 103"/>
                <a:gd name="T61" fmla="*/ 170 h 241"/>
                <a:gd name="T62" fmla="*/ 34 w 103"/>
                <a:gd name="T63" fmla="*/ 161 h 241"/>
                <a:gd name="T64" fmla="*/ 38 w 103"/>
                <a:gd name="T65" fmla="*/ 152 h 241"/>
                <a:gd name="T66" fmla="*/ 41 w 103"/>
                <a:gd name="T67" fmla="*/ 146 h 241"/>
                <a:gd name="T68" fmla="*/ 45 w 103"/>
                <a:gd name="T69" fmla="*/ 139 h 241"/>
                <a:gd name="T70" fmla="*/ 34 w 103"/>
                <a:gd name="T71" fmla="*/ 134 h 241"/>
                <a:gd name="T72" fmla="*/ 26 w 103"/>
                <a:gd name="T73" fmla="*/ 127 h 241"/>
                <a:gd name="T74" fmla="*/ 16 w 103"/>
                <a:gd name="T75" fmla="*/ 113 h 241"/>
                <a:gd name="T76" fmla="*/ 10 w 103"/>
                <a:gd name="T77" fmla="*/ 97 h 241"/>
                <a:gd name="T78" fmla="*/ 10 w 103"/>
                <a:gd name="T79" fmla="*/ 81 h 241"/>
                <a:gd name="T80" fmla="*/ 11 w 103"/>
                <a:gd name="T81" fmla="*/ 65 h 241"/>
                <a:gd name="T82" fmla="*/ 15 w 103"/>
                <a:gd name="T83" fmla="*/ 48 h 241"/>
                <a:gd name="T84" fmla="*/ 21 w 103"/>
                <a:gd name="T85" fmla="*/ 32 h 241"/>
                <a:gd name="T86" fmla="*/ 25 w 103"/>
                <a:gd name="T87" fmla="*/ 17 h 241"/>
                <a:gd name="T88" fmla="*/ 30 w 103"/>
                <a:gd name="T8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3" h="241">
                  <a:moveTo>
                    <a:pt x="30" y="0"/>
                  </a:moveTo>
                  <a:lnTo>
                    <a:pt x="34" y="3"/>
                  </a:lnTo>
                  <a:lnTo>
                    <a:pt x="40" y="7"/>
                  </a:lnTo>
                  <a:lnTo>
                    <a:pt x="45" y="10"/>
                  </a:lnTo>
                  <a:lnTo>
                    <a:pt x="52" y="14"/>
                  </a:lnTo>
                  <a:lnTo>
                    <a:pt x="58" y="18"/>
                  </a:lnTo>
                  <a:lnTo>
                    <a:pt x="65" y="22"/>
                  </a:lnTo>
                  <a:lnTo>
                    <a:pt x="70" y="25"/>
                  </a:lnTo>
                  <a:lnTo>
                    <a:pt x="77" y="29"/>
                  </a:lnTo>
                  <a:lnTo>
                    <a:pt x="81" y="32"/>
                  </a:lnTo>
                  <a:lnTo>
                    <a:pt x="87" y="36"/>
                  </a:lnTo>
                  <a:lnTo>
                    <a:pt x="91" y="37"/>
                  </a:lnTo>
                  <a:lnTo>
                    <a:pt x="95" y="42"/>
                  </a:lnTo>
                  <a:lnTo>
                    <a:pt x="102" y="46"/>
                  </a:lnTo>
                  <a:lnTo>
                    <a:pt x="103" y="50"/>
                  </a:lnTo>
                  <a:lnTo>
                    <a:pt x="99" y="57"/>
                  </a:lnTo>
                  <a:lnTo>
                    <a:pt x="93" y="65"/>
                  </a:lnTo>
                  <a:lnTo>
                    <a:pt x="89" y="72"/>
                  </a:lnTo>
                  <a:lnTo>
                    <a:pt x="85" y="81"/>
                  </a:lnTo>
                  <a:lnTo>
                    <a:pt x="82" y="84"/>
                  </a:lnTo>
                  <a:lnTo>
                    <a:pt x="80" y="88"/>
                  </a:lnTo>
                  <a:lnTo>
                    <a:pt x="77" y="94"/>
                  </a:lnTo>
                  <a:lnTo>
                    <a:pt x="74" y="98"/>
                  </a:lnTo>
                  <a:lnTo>
                    <a:pt x="73" y="102"/>
                  </a:lnTo>
                  <a:lnTo>
                    <a:pt x="70" y="108"/>
                  </a:lnTo>
                  <a:lnTo>
                    <a:pt x="67" y="113"/>
                  </a:lnTo>
                  <a:lnTo>
                    <a:pt x="66" y="119"/>
                  </a:lnTo>
                  <a:lnTo>
                    <a:pt x="62" y="123"/>
                  </a:lnTo>
                  <a:lnTo>
                    <a:pt x="60" y="128"/>
                  </a:lnTo>
                  <a:lnTo>
                    <a:pt x="58" y="134"/>
                  </a:lnTo>
                  <a:lnTo>
                    <a:pt x="55" y="141"/>
                  </a:lnTo>
                  <a:lnTo>
                    <a:pt x="52" y="148"/>
                  </a:lnTo>
                  <a:lnTo>
                    <a:pt x="48" y="154"/>
                  </a:lnTo>
                  <a:lnTo>
                    <a:pt x="45" y="161"/>
                  </a:lnTo>
                  <a:lnTo>
                    <a:pt x="43" y="170"/>
                  </a:lnTo>
                  <a:lnTo>
                    <a:pt x="38" y="177"/>
                  </a:lnTo>
                  <a:lnTo>
                    <a:pt x="36" y="183"/>
                  </a:lnTo>
                  <a:lnTo>
                    <a:pt x="32" y="192"/>
                  </a:lnTo>
                  <a:lnTo>
                    <a:pt x="29" y="201"/>
                  </a:lnTo>
                  <a:lnTo>
                    <a:pt x="26" y="205"/>
                  </a:lnTo>
                  <a:lnTo>
                    <a:pt x="25" y="211"/>
                  </a:lnTo>
                  <a:lnTo>
                    <a:pt x="23" y="215"/>
                  </a:lnTo>
                  <a:lnTo>
                    <a:pt x="22" y="221"/>
                  </a:lnTo>
                  <a:lnTo>
                    <a:pt x="19" y="226"/>
                  </a:lnTo>
                  <a:lnTo>
                    <a:pt x="18" y="230"/>
                  </a:lnTo>
                  <a:lnTo>
                    <a:pt x="16" y="236"/>
                  </a:lnTo>
                  <a:lnTo>
                    <a:pt x="15" y="241"/>
                  </a:lnTo>
                  <a:lnTo>
                    <a:pt x="0" y="240"/>
                  </a:lnTo>
                  <a:lnTo>
                    <a:pt x="1" y="234"/>
                  </a:lnTo>
                  <a:lnTo>
                    <a:pt x="3" y="230"/>
                  </a:lnTo>
                  <a:lnTo>
                    <a:pt x="4" y="225"/>
                  </a:lnTo>
                  <a:lnTo>
                    <a:pt x="7" y="222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16" y="199"/>
                  </a:lnTo>
                  <a:lnTo>
                    <a:pt x="19" y="194"/>
                  </a:lnTo>
                  <a:lnTo>
                    <a:pt x="22" y="188"/>
                  </a:lnTo>
                  <a:lnTo>
                    <a:pt x="25" y="183"/>
                  </a:lnTo>
                  <a:lnTo>
                    <a:pt x="26" y="179"/>
                  </a:lnTo>
                  <a:lnTo>
                    <a:pt x="27" y="175"/>
                  </a:lnTo>
                  <a:lnTo>
                    <a:pt x="29" y="171"/>
                  </a:lnTo>
                  <a:lnTo>
                    <a:pt x="32" y="170"/>
                  </a:lnTo>
                  <a:lnTo>
                    <a:pt x="33" y="163"/>
                  </a:lnTo>
                  <a:lnTo>
                    <a:pt x="34" y="161"/>
                  </a:lnTo>
                  <a:lnTo>
                    <a:pt x="37" y="154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41" y="146"/>
                  </a:lnTo>
                  <a:lnTo>
                    <a:pt x="43" y="143"/>
                  </a:lnTo>
                  <a:lnTo>
                    <a:pt x="45" y="139"/>
                  </a:lnTo>
                  <a:lnTo>
                    <a:pt x="40" y="135"/>
                  </a:lnTo>
                  <a:lnTo>
                    <a:pt x="34" y="134"/>
                  </a:lnTo>
                  <a:lnTo>
                    <a:pt x="30" y="130"/>
                  </a:lnTo>
                  <a:lnTo>
                    <a:pt x="26" y="127"/>
                  </a:lnTo>
                  <a:lnTo>
                    <a:pt x="21" y="119"/>
                  </a:lnTo>
                  <a:lnTo>
                    <a:pt x="16" y="113"/>
                  </a:lnTo>
                  <a:lnTo>
                    <a:pt x="12" y="105"/>
                  </a:lnTo>
                  <a:lnTo>
                    <a:pt x="10" y="97"/>
                  </a:lnTo>
                  <a:lnTo>
                    <a:pt x="8" y="88"/>
                  </a:lnTo>
                  <a:lnTo>
                    <a:pt x="10" y="81"/>
                  </a:lnTo>
                  <a:lnTo>
                    <a:pt x="10" y="72"/>
                  </a:lnTo>
                  <a:lnTo>
                    <a:pt x="11" y="65"/>
                  </a:lnTo>
                  <a:lnTo>
                    <a:pt x="12" y="55"/>
                  </a:lnTo>
                  <a:lnTo>
                    <a:pt x="15" y="48"/>
                  </a:lnTo>
                  <a:lnTo>
                    <a:pt x="18" y="40"/>
                  </a:lnTo>
                  <a:lnTo>
                    <a:pt x="21" y="32"/>
                  </a:lnTo>
                  <a:lnTo>
                    <a:pt x="22" y="24"/>
                  </a:lnTo>
                  <a:lnTo>
                    <a:pt x="25" y="1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2" name="Freeform 111">
              <a:extLst>
                <a:ext uri="{FF2B5EF4-FFF2-40B4-BE49-F238E27FC236}">
                  <a16:creationId xmlns:a16="http://schemas.microsoft.com/office/drawing/2014/main" id="{99897E3C-6C7B-4DE4-9108-529E19A0A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2429"/>
              <a:ext cx="62" cy="232"/>
            </a:xfrm>
            <a:custGeom>
              <a:avLst/>
              <a:gdLst>
                <a:gd name="T0" fmla="*/ 16 w 62"/>
                <a:gd name="T1" fmla="*/ 107 h 232"/>
                <a:gd name="T2" fmla="*/ 62 w 62"/>
                <a:gd name="T3" fmla="*/ 12 h 232"/>
                <a:gd name="T4" fmla="*/ 62 w 62"/>
                <a:gd name="T5" fmla="*/ 8 h 232"/>
                <a:gd name="T6" fmla="*/ 61 w 62"/>
                <a:gd name="T7" fmla="*/ 2 h 232"/>
                <a:gd name="T8" fmla="*/ 57 w 62"/>
                <a:gd name="T9" fmla="*/ 0 h 232"/>
                <a:gd name="T10" fmla="*/ 54 w 62"/>
                <a:gd name="T11" fmla="*/ 1 h 232"/>
                <a:gd name="T12" fmla="*/ 6 w 62"/>
                <a:gd name="T13" fmla="*/ 113 h 232"/>
                <a:gd name="T14" fmla="*/ 13 w 62"/>
                <a:gd name="T15" fmla="*/ 129 h 232"/>
                <a:gd name="T16" fmla="*/ 0 w 62"/>
                <a:gd name="T17" fmla="*/ 227 h 232"/>
                <a:gd name="T18" fmla="*/ 13 w 62"/>
                <a:gd name="T19" fmla="*/ 232 h 232"/>
                <a:gd name="T20" fmla="*/ 21 w 62"/>
                <a:gd name="T21" fmla="*/ 133 h 232"/>
                <a:gd name="T22" fmla="*/ 21 w 62"/>
                <a:gd name="T23" fmla="*/ 128 h 232"/>
                <a:gd name="T24" fmla="*/ 21 w 62"/>
                <a:gd name="T25" fmla="*/ 124 h 232"/>
                <a:gd name="T26" fmla="*/ 20 w 62"/>
                <a:gd name="T27" fmla="*/ 119 h 232"/>
                <a:gd name="T28" fmla="*/ 20 w 62"/>
                <a:gd name="T29" fmla="*/ 115 h 232"/>
                <a:gd name="T30" fmla="*/ 17 w 62"/>
                <a:gd name="T31" fmla="*/ 108 h 232"/>
                <a:gd name="T32" fmla="*/ 16 w 62"/>
                <a:gd name="T33" fmla="*/ 107 h 232"/>
                <a:gd name="T34" fmla="*/ 16 w 62"/>
                <a:gd name="T35" fmla="*/ 10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232">
                  <a:moveTo>
                    <a:pt x="16" y="107"/>
                  </a:moveTo>
                  <a:lnTo>
                    <a:pt x="62" y="12"/>
                  </a:lnTo>
                  <a:lnTo>
                    <a:pt x="62" y="8"/>
                  </a:lnTo>
                  <a:lnTo>
                    <a:pt x="61" y="2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6" y="113"/>
                  </a:lnTo>
                  <a:lnTo>
                    <a:pt x="13" y="129"/>
                  </a:lnTo>
                  <a:lnTo>
                    <a:pt x="0" y="227"/>
                  </a:lnTo>
                  <a:lnTo>
                    <a:pt x="13" y="232"/>
                  </a:lnTo>
                  <a:lnTo>
                    <a:pt x="21" y="133"/>
                  </a:lnTo>
                  <a:lnTo>
                    <a:pt x="21" y="128"/>
                  </a:lnTo>
                  <a:lnTo>
                    <a:pt x="21" y="124"/>
                  </a:lnTo>
                  <a:lnTo>
                    <a:pt x="20" y="119"/>
                  </a:lnTo>
                  <a:lnTo>
                    <a:pt x="20" y="115"/>
                  </a:lnTo>
                  <a:lnTo>
                    <a:pt x="17" y="108"/>
                  </a:lnTo>
                  <a:lnTo>
                    <a:pt x="16" y="107"/>
                  </a:lnTo>
                  <a:lnTo>
                    <a:pt x="16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3" name="Freeform 112">
              <a:extLst>
                <a:ext uri="{FF2B5EF4-FFF2-40B4-BE49-F238E27FC236}">
                  <a16:creationId xmlns:a16="http://schemas.microsoft.com/office/drawing/2014/main" id="{BC137D20-40A1-468C-9A01-1C658E13E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294"/>
              <a:ext cx="230" cy="783"/>
            </a:xfrm>
            <a:custGeom>
              <a:avLst/>
              <a:gdLst>
                <a:gd name="T0" fmla="*/ 0 w 230"/>
                <a:gd name="T1" fmla="*/ 0 h 783"/>
                <a:gd name="T2" fmla="*/ 230 w 230"/>
                <a:gd name="T3" fmla="*/ 4 h 783"/>
                <a:gd name="T4" fmla="*/ 219 w 230"/>
                <a:gd name="T5" fmla="*/ 783 h 783"/>
                <a:gd name="T6" fmla="*/ 0 w 230"/>
                <a:gd name="T7" fmla="*/ 777 h 783"/>
                <a:gd name="T8" fmla="*/ 0 w 230"/>
                <a:gd name="T9" fmla="*/ 0 h 783"/>
                <a:gd name="T10" fmla="*/ 0 w 230"/>
                <a:gd name="T11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783">
                  <a:moveTo>
                    <a:pt x="0" y="0"/>
                  </a:moveTo>
                  <a:lnTo>
                    <a:pt x="230" y="4"/>
                  </a:lnTo>
                  <a:lnTo>
                    <a:pt x="219" y="783"/>
                  </a:lnTo>
                  <a:lnTo>
                    <a:pt x="0" y="7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4" name="Freeform 113">
              <a:extLst>
                <a:ext uri="{FF2B5EF4-FFF2-40B4-BE49-F238E27FC236}">
                  <a16:creationId xmlns:a16="http://schemas.microsoft.com/office/drawing/2014/main" id="{EC943486-3C17-4998-8E41-BC377D71A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2105"/>
              <a:ext cx="44" cy="88"/>
            </a:xfrm>
            <a:custGeom>
              <a:avLst/>
              <a:gdLst>
                <a:gd name="T0" fmla="*/ 25 w 44"/>
                <a:gd name="T1" fmla="*/ 0 h 88"/>
                <a:gd name="T2" fmla="*/ 0 w 44"/>
                <a:gd name="T3" fmla="*/ 30 h 88"/>
                <a:gd name="T4" fmla="*/ 7 w 44"/>
                <a:gd name="T5" fmla="*/ 40 h 88"/>
                <a:gd name="T6" fmla="*/ 7 w 44"/>
                <a:gd name="T7" fmla="*/ 88 h 88"/>
                <a:gd name="T8" fmla="*/ 23 w 44"/>
                <a:gd name="T9" fmla="*/ 88 h 88"/>
                <a:gd name="T10" fmla="*/ 44 w 44"/>
                <a:gd name="T11" fmla="*/ 23 h 88"/>
                <a:gd name="T12" fmla="*/ 25 w 44"/>
                <a:gd name="T13" fmla="*/ 0 h 88"/>
                <a:gd name="T14" fmla="*/ 25 w 44"/>
                <a:gd name="T1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8">
                  <a:moveTo>
                    <a:pt x="25" y="0"/>
                  </a:moveTo>
                  <a:lnTo>
                    <a:pt x="0" y="30"/>
                  </a:lnTo>
                  <a:lnTo>
                    <a:pt x="7" y="40"/>
                  </a:lnTo>
                  <a:lnTo>
                    <a:pt x="7" y="88"/>
                  </a:lnTo>
                  <a:lnTo>
                    <a:pt x="23" y="88"/>
                  </a:lnTo>
                  <a:lnTo>
                    <a:pt x="44" y="23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5" name="Freeform 114">
              <a:extLst>
                <a:ext uri="{FF2B5EF4-FFF2-40B4-BE49-F238E27FC236}">
                  <a16:creationId xmlns:a16="http://schemas.microsoft.com/office/drawing/2014/main" id="{5581CD0B-EFDA-46D3-B7F8-E5D8BE090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2459"/>
              <a:ext cx="243" cy="620"/>
            </a:xfrm>
            <a:custGeom>
              <a:avLst/>
              <a:gdLst>
                <a:gd name="T0" fmla="*/ 45 w 243"/>
                <a:gd name="T1" fmla="*/ 7 h 620"/>
                <a:gd name="T2" fmla="*/ 65 w 243"/>
                <a:gd name="T3" fmla="*/ 1 h 620"/>
                <a:gd name="T4" fmla="*/ 89 w 243"/>
                <a:gd name="T5" fmla="*/ 0 h 620"/>
                <a:gd name="T6" fmla="*/ 114 w 243"/>
                <a:gd name="T7" fmla="*/ 0 h 620"/>
                <a:gd name="T8" fmla="*/ 140 w 243"/>
                <a:gd name="T9" fmla="*/ 1 h 620"/>
                <a:gd name="T10" fmla="*/ 162 w 243"/>
                <a:gd name="T11" fmla="*/ 5 h 620"/>
                <a:gd name="T12" fmla="*/ 181 w 243"/>
                <a:gd name="T13" fmla="*/ 307 h 620"/>
                <a:gd name="T14" fmla="*/ 186 w 243"/>
                <a:gd name="T15" fmla="*/ 321 h 620"/>
                <a:gd name="T16" fmla="*/ 191 w 243"/>
                <a:gd name="T17" fmla="*/ 339 h 620"/>
                <a:gd name="T18" fmla="*/ 195 w 243"/>
                <a:gd name="T19" fmla="*/ 355 h 620"/>
                <a:gd name="T20" fmla="*/ 199 w 243"/>
                <a:gd name="T21" fmla="*/ 373 h 620"/>
                <a:gd name="T22" fmla="*/ 205 w 243"/>
                <a:gd name="T23" fmla="*/ 393 h 620"/>
                <a:gd name="T24" fmla="*/ 208 w 243"/>
                <a:gd name="T25" fmla="*/ 410 h 620"/>
                <a:gd name="T26" fmla="*/ 213 w 243"/>
                <a:gd name="T27" fmla="*/ 428 h 620"/>
                <a:gd name="T28" fmla="*/ 216 w 243"/>
                <a:gd name="T29" fmla="*/ 446 h 620"/>
                <a:gd name="T30" fmla="*/ 220 w 243"/>
                <a:gd name="T31" fmla="*/ 466 h 620"/>
                <a:gd name="T32" fmla="*/ 224 w 243"/>
                <a:gd name="T33" fmla="*/ 485 h 620"/>
                <a:gd name="T34" fmla="*/ 225 w 243"/>
                <a:gd name="T35" fmla="*/ 501 h 620"/>
                <a:gd name="T36" fmla="*/ 230 w 243"/>
                <a:gd name="T37" fmla="*/ 518 h 620"/>
                <a:gd name="T38" fmla="*/ 231 w 243"/>
                <a:gd name="T39" fmla="*/ 534 h 620"/>
                <a:gd name="T40" fmla="*/ 234 w 243"/>
                <a:gd name="T41" fmla="*/ 550 h 620"/>
                <a:gd name="T42" fmla="*/ 235 w 243"/>
                <a:gd name="T43" fmla="*/ 563 h 620"/>
                <a:gd name="T44" fmla="*/ 239 w 243"/>
                <a:gd name="T45" fmla="*/ 584 h 620"/>
                <a:gd name="T46" fmla="*/ 242 w 243"/>
                <a:gd name="T47" fmla="*/ 603 h 620"/>
                <a:gd name="T48" fmla="*/ 243 w 243"/>
                <a:gd name="T49" fmla="*/ 617 h 620"/>
                <a:gd name="T50" fmla="*/ 227 w 243"/>
                <a:gd name="T51" fmla="*/ 618 h 620"/>
                <a:gd name="T52" fmla="*/ 209 w 243"/>
                <a:gd name="T53" fmla="*/ 617 h 620"/>
                <a:gd name="T54" fmla="*/ 197 w 243"/>
                <a:gd name="T55" fmla="*/ 614 h 620"/>
                <a:gd name="T56" fmla="*/ 227 w 243"/>
                <a:gd name="T57" fmla="*/ 601 h 620"/>
                <a:gd name="T58" fmla="*/ 219 w 243"/>
                <a:gd name="T59" fmla="*/ 584 h 620"/>
                <a:gd name="T60" fmla="*/ 208 w 243"/>
                <a:gd name="T61" fmla="*/ 563 h 620"/>
                <a:gd name="T62" fmla="*/ 195 w 243"/>
                <a:gd name="T63" fmla="*/ 539 h 620"/>
                <a:gd name="T64" fmla="*/ 188 w 243"/>
                <a:gd name="T65" fmla="*/ 523 h 620"/>
                <a:gd name="T66" fmla="*/ 181 w 243"/>
                <a:gd name="T67" fmla="*/ 508 h 620"/>
                <a:gd name="T68" fmla="*/ 175 w 243"/>
                <a:gd name="T69" fmla="*/ 493 h 620"/>
                <a:gd name="T70" fmla="*/ 166 w 243"/>
                <a:gd name="T71" fmla="*/ 477 h 620"/>
                <a:gd name="T72" fmla="*/ 159 w 243"/>
                <a:gd name="T73" fmla="*/ 459 h 620"/>
                <a:gd name="T74" fmla="*/ 153 w 243"/>
                <a:gd name="T75" fmla="*/ 443 h 620"/>
                <a:gd name="T76" fmla="*/ 144 w 243"/>
                <a:gd name="T77" fmla="*/ 428 h 620"/>
                <a:gd name="T78" fmla="*/ 139 w 243"/>
                <a:gd name="T79" fmla="*/ 413 h 620"/>
                <a:gd name="T80" fmla="*/ 132 w 243"/>
                <a:gd name="T81" fmla="*/ 397 h 620"/>
                <a:gd name="T82" fmla="*/ 124 w 243"/>
                <a:gd name="T83" fmla="*/ 375 h 620"/>
                <a:gd name="T84" fmla="*/ 114 w 243"/>
                <a:gd name="T85" fmla="*/ 350 h 620"/>
                <a:gd name="T86" fmla="*/ 109 w 243"/>
                <a:gd name="T87" fmla="*/ 332 h 620"/>
                <a:gd name="T88" fmla="*/ 103 w 243"/>
                <a:gd name="T89" fmla="*/ 315 h 620"/>
                <a:gd name="T90" fmla="*/ 100 w 243"/>
                <a:gd name="T91" fmla="*/ 299 h 620"/>
                <a:gd name="T92" fmla="*/ 95 w 243"/>
                <a:gd name="T93" fmla="*/ 284 h 620"/>
                <a:gd name="T94" fmla="*/ 92 w 243"/>
                <a:gd name="T95" fmla="*/ 269 h 620"/>
                <a:gd name="T96" fmla="*/ 88 w 243"/>
                <a:gd name="T97" fmla="*/ 255 h 620"/>
                <a:gd name="T98" fmla="*/ 84 w 243"/>
                <a:gd name="T99" fmla="*/ 241 h 620"/>
                <a:gd name="T100" fmla="*/ 77 w 243"/>
                <a:gd name="T101" fmla="*/ 216 h 620"/>
                <a:gd name="T102" fmla="*/ 73 w 243"/>
                <a:gd name="T103" fmla="*/ 195 h 620"/>
                <a:gd name="T104" fmla="*/ 69 w 243"/>
                <a:gd name="T105" fmla="*/ 178 h 620"/>
                <a:gd name="T106" fmla="*/ 65 w 243"/>
                <a:gd name="T107" fmla="*/ 162 h 620"/>
                <a:gd name="T108" fmla="*/ 63 w 243"/>
                <a:gd name="T109" fmla="*/ 149 h 620"/>
                <a:gd name="T110" fmla="*/ 0 w 243"/>
                <a:gd name="T111" fmla="*/ 288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3" h="620">
                  <a:moveTo>
                    <a:pt x="10" y="74"/>
                  </a:moveTo>
                  <a:lnTo>
                    <a:pt x="43" y="10"/>
                  </a:lnTo>
                  <a:lnTo>
                    <a:pt x="45" y="7"/>
                  </a:lnTo>
                  <a:lnTo>
                    <a:pt x="52" y="4"/>
                  </a:lnTo>
                  <a:lnTo>
                    <a:pt x="58" y="3"/>
                  </a:lnTo>
                  <a:lnTo>
                    <a:pt x="65" y="1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8" y="0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24" y="0"/>
                  </a:lnTo>
                  <a:lnTo>
                    <a:pt x="132" y="1"/>
                  </a:lnTo>
                  <a:lnTo>
                    <a:pt x="140" y="1"/>
                  </a:lnTo>
                  <a:lnTo>
                    <a:pt x="148" y="3"/>
                  </a:lnTo>
                  <a:lnTo>
                    <a:pt x="155" y="4"/>
                  </a:lnTo>
                  <a:lnTo>
                    <a:pt x="162" y="5"/>
                  </a:lnTo>
                  <a:lnTo>
                    <a:pt x="179" y="296"/>
                  </a:lnTo>
                  <a:lnTo>
                    <a:pt x="179" y="302"/>
                  </a:lnTo>
                  <a:lnTo>
                    <a:pt x="181" y="307"/>
                  </a:lnTo>
                  <a:lnTo>
                    <a:pt x="183" y="311"/>
                  </a:lnTo>
                  <a:lnTo>
                    <a:pt x="184" y="317"/>
                  </a:lnTo>
                  <a:lnTo>
                    <a:pt x="186" y="321"/>
                  </a:lnTo>
                  <a:lnTo>
                    <a:pt x="187" y="328"/>
                  </a:lnTo>
                  <a:lnTo>
                    <a:pt x="188" y="333"/>
                  </a:lnTo>
                  <a:lnTo>
                    <a:pt x="191" y="339"/>
                  </a:lnTo>
                  <a:lnTo>
                    <a:pt x="191" y="344"/>
                  </a:lnTo>
                  <a:lnTo>
                    <a:pt x="194" y="350"/>
                  </a:lnTo>
                  <a:lnTo>
                    <a:pt x="195" y="355"/>
                  </a:lnTo>
                  <a:lnTo>
                    <a:pt x="197" y="361"/>
                  </a:lnTo>
                  <a:lnTo>
                    <a:pt x="198" y="368"/>
                  </a:lnTo>
                  <a:lnTo>
                    <a:pt x="199" y="373"/>
                  </a:lnTo>
                  <a:lnTo>
                    <a:pt x="201" y="380"/>
                  </a:lnTo>
                  <a:lnTo>
                    <a:pt x="203" y="386"/>
                  </a:lnTo>
                  <a:lnTo>
                    <a:pt x="205" y="393"/>
                  </a:lnTo>
                  <a:lnTo>
                    <a:pt x="206" y="398"/>
                  </a:lnTo>
                  <a:lnTo>
                    <a:pt x="206" y="404"/>
                  </a:lnTo>
                  <a:lnTo>
                    <a:pt x="208" y="410"/>
                  </a:lnTo>
                  <a:lnTo>
                    <a:pt x="209" y="416"/>
                  </a:lnTo>
                  <a:lnTo>
                    <a:pt x="210" y="423"/>
                  </a:lnTo>
                  <a:lnTo>
                    <a:pt x="213" y="428"/>
                  </a:lnTo>
                  <a:lnTo>
                    <a:pt x="214" y="435"/>
                  </a:lnTo>
                  <a:lnTo>
                    <a:pt x="214" y="441"/>
                  </a:lnTo>
                  <a:lnTo>
                    <a:pt x="216" y="446"/>
                  </a:lnTo>
                  <a:lnTo>
                    <a:pt x="217" y="453"/>
                  </a:lnTo>
                  <a:lnTo>
                    <a:pt x="219" y="459"/>
                  </a:lnTo>
                  <a:lnTo>
                    <a:pt x="220" y="466"/>
                  </a:lnTo>
                  <a:lnTo>
                    <a:pt x="221" y="471"/>
                  </a:lnTo>
                  <a:lnTo>
                    <a:pt x="223" y="478"/>
                  </a:lnTo>
                  <a:lnTo>
                    <a:pt x="224" y="485"/>
                  </a:lnTo>
                  <a:lnTo>
                    <a:pt x="224" y="489"/>
                  </a:lnTo>
                  <a:lnTo>
                    <a:pt x="225" y="494"/>
                  </a:lnTo>
                  <a:lnTo>
                    <a:pt x="225" y="501"/>
                  </a:lnTo>
                  <a:lnTo>
                    <a:pt x="227" y="507"/>
                  </a:lnTo>
                  <a:lnTo>
                    <a:pt x="228" y="511"/>
                  </a:lnTo>
                  <a:lnTo>
                    <a:pt x="230" y="518"/>
                  </a:lnTo>
                  <a:lnTo>
                    <a:pt x="230" y="523"/>
                  </a:lnTo>
                  <a:lnTo>
                    <a:pt x="231" y="529"/>
                  </a:lnTo>
                  <a:lnTo>
                    <a:pt x="231" y="534"/>
                  </a:lnTo>
                  <a:lnTo>
                    <a:pt x="232" y="539"/>
                  </a:lnTo>
                  <a:lnTo>
                    <a:pt x="234" y="544"/>
                  </a:lnTo>
                  <a:lnTo>
                    <a:pt x="234" y="550"/>
                  </a:lnTo>
                  <a:lnTo>
                    <a:pt x="234" y="554"/>
                  </a:lnTo>
                  <a:lnTo>
                    <a:pt x="235" y="558"/>
                  </a:lnTo>
                  <a:lnTo>
                    <a:pt x="235" y="563"/>
                  </a:lnTo>
                  <a:lnTo>
                    <a:pt x="238" y="567"/>
                  </a:lnTo>
                  <a:lnTo>
                    <a:pt x="238" y="576"/>
                  </a:lnTo>
                  <a:lnTo>
                    <a:pt x="239" y="584"/>
                  </a:lnTo>
                  <a:lnTo>
                    <a:pt x="239" y="591"/>
                  </a:lnTo>
                  <a:lnTo>
                    <a:pt x="242" y="598"/>
                  </a:lnTo>
                  <a:lnTo>
                    <a:pt x="242" y="603"/>
                  </a:lnTo>
                  <a:lnTo>
                    <a:pt x="242" y="609"/>
                  </a:lnTo>
                  <a:lnTo>
                    <a:pt x="242" y="613"/>
                  </a:lnTo>
                  <a:lnTo>
                    <a:pt x="243" y="617"/>
                  </a:lnTo>
                  <a:lnTo>
                    <a:pt x="241" y="618"/>
                  </a:lnTo>
                  <a:lnTo>
                    <a:pt x="235" y="620"/>
                  </a:lnTo>
                  <a:lnTo>
                    <a:pt x="227" y="618"/>
                  </a:lnTo>
                  <a:lnTo>
                    <a:pt x="219" y="618"/>
                  </a:lnTo>
                  <a:lnTo>
                    <a:pt x="214" y="617"/>
                  </a:lnTo>
                  <a:lnTo>
                    <a:pt x="209" y="617"/>
                  </a:lnTo>
                  <a:lnTo>
                    <a:pt x="205" y="616"/>
                  </a:lnTo>
                  <a:lnTo>
                    <a:pt x="202" y="616"/>
                  </a:lnTo>
                  <a:lnTo>
                    <a:pt x="197" y="614"/>
                  </a:lnTo>
                  <a:lnTo>
                    <a:pt x="195" y="614"/>
                  </a:lnTo>
                  <a:lnTo>
                    <a:pt x="228" y="603"/>
                  </a:lnTo>
                  <a:lnTo>
                    <a:pt x="227" y="601"/>
                  </a:lnTo>
                  <a:lnTo>
                    <a:pt x="223" y="594"/>
                  </a:lnTo>
                  <a:lnTo>
                    <a:pt x="221" y="590"/>
                  </a:lnTo>
                  <a:lnTo>
                    <a:pt x="219" y="584"/>
                  </a:lnTo>
                  <a:lnTo>
                    <a:pt x="214" y="577"/>
                  </a:lnTo>
                  <a:lnTo>
                    <a:pt x="213" y="572"/>
                  </a:lnTo>
                  <a:lnTo>
                    <a:pt x="208" y="563"/>
                  </a:lnTo>
                  <a:lnTo>
                    <a:pt x="205" y="555"/>
                  </a:lnTo>
                  <a:lnTo>
                    <a:pt x="199" y="547"/>
                  </a:lnTo>
                  <a:lnTo>
                    <a:pt x="195" y="539"/>
                  </a:lnTo>
                  <a:lnTo>
                    <a:pt x="194" y="533"/>
                  </a:lnTo>
                  <a:lnTo>
                    <a:pt x="191" y="528"/>
                  </a:lnTo>
                  <a:lnTo>
                    <a:pt x="188" y="523"/>
                  </a:lnTo>
                  <a:lnTo>
                    <a:pt x="187" y="518"/>
                  </a:lnTo>
                  <a:lnTo>
                    <a:pt x="184" y="514"/>
                  </a:lnTo>
                  <a:lnTo>
                    <a:pt x="181" y="508"/>
                  </a:lnTo>
                  <a:lnTo>
                    <a:pt x="179" y="503"/>
                  </a:lnTo>
                  <a:lnTo>
                    <a:pt x="177" y="499"/>
                  </a:lnTo>
                  <a:lnTo>
                    <a:pt x="175" y="493"/>
                  </a:lnTo>
                  <a:lnTo>
                    <a:pt x="172" y="486"/>
                  </a:lnTo>
                  <a:lnTo>
                    <a:pt x="169" y="481"/>
                  </a:lnTo>
                  <a:lnTo>
                    <a:pt x="166" y="477"/>
                  </a:lnTo>
                  <a:lnTo>
                    <a:pt x="165" y="470"/>
                  </a:lnTo>
                  <a:lnTo>
                    <a:pt x="162" y="466"/>
                  </a:lnTo>
                  <a:lnTo>
                    <a:pt x="159" y="459"/>
                  </a:lnTo>
                  <a:lnTo>
                    <a:pt x="157" y="455"/>
                  </a:lnTo>
                  <a:lnTo>
                    <a:pt x="154" y="449"/>
                  </a:lnTo>
                  <a:lnTo>
                    <a:pt x="153" y="443"/>
                  </a:lnTo>
                  <a:lnTo>
                    <a:pt x="150" y="438"/>
                  </a:lnTo>
                  <a:lnTo>
                    <a:pt x="147" y="432"/>
                  </a:lnTo>
                  <a:lnTo>
                    <a:pt x="144" y="428"/>
                  </a:lnTo>
                  <a:lnTo>
                    <a:pt x="143" y="423"/>
                  </a:lnTo>
                  <a:lnTo>
                    <a:pt x="140" y="417"/>
                  </a:lnTo>
                  <a:lnTo>
                    <a:pt x="139" y="413"/>
                  </a:lnTo>
                  <a:lnTo>
                    <a:pt x="136" y="406"/>
                  </a:lnTo>
                  <a:lnTo>
                    <a:pt x="133" y="402"/>
                  </a:lnTo>
                  <a:lnTo>
                    <a:pt x="132" y="397"/>
                  </a:lnTo>
                  <a:lnTo>
                    <a:pt x="129" y="393"/>
                  </a:lnTo>
                  <a:lnTo>
                    <a:pt x="125" y="383"/>
                  </a:lnTo>
                  <a:lnTo>
                    <a:pt x="124" y="375"/>
                  </a:lnTo>
                  <a:lnTo>
                    <a:pt x="118" y="365"/>
                  </a:lnTo>
                  <a:lnTo>
                    <a:pt x="117" y="358"/>
                  </a:lnTo>
                  <a:lnTo>
                    <a:pt x="114" y="350"/>
                  </a:lnTo>
                  <a:lnTo>
                    <a:pt x="113" y="344"/>
                  </a:lnTo>
                  <a:lnTo>
                    <a:pt x="110" y="337"/>
                  </a:lnTo>
                  <a:lnTo>
                    <a:pt x="109" y="332"/>
                  </a:lnTo>
                  <a:lnTo>
                    <a:pt x="107" y="326"/>
                  </a:lnTo>
                  <a:lnTo>
                    <a:pt x="106" y="321"/>
                  </a:lnTo>
                  <a:lnTo>
                    <a:pt x="103" y="315"/>
                  </a:lnTo>
                  <a:lnTo>
                    <a:pt x="102" y="308"/>
                  </a:lnTo>
                  <a:lnTo>
                    <a:pt x="100" y="304"/>
                  </a:lnTo>
                  <a:lnTo>
                    <a:pt x="100" y="299"/>
                  </a:lnTo>
                  <a:lnTo>
                    <a:pt x="98" y="293"/>
                  </a:lnTo>
                  <a:lnTo>
                    <a:pt x="96" y="288"/>
                  </a:lnTo>
                  <a:lnTo>
                    <a:pt x="95" y="284"/>
                  </a:lnTo>
                  <a:lnTo>
                    <a:pt x="93" y="278"/>
                  </a:lnTo>
                  <a:lnTo>
                    <a:pt x="92" y="273"/>
                  </a:lnTo>
                  <a:lnTo>
                    <a:pt x="92" y="269"/>
                  </a:lnTo>
                  <a:lnTo>
                    <a:pt x="89" y="263"/>
                  </a:lnTo>
                  <a:lnTo>
                    <a:pt x="89" y="259"/>
                  </a:lnTo>
                  <a:lnTo>
                    <a:pt x="88" y="255"/>
                  </a:lnTo>
                  <a:lnTo>
                    <a:pt x="87" y="249"/>
                  </a:lnTo>
                  <a:lnTo>
                    <a:pt x="85" y="245"/>
                  </a:lnTo>
                  <a:lnTo>
                    <a:pt x="84" y="241"/>
                  </a:lnTo>
                  <a:lnTo>
                    <a:pt x="81" y="231"/>
                  </a:lnTo>
                  <a:lnTo>
                    <a:pt x="80" y="224"/>
                  </a:lnTo>
                  <a:lnTo>
                    <a:pt x="77" y="216"/>
                  </a:lnTo>
                  <a:lnTo>
                    <a:pt x="76" y="209"/>
                  </a:lnTo>
                  <a:lnTo>
                    <a:pt x="74" y="202"/>
                  </a:lnTo>
                  <a:lnTo>
                    <a:pt x="73" y="195"/>
                  </a:lnTo>
                  <a:lnTo>
                    <a:pt x="71" y="189"/>
                  </a:lnTo>
                  <a:lnTo>
                    <a:pt x="70" y="183"/>
                  </a:lnTo>
                  <a:lnTo>
                    <a:pt x="69" y="178"/>
                  </a:lnTo>
                  <a:lnTo>
                    <a:pt x="67" y="172"/>
                  </a:lnTo>
                  <a:lnTo>
                    <a:pt x="66" y="167"/>
                  </a:lnTo>
                  <a:lnTo>
                    <a:pt x="65" y="162"/>
                  </a:lnTo>
                  <a:lnTo>
                    <a:pt x="65" y="158"/>
                  </a:lnTo>
                  <a:lnTo>
                    <a:pt x="65" y="156"/>
                  </a:lnTo>
                  <a:lnTo>
                    <a:pt x="63" y="149"/>
                  </a:lnTo>
                  <a:lnTo>
                    <a:pt x="62" y="145"/>
                  </a:lnTo>
                  <a:lnTo>
                    <a:pt x="62" y="142"/>
                  </a:lnTo>
                  <a:lnTo>
                    <a:pt x="0" y="288"/>
                  </a:lnTo>
                  <a:lnTo>
                    <a:pt x="10" y="74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6" name="Freeform 115">
              <a:extLst>
                <a:ext uri="{FF2B5EF4-FFF2-40B4-BE49-F238E27FC236}">
                  <a16:creationId xmlns:a16="http://schemas.microsoft.com/office/drawing/2014/main" id="{042B7342-3BCE-4BF4-BA7F-545EDC4B7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090"/>
              <a:ext cx="37" cy="107"/>
            </a:xfrm>
            <a:custGeom>
              <a:avLst/>
              <a:gdLst>
                <a:gd name="T0" fmla="*/ 0 w 37"/>
                <a:gd name="T1" fmla="*/ 0 h 107"/>
                <a:gd name="T2" fmla="*/ 4 w 37"/>
                <a:gd name="T3" fmla="*/ 2 h 107"/>
                <a:gd name="T4" fmla="*/ 10 w 37"/>
                <a:gd name="T5" fmla="*/ 5 h 107"/>
                <a:gd name="T6" fmla="*/ 15 w 37"/>
                <a:gd name="T7" fmla="*/ 9 h 107"/>
                <a:gd name="T8" fmla="*/ 22 w 37"/>
                <a:gd name="T9" fmla="*/ 13 h 107"/>
                <a:gd name="T10" fmla="*/ 28 w 37"/>
                <a:gd name="T11" fmla="*/ 18 h 107"/>
                <a:gd name="T12" fmla="*/ 32 w 37"/>
                <a:gd name="T13" fmla="*/ 22 h 107"/>
                <a:gd name="T14" fmla="*/ 36 w 37"/>
                <a:gd name="T15" fmla="*/ 23 h 107"/>
                <a:gd name="T16" fmla="*/ 37 w 37"/>
                <a:gd name="T17" fmla="*/ 27 h 107"/>
                <a:gd name="T18" fmla="*/ 35 w 37"/>
                <a:gd name="T19" fmla="*/ 34 h 107"/>
                <a:gd name="T20" fmla="*/ 32 w 37"/>
                <a:gd name="T21" fmla="*/ 41 h 107"/>
                <a:gd name="T22" fmla="*/ 28 w 37"/>
                <a:gd name="T23" fmla="*/ 48 h 107"/>
                <a:gd name="T24" fmla="*/ 25 w 37"/>
                <a:gd name="T25" fmla="*/ 56 h 107"/>
                <a:gd name="T26" fmla="*/ 22 w 37"/>
                <a:gd name="T27" fmla="*/ 59 h 107"/>
                <a:gd name="T28" fmla="*/ 21 w 37"/>
                <a:gd name="T29" fmla="*/ 64 h 107"/>
                <a:gd name="T30" fmla="*/ 18 w 37"/>
                <a:gd name="T31" fmla="*/ 70 h 107"/>
                <a:gd name="T32" fmla="*/ 17 w 37"/>
                <a:gd name="T33" fmla="*/ 75 h 107"/>
                <a:gd name="T34" fmla="*/ 14 w 37"/>
                <a:gd name="T35" fmla="*/ 81 h 107"/>
                <a:gd name="T36" fmla="*/ 13 w 37"/>
                <a:gd name="T37" fmla="*/ 88 h 107"/>
                <a:gd name="T38" fmla="*/ 11 w 37"/>
                <a:gd name="T39" fmla="*/ 92 h 107"/>
                <a:gd name="T40" fmla="*/ 11 w 37"/>
                <a:gd name="T41" fmla="*/ 96 h 107"/>
                <a:gd name="T42" fmla="*/ 9 w 37"/>
                <a:gd name="T43" fmla="*/ 102 h 107"/>
                <a:gd name="T44" fmla="*/ 9 w 37"/>
                <a:gd name="T45" fmla="*/ 107 h 107"/>
                <a:gd name="T46" fmla="*/ 4 w 37"/>
                <a:gd name="T47" fmla="*/ 107 h 107"/>
                <a:gd name="T48" fmla="*/ 0 w 37"/>
                <a:gd name="T49" fmla="*/ 107 h 107"/>
                <a:gd name="T50" fmla="*/ 0 w 37"/>
                <a:gd name="T51" fmla="*/ 102 h 107"/>
                <a:gd name="T52" fmla="*/ 3 w 37"/>
                <a:gd name="T53" fmla="*/ 97 h 107"/>
                <a:gd name="T54" fmla="*/ 3 w 37"/>
                <a:gd name="T55" fmla="*/ 93 h 107"/>
                <a:gd name="T56" fmla="*/ 4 w 37"/>
                <a:gd name="T57" fmla="*/ 91 h 107"/>
                <a:gd name="T58" fmla="*/ 7 w 37"/>
                <a:gd name="T59" fmla="*/ 82 h 107"/>
                <a:gd name="T60" fmla="*/ 11 w 37"/>
                <a:gd name="T61" fmla="*/ 77 h 107"/>
                <a:gd name="T62" fmla="*/ 11 w 37"/>
                <a:gd name="T63" fmla="*/ 71 h 107"/>
                <a:gd name="T64" fmla="*/ 13 w 37"/>
                <a:gd name="T65" fmla="*/ 66 h 107"/>
                <a:gd name="T66" fmla="*/ 15 w 37"/>
                <a:gd name="T67" fmla="*/ 62 h 107"/>
                <a:gd name="T68" fmla="*/ 17 w 37"/>
                <a:gd name="T69" fmla="*/ 59 h 107"/>
                <a:gd name="T70" fmla="*/ 18 w 37"/>
                <a:gd name="T71" fmla="*/ 52 h 107"/>
                <a:gd name="T72" fmla="*/ 20 w 37"/>
                <a:gd name="T73" fmla="*/ 46 h 107"/>
                <a:gd name="T74" fmla="*/ 21 w 37"/>
                <a:gd name="T75" fmla="*/ 42 h 107"/>
                <a:gd name="T76" fmla="*/ 24 w 37"/>
                <a:gd name="T77" fmla="*/ 38 h 107"/>
                <a:gd name="T78" fmla="*/ 18 w 37"/>
                <a:gd name="T79" fmla="*/ 35 h 107"/>
                <a:gd name="T80" fmla="*/ 15 w 37"/>
                <a:gd name="T81" fmla="*/ 34 h 107"/>
                <a:gd name="T82" fmla="*/ 11 w 37"/>
                <a:gd name="T83" fmla="*/ 31 h 107"/>
                <a:gd name="T84" fmla="*/ 9 w 37"/>
                <a:gd name="T85" fmla="*/ 30 h 107"/>
                <a:gd name="T86" fmla="*/ 4 w 37"/>
                <a:gd name="T87" fmla="*/ 24 h 107"/>
                <a:gd name="T88" fmla="*/ 3 w 37"/>
                <a:gd name="T89" fmla="*/ 20 h 107"/>
                <a:gd name="T90" fmla="*/ 2 w 37"/>
                <a:gd name="T91" fmla="*/ 15 h 107"/>
                <a:gd name="T92" fmla="*/ 2 w 37"/>
                <a:gd name="T93" fmla="*/ 11 h 107"/>
                <a:gd name="T94" fmla="*/ 0 w 37"/>
                <a:gd name="T95" fmla="*/ 8 h 107"/>
                <a:gd name="T96" fmla="*/ 0 w 37"/>
                <a:gd name="T97" fmla="*/ 7 h 107"/>
                <a:gd name="T98" fmla="*/ 0 w 37"/>
                <a:gd name="T99" fmla="*/ 0 h 107"/>
                <a:gd name="T100" fmla="*/ 0 w 37"/>
                <a:gd name="T10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" h="107">
                  <a:moveTo>
                    <a:pt x="0" y="0"/>
                  </a:moveTo>
                  <a:lnTo>
                    <a:pt x="4" y="2"/>
                  </a:lnTo>
                  <a:lnTo>
                    <a:pt x="10" y="5"/>
                  </a:lnTo>
                  <a:lnTo>
                    <a:pt x="15" y="9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2" y="22"/>
                  </a:lnTo>
                  <a:lnTo>
                    <a:pt x="36" y="23"/>
                  </a:lnTo>
                  <a:lnTo>
                    <a:pt x="37" y="27"/>
                  </a:lnTo>
                  <a:lnTo>
                    <a:pt x="35" y="34"/>
                  </a:lnTo>
                  <a:lnTo>
                    <a:pt x="32" y="41"/>
                  </a:lnTo>
                  <a:lnTo>
                    <a:pt x="28" y="48"/>
                  </a:lnTo>
                  <a:lnTo>
                    <a:pt x="25" y="56"/>
                  </a:lnTo>
                  <a:lnTo>
                    <a:pt x="22" y="59"/>
                  </a:lnTo>
                  <a:lnTo>
                    <a:pt x="21" y="64"/>
                  </a:lnTo>
                  <a:lnTo>
                    <a:pt x="18" y="70"/>
                  </a:lnTo>
                  <a:lnTo>
                    <a:pt x="17" y="75"/>
                  </a:lnTo>
                  <a:lnTo>
                    <a:pt x="14" y="81"/>
                  </a:lnTo>
                  <a:lnTo>
                    <a:pt x="13" y="88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9" y="102"/>
                  </a:lnTo>
                  <a:lnTo>
                    <a:pt x="9" y="107"/>
                  </a:lnTo>
                  <a:lnTo>
                    <a:pt x="4" y="107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3" y="97"/>
                  </a:lnTo>
                  <a:lnTo>
                    <a:pt x="3" y="93"/>
                  </a:lnTo>
                  <a:lnTo>
                    <a:pt x="4" y="91"/>
                  </a:lnTo>
                  <a:lnTo>
                    <a:pt x="7" y="82"/>
                  </a:lnTo>
                  <a:lnTo>
                    <a:pt x="11" y="77"/>
                  </a:lnTo>
                  <a:lnTo>
                    <a:pt x="11" y="71"/>
                  </a:lnTo>
                  <a:lnTo>
                    <a:pt x="13" y="66"/>
                  </a:lnTo>
                  <a:lnTo>
                    <a:pt x="15" y="62"/>
                  </a:lnTo>
                  <a:lnTo>
                    <a:pt x="17" y="59"/>
                  </a:lnTo>
                  <a:lnTo>
                    <a:pt x="18" y="52"/>
                  </a:lnTo>
                  <a:lnTo>
                    <a:pt x="20" y="46"/>
                  </a:lnTo>
                  <a:lnTo>
                    <a:pt x="21" y="42"/>
                  </a:lnTo>
                  <a:lnTo>
                    <a:pt x="24" y="38"/>
                  </a:lnTo>
                  <a:lnTo>
                    <a:pt x="18" y="35"/>
                  </a:lnTo>
                  <a:lnTo>
                    <a:pt x="15" y="34"/>
                  </a:lnTo>
                  <a:lnTo>
                    <a:pt x="11" y="31"/>
                  </a:lnTo>
                  <a:lnTo>
                    <a:pt x="9" y="30"/>
                  </a:lnTo>
                  <a:lnTo>
                    <a:pt x="4" y="24"/>
                  </a:lnTo>
                  <a:lnTo>
                    <a:pt x="3" y="20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7" name="Freeform 116">
              <a:extLst>
                <a:ext uri="{FF2B5EF4-FFF2-40B4-BE49-F238E27FC236}">
                  <a16:creationId xmlns:a16="http://schemas.microsoft.com/office/drawing/2014/main" id="{74C40850-CA31-4070-8658-F3E21B0AE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2095"/>
              <a:ext cx="29" cy="98"/>
            </a:xfrm>
            <a:custGeom>
              <a:avLst/>
              <a:gdLst>
                <a:gd name="T0" fmla="*/ 7 w 29"/>
                <a:gd name="T1" fmla="*/ 43 h 98"/>
                <a:gd name="T2" fmla="*/ 8 w 29"/>
                <a:gd name="T3" fmla="*/ 39 h 98"/>
                <a:gd name="T4" fmla="*/ 11 w 29"/>
                <a:gd name="T5" fmla="*/ 35 h 98"/>
                <a:gd name="T6" fmla="*/ 14 w 29"/>
                <a:gd name="T7" fmla="*/ 29 h 98"/>
                <a:gd name="T8" fmla="*/ 18 w 29"/>
                <a:gd name="T9" fmla="*/ 25 h 98"/>
                <a:gd name="T10" fmla="*/ 21 w 29"/>
                <a:gd name="T11" fmla="*/ 18 h 98"/>
                <a:gd name="T12" fmla="*/ 23 w 29"/>
                <a:gd name="T13" fmla="*/ 13 h 98"/>
                <a:gd name="T14" fmla="*/ 26 w 29"/>
                <a:gd name="T15" fmla="*/ 7 h 98"/>
                <a:gd name="T16" fmla="*/ 29 w 29"/>
                <a:gd name="T17" fmla="*/ 3 h 98"/>
                <a:gd name="T18" fmla="*/ 23 w 29"/>
                <a:gd name="T19" fmla="*/ 0 h 98"/>
                <a:gd name="T20" fmla="*/ 19 w 29"/>
                <a:gd name="T21" fmla="*/ 3 h 98"/>
                <a:gd name="T22" fmla="*/ 18 w 29"/>
                <a:gd name="T23" fmla="*/ 8 h 98"/>
                <a:gd name="T24" fmla="*/ 14 w 29"/>
                <a:gd name="T25" fmla="*/ 14 h 98"/>
                <a:gd name="T26" fmla="*/ 11 w 29"/>
                <a:gd name="T27" fmla="*/ 21 h 98"/>
                <a:gd name="T28" fmla="*/ 8 w 29"/>
                <a:gd name="T29" fmla="*/ 28 h 98"/>
                <a:gd name="T30" fmla="*/ 5 w 29"/>
                <a:gd name="T31" fmla="*/ 35 h 98"/>
                <a:gd name="T32" fmla="*/ 3 w 29"/>
                <a:gd name="T33" fmla="*/ 39 h 98"/>
                <a:gd name="T34" fmla="*/ 0 w 29"/>
                <a:gd name="T35" fmla="*/ 46 h 98"/>
                <a:gd name="T36" fmla="*/ 11 w 29"/>
                <a:gd name="T37" fmla="*/ 57 h 98"/>
                <a:gd name="T38" fmla="*/ 11 w 29"/>
                <a:gd name="T39" fmla="*/ 58 h 98"/>
                <a:gd name="T40" fmla="*/ 11 w 29"/>
                <a:gd name="T41" fmla="*/ 64 h 98"/>
                <a:gd name="T42" fmla="*/ 10 w 29"/>
                <a:gd name="T43" fmla="*/ 69 h 98"/>
                <a:gd name="T44" fmla="*/ 10 w 29"/>
                <a:gd name="T45" fmla="*/ 75 h 98"/>
                <a:gd name="T46" fmla="*/ 10 w 29"/>
                <a:gd name="T47" fmla="*/ 80 h 98"/>
                <a:gd name="T48" fmla="*/ 10 w 29"/>
                <a:gd name="T49" fmla="*/ 87 h 98"/>
                <a:gd name="T50" fmla="*/ 10 w 29"/>
                <a:gd name="T51" fmla="*/ 91 h 98"/>
                <a:gd name="T52" fmla="*/ 11 w 29"/>
                <a:gd name="T53" fmla="*/ 97 h 98"/>
                <a:gd name="T54" fmla="*/ 16 w 29"/>
                <a:gd name="T55" fmla="*/ 98 h 98"/>
                <a:gd name="T56" fmla="*/ 15 w 29"/>
                <a:gd name="T57" fmla="*/ 57 h 98"/>
                <a:gd name="T58" fmla="*/ 14 w 29"/>
                <a:gd name="T59" fmla="*/ 51 h 98"/>
                <a:gd name="T60" fmla="*/ 11 w 29"/>
                <a:gd name="T61" fmla="*/ 47 h 98"/>
                <a:gd name="T62" fmla="*/ 7 w 29"/>
                <a:gd name="T63" fmla="*/ 44 h 98"/>
                <a:gd name="T64" fmla="*/ 7 w 29"/>
                <a:gd name="T65" fmla="*/ 43 h 98"/>
                <a:gd name="T66" fmla="*/ 7 w 29"/>
                <a:gd name="T67" fmla="*/ 4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" h="98">
                  <a:moveTo>
                    <a:pt x="7" y="43"/>
                  </a:moveTo>
                  <a:lnTo>
                    <a:pt x="8" y="39"/>
                  </a:lnTo>
                  <a:lnTo>
                    <a:pt x="11" y="35"/>
                  </a:lnTo>
                  <a:lnTo>
                    <a:pt x="14" y="29"/>
                  </a:lnTo>
                  <a:lnTo>
                    <a:pt x="18" y="25"/>
                  </a:lnTo>
                  <a:lnTo>
                    <a:pt x="21" y="18"/>
                  </a:lnTo>
                  <a:lnTo>
                    <a:pt x="23" y="13"/>
                  </a:lnTo>
                  <a:lnTo>
                    <a:pt x="26" y="7"/>
                  </a:lnTo>
                  <a:lnTo>
                    <a:pt x="29" y="3"/>
                  </a:lnTo>
                  <a:lnTo>
                    <a:pt x="23" y="0"/>
                  </a:lnTo>
                  <a:lnTo>
                    <a:pt x="19" y="3"/>
                  </a:lnTo>
                  <a:lnTo>
                    <a:pt x="18" y="8"/>
                  </a:lnTo>
                  <a:lnTo>
                    <a:pt x="14" y="14"/>
                  </a:lnTo>
                  <a:lnTo>
                    <a:pt x="11" y="21"/>
                  </a:lnTo>
                  <a:lnTo>
                    <a:pt x="8" y="28"/>
                  </a:lnTo>
                  <a:lnTo>
                    <a:pt x="5" y="35"/>
                  </a:lnTo>
                  <a:lnTo>
                    <a:pt x="3" y="39"/>
                  </a:lnTo>
                  <a:lnTo>
                    <a:pt x="0" y="46"/>
                  </a:lnTo>
                  <a:lnTo>
                    <a:pt x="11" y="57"/>
                  </a:lnTo>
                  <a:lnTo>
                    <a:pt x="11" y="58"/>
                  </a:lnTo>
                  <a:lnTo>
                    <a:pt x="11" y="64"/>
                  </a:lnTo>
                  <a:lnTo>
                    <a:pt x="10" y="69"/>
                  </a:lnTo>
                  <a:lnTo>
                    <a:pt x="10" y="75"/>
                  </a:lnTo>
                  <a:lnTo>
                    <a:pt x="10" y="80"/>
                  </a:lnTo>
                  <a:lnTo>
                    <a:pt x="10" y="87"/>
                  </a:lnTo>
                  <a:lnTo>
                    <a:pt x="10" y="91"/>
                  </a:lnTo>
                  <a:lnTo>
                    <a:pt x="11" y="97"/>
                  </a:lnTo>
                  <a:lnTo>
                    <a:pt x="16" y="98"/>
                  </a:lnTo>
                  <a:lnTo>
                    <a:pt x="15" y="57"/>
                  </a:lnTo>
                  <a:lnTo>
                    <a:pt x="14" y="51"/>
                  </a:lnTo>
                  <a:lnTo>
                    <a:pt x="11" y="47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8" name="Freeform 117">
              <a:extLst>
                <a:ext uri="{FF2B5EF4-FFF2-40B4-BE49-F238E27FC236}">
                  <a16:creationId xmlns:a16="http://schemas.microsoft.com/office/drawing/2014/main" id="{2A4669C9-73CE-4EEF-81EB-3B60198B9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2243"/>
              <a:ext cx="109" cy="214"/>
            </a:xfrm>
            <a:custGeom>
              <a:avLst/>
              <a:gdLst>
                <a:gd name="T0" fmla="*/ 10 w 109"/>
                <a:gd name="T1" fmla="*/ 0 h 214"/>
                <a:gd name="T2" fmla="*/ 109 w 109"/>
                <a:gd name="T3" fmla="*/ 214 h 214"/>
                <a:gd name="T4" fmla="*/ 99 w 109"/>
                <a:gd name="T5" fmla="*/ 214 h 214"/>
                <a:gd name="T6" fmla="*/ 0 w 109"/>
                <a:gd name="T7" fmla="*/ 8 h 214"/>
                <a:gd name="T8" fmla="*/ 10 w 109"/>
                <a:gd name="T9" fmla="*/ 0 h 214"/>
                <a:gd name="T10" fmla="*/ 10 w 109"/>
                <a:gd name="T1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214">
                  <a:moveTo>
                    <a:pt x="10" y="0"/>
                  </a:moveTo>
                  <a:lnTo>
                    <a:pt x="109" y="214"/>
                  </a:lnTo>
                  <a:lnTo>
                    <a:pt x="99" y="21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9" name="Freeform 118">
              <a:extLst>
                <a:ext uri="{FF2B5EF4-FFF2-40B4-BE49-F238E27FC236}">
                  <a16:creationId xmlns:a16="http://schemas.microsoft.com/office/drawing/2014/main" id="{41FF0E88-B847-4F3B-A630-CE2E7D676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460"/>
              <a:ext cx="30" cy="9"/>
            </a:xfrm>
            <a:custGeom>
              <a:avLst/>
              <a:gdLst>
                <a:gd name="T0" fmla="*/ 26 w 30"/>
                <a:gd name="T1" fmla="*/ 0 h 9"/>
                <a:gd name="T2" fmla="*/ 0 w 30"/>
                <a:gd name="T3" fmla="*/ 4 h 9"/>
                <a:gd name="T4" fmla="*/ 2 w 30"/>
                <a:gd name="T5" fmla="*/ 9 h 9"/>
                <a:gd name="T6" fmla="*/ 30 w 30"/>
                <a:gd name="T7" fmla="*/ 7 h 9"/>
                <a:gd name="T8" fmla="*/ 26 w 30"/>
                <a:gd name="T9" fmla="*/ 0 h 9"/>
                <a:gd name="T10" fmla="*/ 26 w 3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26" y="0"/>
                  </a:moveTo>
                  <a:lnTo>
                    <a:pt x="0" y="4"/>
                  </a:lnTo>
                  <a:lnTo>
                    <a:pt x="2" y="9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0" name="Freeform 119">
              <a:extLst>
                <a:ext uri="{FF2B5EF4-FFF2-40B4-BE49-F238E27FC236}">
                  <a16:creationId xmlns:a16="http://schemas.microsoft.com/office/drawing/2014/main" id="{512F8926-79F7-4A32-A0CE-2986B45A3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298"/>
              <a:ext cx="76" cy="186"/>
            </a:xfrm>
            <a:custGeom>
              <a:avLst/>
              <a:gdLst>
                <a:gd name="T0" fmla="*/ 7 w 76"/>
                <a:gd name="T1" fmla="*/ 0 h 186"/>
                <a:gd name="T2" fmla="*/ 76 w 76"/>
                <a:gd name="T3" fmla="*/ 169 h 186"/>
                <a:gd name="T4" fmla="*/ 75 w 76"/>
                <a:gd name="T5" fmla="*/ 186 h 186"/>
                <a:gd name="T6" fmla="*/ 0 w 76"/>
                <a:gd name="T7" fmla="*/ 8 h 186"/>
                <a:gd name="T8" fmla="*/ 7 w 76"/>
                <a:gd name="T9" fmla="*/ 0 h 186"/>
                <a:gd name="T10" fmla="*/ 7 w 76"/>
                <a:gd name="T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86">
                  <a:moveTo>
                    <a:pt x="7" y="0"/>
                  </a:moveTo>
                  <a:lnTo>
                    <a:pt x="76" y="169"/>
                  </a:lnTo>
                  <a:lnTo>
                    <a:pt x="75" y="186"/>
                  </a:lnTo>
                  <a:lnTo>
                    <a:pt x="0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1" name="Freeform 120">
              <a:extLst>
                <a:ext uri="{FF2B5EF4-FFF2-40B4-BE49-F238E27FC236}">
                  <a16:creationId xmlns:a16="http://schemas.microsoft.com/office/drawing/2014/main" id="{8E409BFC-7981-4BB2-92A1-0907F414F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3065"/>
              <a:ext cx="717" cy="21"/>
            </a:xfrm>
            <a:custGeom>
              <a:avLst/>
              <a:gdLst>
                <a:gd name="T0" fmla="*/ 14 w 717"/>
                <a:gd name="T1" fmla="*/ 0 h 21"/>
                <a:gd name="T2" fmla="*/ 6 w 717"/>
                <a:gd name="T3" fmla="*/ 14 h 21"/>
                <a:gd name="T4" fmla="*/ 15 w 717"/>
                <a:gd name="T5" fmla="*/ 12 h 21"/>
                <a:gd name="T6" fmla="*/ 26 w 717"/>
                <a:gd name="T7" fmla="*/ 12 h 21"/>
                <a:gd name="T8" fmla="*/ 36 w 717"/>
                <a:gd name="T9" fmla="*/ 12 h 21"/>
                <a:gd name="T10" fmla="*/ 47 w 717"/>
                <a:gd name="T11" fmla="*/ 12 h 21"/>
                <a:gd name="T12" fmla="*/ 59 w 717"/>
                <a:gd name="T13" fmla="*/ 12 h 21"/>
                <a:gd name="T14" fmla="*/ 73 w 717"/>
                <a:gd name="T15" fmla="*/ 12 h 21"/>
                <a:gd name="T16" fmla="*/ 87 w 717"/>
                <a:gd name="T17" fmla="*/ 12 h 21"/>
                <a:gd name="T18" fmla="*/ 102 w 717"/>
                <a:gd name="T19" fmla="*/ 12 h 21"/>
                <a:gd name="T20" fmla="*/ 117 w 717"/>
                <a:gd name="T21" fmla="*/ 12 h 21"/>
                <a:gd name="T22" fmla="*/ 134 w 717"/>
                <a:gd name="T23" fmla="*/ 12 h 21"/>
                <a:gd name="T24" fmla="*/ 149 w 717"/>
                <a:gd name="T25" fmla="*/ 12 h 21"/>
                <a:gd name="T26" fmla="*/ 167 w 717"/>
                <a:gd name="T27" fmla="*/ 12 h 21"/>
                <a:gd name="T28" fmla="*/ 184 w 717"/>
                <a:gd name="T29" fmla="*/ 14 h 21"/>
                <a:gd name="T30" fmla="*/ 201 w 717"/>
                <a:gd name="T31" fmla="*/ 14 h 21"/>
                <a:gd name="T32" fmla="*/ 219 w 717"/>
                <a:gd name="T33" fmla="*/ 14 h 21"/>
                <a:gd name="T34" fmla="*/ 235 w 717"/>
                <a:gd name="T35" fmla="*/ 14 h 21"/>
                <a:gd name="T36" fmla="*/ 253 w 717"/>
                <a:gd name="T37" fmla="*/ 14 h 21"/>
                <a:gd name="T38" fmla="*/ 270 w 717"/>
                <a:gd name="T39" fmla="*/ 14 h 21"/>
                <a:gd name="T40" fmla="*/ 286 w 717"/>
                <a:gd name="T41" fmla="*/ 15 h 21"/>
                <a:gd name="T42" fmla="*/ 303 w 717"/>
                <a:gd name="T43" fmla="*/ 15 h 21"/>
                <a:gd name="T44" fmla="*/ 318 w 717"/>
                <a:gd name="T45" fmla="*/ 15 h 21"/>
                <a:gd name="T46" fmla="*/ 333 w 717"/>
                <a:gd name="T47" fmla="*/ 15 h 21"/>
                <a:gd name="T48" fmla="*/ 348 w 717"/>
                <a:gd name="T49" fmla="*/ 17 h 21"/>
                <a:gd name="T50" fmla="*/ 362 w 717"/>
                <a:gd name="T51" fmla="*/ 17 h 21"/>
                <a:gd name="T52" fmla="*/ 374 w 717"/>
                <a:gd name="T53" fmla="*/ 17 h 21"/>
                <a:gd name="T54" fmla="*/ 387 w 717"/>
                <a:gd name="T55" fmla="*/ 17 h 21"/>
                <a:gd name="T56" fmla="*/ 396 w 717"/>
                <a:gd name="T57" fmla="*/ 17 h 21"/>
                <a:gd name="T58" fmla="*/ 406 w 717"/>
                <a:gd name="T59" fmla="*/ 17 h 21"/>
                <a:gd name="T60" fmla="*/ 418 w 717"/>
                <a:gd name="T61" fmla="*/ 17 h 21"/>
                <a:gd name="T62" fmla="*/ 713 w 717"/>
                <a:gd name="T63" fmla="*/ 21 h 21"/>
                <a:gd name="T64" fmla="*/ 717 w 717"/>
                <a:gd name="T65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7" h="21">
                  <a:moveTo>
                    <a:pt x="717" y="8"/>
                  </a:moveTo>
                  <a:lnTo>
                    <a:pt x="14" y="0"/>
                  </a:lnTo>
                  <a:lnTo>
                    <a:pt x="0" y="17"/>
                  </a:lnTo>
                  <a:lnTo>
                    <a:pt x="6" y="14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21" y="12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1" y="12"/>
                  </a:lnTo>
                  <a:lnTo>
                    <a:pt x="47" y="12"/>
                  </a:lnTo>
                  <a:lnTo>
                    <a:pt x="54" y="12"/>
                  </a:lnTo>
                  <a:lnTo>
                    <a:pt x="59" y="12"/>
                  </a:lnTo>
                  <a:lnTo>
                    <a:pt x="66" y="12"/>
                  </a:lnTo>
                  <a:lnTo>
                    <a:pt x="73" y="12"/>
                  </a:lnTo>
                  <a:lnTo>
                    <a:pt x="80" y="12"/>
                  </a:lnTo>
                  <a:lnTo>
                    <a:pt x="87" y="12"/>
                  </a:lnTo>
                  <a:lnTo>
                    <a:pt x="95" y="12"/>
                  </a:lnTo>
                  <a:lnTo>
                    <a:pt x="102" y="12"/>
                  </a:lnTo>
                  <a:lnTo>
                    <a:pt x="110" y="12"/>
                  </a:lnTo>
                  <a:lnTo>
                    <a:pt x="117" y="12"/>
                  </a:lnTo>
                  <a:lnTo>
                    <a:pt x="125" y="12"/>
                  </a:lnTo>
                  <a:lnTo>
                    <a:pt x="134" y="12"/>
                  </a:lnTo>
                  <a:lnTo>
                    <a:pt x="142" y="12"/>
                  </a:lnTo>
                  <a:lnTo>
                    <a:pt x="149" y="12"/>
                  </a:lnTo>
                  <a:lnTo>
                    <a:pt x="158" y="12"/>
                  </a:lnTo>
                  <a:lnTo>
                    <a:pt x="167" y="12"/>
                  </a:lnTo>
                  <a:lnTo>
                    <a:pt x="176" y="14"/>
                  </a:lnTo>
                  <a:lnTo>
                    <a:pt x="184" y="14"/>
                  </a:lnTo>
                  <a:lnTo>
                    <a:pt x="193" y="14"/>
                  </a:lnTo>
                  <a:lnTo>
                    <a:pt x="201" y="14"/>
                  </a:lnTo>
                  <a:lnTo>
                    <a:pt x="211" y="14"/>
                  </a:lnTo>
                  <a:lnTo>
                    <a:pt x="219" y="14"/>
                  </a:lnTo>
                  <a:lnTo>
                    <a:pt x="227" y="14"/>
                  </a:lnTo>
                  <a:lnTo>
                    <a:pt x="235" y="14"/>
                  </a:lnTo>
                  <a:lnTo>
                    <a:pt x="245" y="14"/>
                  </a:lnTo>
                  <a:lnTo>
                    <a:pt x="253" y="14"/>
                  </a:lnTo>
                  <a:lnTo>
                    <a:pt x="262" y="14"/>
                  </a:lnTo>
                  <a:lnTo>
                    <a:pt x="270" y="14"/>
                  </a:lnTo>
                  <a:lnTo>
                    <a:pt x="278" y="15"/>
                  </a:lnTo>
                  <a:lnTo>
                    <a:pt x="286" y="15"/>
                  </a:lnTo>
                  <a:lnTo>
                    <a:pt x="295" y="15"/>
                  </a:lnTo>
                  <a:lnTo>
                    <a:pt x="303" y="15"/>
                  </a:lnTo>
                  <a:lnTo>
                    <a:pt x="311" y="15"/>
                  </a:lnTo>
                  <a:lnTo>
                    <a:pt x="318" y="15"/>
                  </a:lnTo>
                  <a:lnTo>
                    <a:pt x="326" y="15"/>
                  </a:lnTo>
                  <a:lnTo>
                    <a:pt x="333" y="15"/>
                  </a:lnTo>
                  <a:lnTo>
                    <a:pt x="341" y="17"/>
                  </a:lnTo>
                  <a:lnTo>
                    <a:pt x="348" y="17"/>
                  </a:lnTo>
                  <a:lnTo>
                    <a:pt x="355" y="17"/>
                  </a:lnTo>
                  <a:lnTo>
                    <a:pt x="362" y="17"/>
                  </a:lnTo>
                  <a:lnTo>
                    <a:pt x="367" y="17"/>
                  </a:lnTo>
                  <a:lnTo>
                    <a:pt x="374" y="17"/>
                  </a:lnTo>
                  <a:lnTo>
                    <a:pt x="380" y="17"/>
                  </a:lnTo>
                  <a:lnTo>
                    <a:pt x="387" y="17"/>
                  </a:lnTo>
                  <a:lnTo>
                    <a:pt x="392" y="17"/>
                  </a:lnTo>
                  <a:lnTo>
                    <a:pt x="396" y="17"/>
                  </a:lnTo>
                  <a:lnTo>
                    <a:pt x="402" y="17"/>
                  </a:lnTo>
                  <a:lnTo>
                    <a:pt x="406" y="17"/>
                  </a:lnTo>
                  <a:lnTo>
                    <a:pt x="411" y="17"/>
                  </a:lnTo>
                  <a:lnTo>
                    <a:pt x="418" y="17"/>
                  </a:lnTo>
                  <a:lnTo>
                    <a:pt x="427" y="17"/>
                  </a:lnTo>
                  <a:lnTo>
                    <a:pt x="713" y="21"/>
                  </a:lnTo>
                  <a:lnTo>
                    <a:pt x="717" y="8"/>
                  </a:lnTo>
                  <a:lnTo>
                    <a:pt x="71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2" name="Freeform 121">
              <a:extLst>
                <a:ext uri="{FF2B5EF4-FFF2-40B4-BE49-F238E27FC236}">
                  <a16:creationId xmlns:a16="http://schemas.microsoft.com/office/drawing/2014/main" id="{75378203-4282-46D3-B6B7-5F7288586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2650"/>
              <a:ext cx="310" cy="116"/>
            </a:xfrm>
            <a:custGeom>
              <a:avLst/>
              <a:gdLst>
                <a:gd name="T0" fmla="*/ 304 w 310"/>
                <a:gd name="T1" fmla="*/ 13 h 116"/>
                <a:gd name="T2" fmla="*/ 293 w 310"/>
                <a:gd name="T3" fmla="*/ 11 h 116"/>
                <a:gd name="T4" fmla="*/ 284 w 310"/>
                <a:gd name="T5" fmla="*/ 11 h 116"/>
                <a:gd name="T6" fmla="*/ 274 w 310"/>
                <a:gd name="T7" fmla="*/ 11 h 116"/>
                <a:gd name="T8" fmla="*/ 265 w 310"/>
                <a:gd name="T9" fmla="*/ 11 h 116"/>
                <a:gd name="T10" fmla="*/ 255 w 310"/>
                <a:gd name="T11" fmla="*/ 11 h 116"/>
                <a:gd name="T12" fmla="*/ 244 w 310"/>
                <a:gd name="T13" fmla="*/ 11 h 116"/>
                <a:gd name="T14" fmla="*/ 234 w 310"/>
                <a:gd name="T15" fmla="*/ 13 h 116"/>
                <a:gd name="T16" fmla="*/ 223 w 310"/>
                <a:gd name="T17" fmla="*/ 14 h 116"/>
                <a:gd name="T18" fmla="*/ 212 w 310"/>
                <a:gd name="T19" fmla="*/ 16 h 116"/>
                <a:gd name="T20" fmla="*/ 203 w 310"/>
                <a:gd name="T21" fmla="*/ 17 h 116"/>
                <a:gd name="T22" fmla="*/ 190 w 310"/>
                <a:gd name="T23" fmla="*/ 17 h 116"/>
                <a:gd name="T24" fmla="*/ 181 w 310"/>
                <a:gd name="T25" fmla="*/ 20 h 116"/>
                <a:gd name="T26" fmla="*/ 170 w 310"/>
                <a:gd name="T27" fmla="*/ 21 h 116"/>
                <a:gd name="T28" fmla="*/ 160 w 310"/>
                <a:gd name="T29" fmla="*/ 24 h 116"/>
                <a:gd name="T30" fmla="*/ 150 w 310"/>
                <a:gd name="T31" fmla="*/ 25 h 116"/>
                <a:gd name="T32" fmla="*/ 141 w 310"/>
                <a:gd name="T33" fmla="*/ 28 h 116"/>
                <a:gd name="T34" fmla="*/ 130 w 310"/>
                <a:gd name="T35" fmla="*/ 29 h 116"/>
                <a:gd name="T36" fmla="*/ 120 w 310"/>
                <a:gd name="T37" fmla="*/ 32 h 116"/>
                <a:gd name="T38" fmla="*/ 109 w 310"/>
                <a:gd name="T39" fmla="*/ 35 h 116"/>
                <a:gd name="T40" fmla="*/ 101 w 310"/>
                <a:gd name="T41" fmla="*/ 38 h 116"/>
                <a:gd name="T42" fmla="*/ 90 w 310"/>
                <a:gd name="T43" fmla="*/ 40 h 116"/>
                <a:gd name="T44" fmla="*/ 82 w 310"/>
                <a:gd name="T45" fmla="*/ 43 h 116"/>
                <a:gd name="T46" fmla="*/ 65 w 310"/>
                <a:gd name="T47" fmla="*/ 47 h 116"/>
                <a:gd name="T48" fmla="*/ 50 w 310"/>
                <a:gd name="T49" fmla="*/ 53 h 116"/>
                <a:gd name="T50" fmla="*/ 36 w 310"/>
                <a:gd name="T51" fmla="*/ 58 h 116"/>
                <a:gd name="T52" fmla="*/ 25 w 310"/>
                <a:gd name="T53" fmla="*/ 64 h 116"/>
                <a:gd name="T54" fmla="*/ 16 w 310"/>
                <a:gd name="T55" fmla="*/ 69 h 116"/>
                <a:gd name="T56" fmla="*/ 7 w 310"/>
                <a:gd name="T57" fmla="*/ 116 h 116"/>
                <a:gd name="T58" fmla="*/ 5 w 310"/>
                <a:gd name="T59" fmla="*/ 62 h 116"/>
                <a:gd name="T60" fmla="*/ 18 w 310"/>
                <a:gd name="T61" fmla="*/ 54 h 116"/>
                <a:gd name="T62" fmla="*/ 31 w 310"/>
                <a:gd name="T63" fmla="*/ 49 h 116"/>
                <a:gd name="T64" fmla="*/ 40 w 310"/>
                <a:gd name="T65" fmla="*/ 44 h 116"/>
                <a:gd name="T66" fmla="*/ 50 w 310"/>
                <a:gd name="T67" fmla="*/ 40 h 116"/>
                <a:gd name="T68" fmla="*/ 60 w 310"/>
                <a:gd name="T69" fmla="*/ 38 h 116"/>
                <a:gd name="T70" fmla="*/ 71 w 310"/>
                <a:gd name="T71" fmla="*/ 35 h 116"/>
                <a:gd name="T72" fmla="*/ 80 w 310"/>
                <a:gd name="T73" fmla="*/ 31 h 116"/>
                <a:gd name="T74" fmla="*/ 91 w 310"/>
                <a:gd name="T75" fmla="*/ 28 h 116"/>
                <a:gd name="T76" fmla="*/ 102 w 310"/>
                <a:gd name="T77" fmla="*/ 25 h 116"/>
                <a:gd name="T78" fmla="*/ 115 w 310"/>
                <a:gd name="T79" fmla="*/ 22 h 116"/>
                <a:gd name="T80" fmla="*/ 126 w 310"/>
                <a:gd name="T81" fmla="*/ 20 h 116"/>
                <a:gd name="T82" fmla="*/ 138 w 310"/>
                <a:gd name="T83" fmla="*/ 17 h 116"/>
                <a:gd name="T84" fmla="*/ 150 w 310"/>
                <a:gd name="T85" fmla="*/ 16 h 116"/>
                <a:gd name="T86" fmla="*/ 163 w 310"/>
                <a:gd name="T87" fmla="*/ 14 h 116"/>
                <a:gd name="T88" fmla="*/ 174 w 310"/>
                <a:gd name="T89" fmla="*/ 11 h 116"/>
                <a:gd name="T90" fmla="*/ 186 w 310"/>
                <a:gd name="T91" fmla="*/ 10 h 116"/>
                <a:gd name="T92" fmla="*/ 197 w 310"/>
                <a:gd name="T93" fmla="*/ 9 h 116"/>
                <a:gd name="T94" fmla="*/ 210 w 310"/>
                <a:gd name="T95" fmla="*/ 7 h 116"/>
                <a:gd name="T96" fmla="*/ 219 w 310"/>
                <a:gd name="T97" fmla="*/ 4 h 116"/>
                <a:gd name="T98" fmla="*/ 230 w 310"/>
                <a:gd name="T99" fmla="*/ 4 h 116"/>
                <a:gd name="T100" fmla="*/ 243 w 310"/>
                <a:gd name="T101" fmla="*/ 3 h 116"/>
                <a:gd name="T102" fmla="*/ 252 w 310"/>
                <a:gd name="T103" fmla="*/ 3 h 116"/>
                <a:gd name="T104" fmla="*/ 260 w 310"/>
                <a:gd name="T105" fmla="*/ 2 h 116"/>
                <a:gd name="T106" fmla="*/ 274 w 310"/>
                <a:gd name="T107" fmla="*/ 2 h 116"/>
                <a:gd name="T108" fmla="*/ 291 w 310"/>
                <a:gd name="T109" fmla="*/ 0 h 116"/>
                <a:gd name="T110" fmla="*/ 304 w 310"/>
                <a:gd name="T111" fmla="*/ 2 h 116"/>
                <a:gd name="T112" fmla="*/ 310 w 310"/>
                <a:gd name="T113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0" h="116">
                  <a:moveTo>
                    <a:pt x="310" y="3"/>
                  </a:moveTo>
                  <a:lnTo>
                    <a:pt x="304" y="13"/>
                  </a:lnTo>
                  <a:lnTo>
                    <a:pt x="299" y="11"/>
                  </a:lnTo>
                  <a:lnTo>
                    <a:pt x="293" y="11"/>
                  </a:lnTo>
                  <a:lnTo>
                    <a:pt x="289" y="11"/>
                  </a:lnTo>
                  <a:lnTo>
                    <a:pt x="284" y="11"/>
                  </a:lnTo>
                  <a:lnTo>
                    <a:pt x="280" y="11"/>
                  </a:lnTo>
                  <a:lnTo>
                    <a:pt x="274" y="11"/>
                  </a:lnTo>
                  <a:lnTo>
                    <a:pt x="269" y="11"/>
                  </a:lnTo>
                  <a:lnTo>
                    <a:pt x="265" y="11"/>
                  </a:lnTo>
                  <a:lnTo>
                    <a:pt x="259" y="11"/>
                  </a:lnTo>
                  <a:lnTo>
                    <a:pt x="255" y="11"/>
                  </a:lnTo>
                  <a:lnTo>
                    <a:pt x="249" y="11"/>
                  </a:lnTo>
                  <a:lnTo>
                    <a:pt x="244" y="11"/>
                  </a:lnTo>
                  <a:lnTo>
                    <a:pt x="238" y="11"/>
                  </a:lnTo>
                  <a:lnTo>
                    <a:pt x="234" y="13"/>
                  </a:lnTo>
                  <a:lnTo>
                    <a:pt x="229" y="13"/>
                  </a:lnTo>
                  <a:lnTo>
                    <a:pt x="223" y="14"/>
                  </a:lnTo>
                  <a:lnTo>
                    <a:pt x="218" y="14"/>
                  </a:lnTo>
                  <a:lnTo>
                    <a:pt x="212" y="16"/>
                  </a:lnTo>
                  <a:lnTo>
                    <a:pt x="207" y="16"/>
                  </a:lnTo>
                  <a:lnTo>
                    <a:pt x="203" y="17"/>
                  </a:lnTo>
                  <a:lnTo>
                    <a:pt x="196" y="17"/>
                  </a:lnTo>
                  <a:lnTo>
                    <a:pt x="190" y="17"/>
                  </a:lnTo>
                  <a:lnTo>
                    <a:pt x="186" y="18"/>
                  </a:lnTo>
                  <a:lnTo>
                    <a:pt x="181" y="20"/>
                  </a:lnTo>
                  <a:lnTo>
                    <a:pt x="175" y="20"/>
                  </a:lnTo>
                  <a:lnTo>
                    <a:pt x="170" y="21"/>
                  </a:lnTo>
                  <a:lnTo>
                    <a:pt x="166" y="21"/>
                  </a:lnTo>
                  <a:lnTo>
                    <a:pt x="160" y="24"/>
                  </a:lnTo>
                  <a:lnTo>
                    <a:pt x="155" y="24"/>
                  </a:lnTo>
                  <a:lnTo>
                    <a:pt x="150" y="25"/>
                  </a:lnTo>
                  <a:lnTo>
                    <a:pt x="145" y="27"/>
                  </a:lnTo>
                  <a:lnTo>
                    <a:pt x="141" y="28"/>
                  </a:lnTo>
                  <a:lnTo>
                    <a:pt x="134" y="28"/>
                  </a:lnTo>
                  <a:lnTo>
                    <a:pt x="130" y="29"/>
                  </a:lnTo>
                  <a:lnTo>
                    <a:pt x="124" y="31"/>
                  </a:lnTo>
                  <a:lnTo>
                    <a:pt x="120" y="32"/>
                  </a:lnTo>
                  <a:lnTo>
                    <a:pt x="115" y="33"/>
                  </a:lnTo>
                  <a:lnTo>
                    <a:pt x="109" y="35"/>
                  </a:lnTo>
                  <a:lnTo>
                    <a:pt x="105" y="36"/>
                  </a:lnTo>
                  <a:lnTo>
                    <a:pt x="101" y="38"/>
                  </a:lnTo>
                  <a:lnTo>
                    <a:pt x="95" y="38"/>
                  </a:lnTo>
                  <a:lnTo>
                    <a:pt x="90" y="40"/>
                  </a:lnTo>
                  <a:lnTo>
                    <a:pt x="86" y="40"/>
                  </a:lnTo>
                  <a:lnTo>
                    <a:pt x="82" y="43"/>
                  </a:lnTo>
                  <a:lnTo>
                    <a:pt x="73" y="44"/>
                  </a:lnTo>
                  <a:lnTo>
                    <a:pt x="65" y="47"/>
                  </a:lnTo>
                  <a:lnTo>
                    <a:pt x="57" y="50"/>
                  </a:lnTo>
                  <a:lnTo>
                    <a:pt x="50" y="53"/>
                  </a:lnTo>
                  <a:lnTo>
                    <a:pt x="42" y="55"/>
                  </a:lnTo>
                  <a:lnTo>
                    <a:pt x="36" y="58"/>
                  </a:lnTo>
                  <a:lnTo>
                    <a:pt x="29" y="61"/>
                  </a:lnTo>
                  <a:lnTo>
                    <a:pt x="25" y="64"/>
                  </a:lnTo>
                  <a:lnTo>
                    <a:pt x="20" y="66"/>
                  </a:lnTo>
                  <a:lnTo>
                    <a:pt x="16" y="69"/>
                  </a:lnTo>
                  <a:lnTo>
                    <a:pt x="20" y="116"/>
                  </a:lnTo>
                  <a:lnTo>
                    <a:pt x="7" y="116"/>
                  </a:lnTo>
                  <a:lnTo>
                    <a:pt x="0" y="68"/>
                  </a:lnTo>
                  <a:lnTo>
                    <a:pt x="5" y="62"/>
                  </a:lnTo>
                  <a:lnTo>
                    <a:pt x="11" y="58"/>
                  </a:lnTo>
                  <a:lnTo>
                    <a:pt x="18" y="54"/>
                  </a:lnTo>
                  <a:lnTo>
                    <a:pt x="28" y="51"/>
                  </a:lnTo>
                  <a:lnTo>
                    <a:pt x="31" y="49"/>
                  </a:lnTo>
                  <a:lnTo>
                    <a:pt x="35" y="46"/>
                  </a:lnTo>
                  <a:lnTo>
                    <a:pt x="40" y="44"/>
                  </a:lnTo>
                  <a:lnTo>
                    <a:pt x="44" y="43"/>
                  </a:lnTo>
                  <a:lnTo>
                    <a:pt x="50" y="40"/>
                  </a:lnTo>
                  <a:lnTo>
                    <a:pt x="55" y="39"/>
                  </a:lnTo>
                  <a:lnTo>
                    <a:pt x="60" y="38"/>
                  </a:lnTo>
                  <a:lnTo>
                    <a:pt x="65" y="36"/>
                  </a:lnTo>
                  <a:lnTo>
                    <a:pt x="71" y="35"/>
                  </a:lnTo>
                  <a:lnTo>
                    <a:pt x="76" y="33"/>
                  </a:lnTo>
                  <a:lnTo>
                    <a:pt x="80" y="31"/>
                  </a:lnTo>
                  <a:lnTo>
                    <a:pt x="86" y="29"/>
                  </a:lnTo>
                  <a:lnTo>
                    <a:pt x="91" y="28"/>
                  </a:lnTo>
                  <a:lnTo>
                    <a:pt x="97" y="28"/>
                  </a:lnTo>
                  <a:lnTo>
                    <a:pt x="102" y="25"/>
                  </a:lnTo>
                  <a:lnTo>
                    <a:pt x="109" y="25"/>
                  </a:lnTo>
                  <a:lnTo>
                    <a:pt x="115" y="22"/>
                  </a:lnTo>
                  <a:lnTo>
                    <a:pt x="121" y="21"/>
                  </a:lnTo>
                  <a:lnTo>
                    <a:pt x="126" y="20"/>
                  </a:lnTo>
                  <a:lnTo>
                    <a:pt x="132" y="20"/>
                  </a:lnTo>
                  <a:lnTo>
                    <a:pt x="138" y="17"/>
                  </a:lnTo>
                  <a:lnTo>
                    <a:pt x="145" y="17"/>
                  </a:lnTo>
                  <a:lnTo>
                    <a:pt x="150" y="16"/>
                  </a:lnTo>
                  <a:lnTo>
                    <a:pt x="157" y="16"/>
                  </a:lnTo>
                  <a:lnTo>
                    <a:pt x="163" y="14"/>
                  </a:lnTo>
                  <a:lnTo>
                    <a:pt x="170" y="13"/>
                  </a:lnTo>
                  <a:lnTo>
                    <a:pt x="174" y="11"/>
                  </a:lnTo>
                  <a:lnTo>
                    <a:pt x="181" y="11"/>
                  </a:lnTo>
                  <a:lnTo>
                    <a:pt x="186" y="10"/>
                  </a:lnTo>
                  <a:lnTo>
                    <a:pt x="192" y="9"/>
                  </a:lnTo>
                  <a:lnTo>
                    <a:pt x="197" y="9"/>
                  </a:lnTo>
                  <a:lnTo>
                    <a:pt x="204" y="9"/>
                  </a:lnTo>
                  <a:lnTo>
                    <a:pt x="210" y="7"/>
                  </a:lnTo>
                  <a:lnTo>
                    <a:pt x="215" y="6"/>
                  </a:lnTo>
                  <a:lnTo>
                    <a:pt x="219" y="4"/>
                  </a:lnTo>
                  <a:lnTo>
                    <a:pt x="226" y="4"/>
                  </a:lnTo>
                  <a:lnTo>
                    <a:pt x="230" y="4"/>
                  </a:lnTo>
                  <a:lnTo>
                    <a:pt x="236" y="3"/>
                  </a:lnTo>
                  <a:lnTo>
                    <a:pt x="243" y="3"/>
                  </a:lnTo>
                  <a:lnTo>
                    <a:pt x="248" y="3"/>
                  </a:lnTo>
                  <a:lnTo>
                    <a:pt x="252" y="3"/>
                  </a:lnTo>
                  <a:lnTo>
                    <a:pt x="256" y="3"/>
                  </a:lnTo>
                  <a:lnTo>
                    <a:pt x="260" y="2"/>
                  </a:lnTo>
                  <a:lnTo>
                    <a:pt x="266" y="2"/>
                  </a:lnTo>
                  <a:lnTo>
                    <a:pt x="274" y="2"/>
                  </a:lnTo>
                  <a:lnTo>
                    <a:pt x="284" y="2"/>
                  </a:lnTo>
                  <a:lnTo>
                    <a:pt x="291" y="0"/>
                  </a:lnTo>
                  <a:lnTo>
                    <a:pt x="298" y="0"/>
                  </a:lnTo>
                  <a:lnTo>
                    <a:pt x="304" y="2"/>
                  </a:lnTo>
                  <a:lnTo>
                    <a:pt x="310" y="3"/>
                  </a:lnTo>
                  <a:lnTo>
                    <a:pt x="31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3" name="Freeform 122">
              <a:extLst>
                <a:ext uri="{FF2B5EF4-FFF2-40B4-BE49-F238E27FC236}">
                  <a16:creationId xmlns:a16="http://schemas.microsoft.com/office/drawing/2014/main" id="{2AE79178-CBE4-4C40-8764-43E5CB778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2237"/>
              <a:ext cx="34" cy="244"/>
            </a:xfrm>
            <a:custGeom>
              <a:avLst/>
              <a:gdLst>
                <a:gd name="T0" fmla="*/ 0 w 34"/>
                <a:gd name="T1" fmla="*/ 11 h 244"/>
                <a:gd name="T2" fmla="*/ 1 w 34"/>
                <a:gd name="T3" fmla="*/ 21 h 244"/>
                <a:gd name="T4" fmla="*/ 3 w 34"/>
                <a:gd name="T5" fmla="*/ 32 h 244"/>
                <a:gd name="T6" fmla="*/ 6 w 34"/>
                <a:gd name="T7" fmla="*/ 44 h 244"/>
                <a:gd name="T8" fmla="*/ 8 w 34"/>
                <a:gd name="T9" fmla="*/ 58 h 244"/>
                <a:gd name="T10" fmla="*/ 10 w 34"/>
                <a:gd name="T11" fmla="*/ 72 h 244"/>
                <a:gd name="T12" fmla="*/ 12 w 34"/>
                <a:gd name="T13" fmla="*/ 87 h 244"/>
                <a:gd name="T14" fmla="*/ 17 w 34"/>
                <a:gd name="T15" fmla="*/ 102 h 244"/>
                <a:gd name="T16" fmla="*/ 18 w 34"/>
                <a:gd name="T17" fmla="*/ 119 h 244"/>
                <a:gd name="T18" fmla="*/ 19 w 34"/>
                <a:gd name="T19" fmla="*/ 135 h 244"/>
                <a:gd name="T20" fmla="*/ 21 w 34"/>
                <a:gd name="T21" fmla="*/ 152 h 244"/>
                <a:gd name="T22" fmla="*/ 22 w 34"/>
                <a:gd name="T23" fmla="*/ 168 h 244"/>
                <a:gd name="T24" fmla="*/ 25 w 34"/>
                <a:gd name="T25" fmla="*/ 186 h 244"/>
                <a:gd name="T26" fmla="*/ 25 w 34"/>
                <a:gd name="T27" fmla="*/ 203 h 244"/>
                <a:gd name="T28" fmla="*/ 25 w 34"/>
                <a:gd name="T29" fmla="*/ 219 h 244"/>
                <a:gd name="T30" fmla="*/ 25 w 34"/>
                <a:gd name="T31" fmla="*/ 236 h 244"/>
                <a:gd name="T32" fmla="*/ 33 w 34"/>
                <a:gd name="T33" fmla="*/ 243 h 244"/>
                <a:gd name="T34" fmla="*/ 33 w 34"/>
                <a:gd name="T35" fmla="*/ 226 h 244"/>
                <a:gd name="T36" fmla="*/ 34 w 34"/>
                <a:gd name="T37" fmla="*/ 211 h 244"/>
                <a:gd name="T38" fmla="*/ 33 w 34"/>
                <a:gd name="T39" fmla="*/ 194 h 244"/>
                <a:gd name="T40" fmla="*/ 33 w 34"/>
                <a:gd name="T41" fmla="*/ 178 h 244"/>
                <a:gd name="T42" fmla="*/ 30 w 34"/>
                <a:gd name="T43" fmla="*/ 160 h 244"/>
                <a:gd name="T44" fmla="*/ 29 w 34"/>
                <a:gd name="T45" fmla="*/ 143 h 244"/>
                <a:gd name="T46" fmla="*/ 26 w 34"/>
                <a:gd name="T47" fmla="*/ 125 h 244"/>
                <a:gd name="T48" fmla="*/ 25 w 34"/>
                <a:gd name="T49" fmla="*/ 110 h 244"/>
                <a:gd name="T50" fmla="*/ 21 w 34"/>
                <a:gd name="T51" fmla="*/ 92 h 244"/>
                <a:gd name="T52" fmla="*/ 18 w 34"/>
                <a:gd name="T53" fmla="*/ 77 h 244"/>
                <a:gd name="T54" fmla="*/ 17 w 34"/>
                <a:gd name="T55" fmla="*/ 62 h 244"/>
                <a:gd name="T56" fmla="*/ 14 w 34"/>
                <a:gd name="T57" fmla="*/ 48 h 244"/>
                <a:gd name="T58" fmla="*/ 11 w 34"/>
                <a:gd name="T59" fmla="*/ 33 h 244"/>
                <a:gd name="T60" fmla="*/ 8 w 34"/>
                <a:gd name="T61" fmla="*/ 21 h 244"/>
                <a:gd name="T62" fmla="*/ 7 w 34"/>
                <a:gd name="T63" fmla="*/ 10 h 244"/>
                <a:gd name="T64" fmla="*/ 6 w 34"/>
                <a:gd name="T65" fmla="*/ 0 h 244"/>
                <a:gd name="T66" fmla="*/ 0 w 34"/>
                <a:gd name="T67" fmla="*/ 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244">
                  <a:moveTo>
                    <a:pt x="0" y="8"/>
                  </a:moveTo>
                  <a:lnTo>
                    <a:pt x="0" y="11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3" y="26"/>
                  </a:lnTo>
                  <a:lnTo>
                    <a:pt x="3" y="32"/>
                  </a:lnTo>
                  <a:lnTo>
                    <a:pt x="4" y="39"/>
                  </a:lnTo>
                  <a:lnTo>
                    <a:pt x="6" y="44"/>
                  </a:lnTo>
                  <a:lnTo>
                    <a:pt x="7" y="52"/>
                  </a:lnTo>
                  <a:lnTo>
                    <a:pt x="8" y="58"/>
                  </a:lnTo>
                  <a:lnTo>
                    <a:pt x="10" y="65"/>
                  </a:lnTo>
                  <a:lnTo>
                    <a:pt x="10" y="72"/>
                  </a:lnTo>
                  <a:lnTo>
                    <a:pt x="12" y="79"/>
                  </a:lnTo>
                  <a:lnTo>
                    <a:pt x="12" y="87"/>
                  </a:lnTo>
                  <a:lnTo>
                    <a:pt x="14" y="94"/>
                  </a:lnTo>
                  <a:lnTo>
                    <a:pt x="17" y="102"/>
                  </a:lnTo>
                  <a:lnTo>
                    <a:pt x="18" y="110"/>
                  </a:lnTo>
                  <a:lnTo>
                    <a:pt x="18" y="119"/>
                  </a:lnTo>
                  <a:lnTo>
                    <a:pt x="19" y="127"/>
                  </a:lnTo>
                  <a:lnTo>
                    <a:pt x="19" y="135"/>
                  </a:lnTo>
                  <a:lnTo>
                    <a:pt x="21" y="143"/>
                  </a:lnTo>
                  <a:lnTo>
                    <a:pt x="21" y="152"/>
                  </a:lnTo>
                  <a:lnTo>
                    <a:pt x="22" y="160"/>
                  </a:lnTo>
                  <a:lnTo>
                    <a:pt x="22" y="168"/>
                  </a:lnTo>
                  <a:lnTo>
                    <a:pt x="25" y="178"/>
                  </a:lnTo>
                  <a:lnTo>
                    <a:pt x="25" y="186"/>
                  </a:lnTo>
                  <a:lnTo>
                    <a:pt x="25" y="194"/>
                  </a:lnTo>
                  <a:lnTo>
                    <a:pt x="25" y="203"/>
                  </a:lnTo>
                  <a:lnTo>
                    <a:pt x="26" y="211"/>
                  </a:lnTo>
                  <a:lnTo>
                    <a:pt x="25" y="219"/>
                  </a:lnTo>
                  <a:lnTo>
                    <a:pt x="25" y="227"/>
                  </a:lnTo>
                  <a:lnTo>
                    <a:pt x="25" y="236"/>
                  </a:lnTo>
                  <a:lnTo>
                    <a:pt x="25" y="244"/>
                  </a:lnTo>
                  <a:lnTo>
                    <a:pt x="33" y="243"/>
                  </a:lnTo>
                  <a:lnTo>
                    <a:pt x="33" y="234"/>
                  </a:lnTo>
                  <a:lnTo>
                    <a:pt x="33" y="226"/>
                  </a:lnTo>
                  <a:lnTo>
                    <a:pt x="33" y="218"/>
                  </a:lnTo>
                  <a:lnTo>
                    <a:pt x="34" y="211"/>
                  </a:lnTo>
                  <a:lnTo>
                    <a:pt x="33" y="201"/>
                  </a:lnTo>
                  <a:lnTo>
                    <a:pt x="33" y="194"/>
                  </a:lnTo>
                  <a:lnTo>
                    <a:pt x="33" y="185"/>
                  </a:lnTo>
                  <a:lnTo>
                    <a:pt x="33" y="178"/>
                  </a:lnTo>
                  <a:lnTo>
                    <a:pt x="30" y="168"/>
                  </a:lnTo>
                  <a:lnTo>
                    <a:pt x="30" y="160"/>
                  </a:lnTo>
                  <a:lnTo>
                    <a:pt x="29" y="150"/>
                  </a:lnTo>
                  <a:lnTo>
                    <a:pt x="29" y="143"/>
                  </a:lnTo>
                  <a:lnTo>
                    <a:pt x="28" y="134"/>
                  </a:lnTo>
                  <a:lnTo>
                    <a:pt x="26" y="125"/>
                  </a:lnTo>
                  <a:lnTo>
                    <a:pt x="25" y="117"/>
                  </a:lnTo>
                  <a:lnTo>
                    <a:pt x="25" y="110"/>
                  </a:lnTo>
                  <a:lnTo>
                    <a:pt x="22" y="101"/>
                  </a:lnTo>
                  <a:lnTo>
                    <a:pt x="21" y="92"/>
                  </a:lnTo>
                  <a:lnTo>
                    <a:pt x="19" y="85"/>
                  </a:lnTo>
                  <a:lnTo>
                    <a:pt x="18" y="77"/>
                  </a:lnTo>
                  <a:lnTo>
                    <a:pt x="17" y="69"/>
                  </a:lnTo>
                  <a:lnTo>
                    <a:pt x="17" y="62"/>
                  </a:lnTo>
                  <a:lnTo>
                    <a:pt x="14" y="54"/>
                  </a:lnTo>
                  <a:lnTo>
                    <a:pt x="14" y="48"/>
                  </a:lnTo>
                  <a:lnTo>
                    <a:pt x="12" y="40"/>
                  </a:lnTo>
                  <a:lnTo>
                    <a:pt x="11" y="33"/>
                  </a:lnTo>
                  <a:lnTo>
                    <a:pt x="10" y="26"/>
                  </a:lnTo>
                  <a:lnTo>
                    <a:pt x="8" y="21"/>
                  </a:lnTo>
                  <a:lnTo>
                    <a:pt x="8" y="15"/>
                  </a:lnTo>
                  <a:lnTo>
                    <a:pt x="7" y="10"/>
                  </a:lnTo>
                  <a:lnTo>
                    <a:pt x="6" y="4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4" name="Freeform 123">
              <a:extLst>
                <a:ext uri="{FF2B5EF4-FFF2-40B4-BE49-F238E27FC236}">
                  <a16:creationId xmlns:a16="http://schemas.microsoft.com/office/drawing/2014/main" id="{6C3BB7E2-A597-4746-993C-362164856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2317"/>
              <a:ext cx="24" cy="226"/>
            </a:xfrm>
            <a:custGeom>
              <a:avLst/>
              <a:gdLst>
                <a:gd name="T0" fmla="*/ 21 w 24"/>
                <a:gd name="T1" fmla="*/ 1 h 226"/>
                <a:gd name="T2" fmla="*/ 19 w 24"/>
                <a:gd name="T3" fmla="*/ 7 h 226"/>
                <a:gd name="T4" fmla="*/ 17 w 24"/>
                <a:gd name="T5" fmla="*/ 16 h 226"/>
                <a:gd name="T6" fmla="*/ 15 w 24"/>
                <a:gd name="T7" fmla="*/ 29 h 226"/>
                <a:gd name="T8" fmla="*/ 14 w 24"/>
                <a:gd name="T9" fmla="*/ 43 h 226"/>
                <a:gd name="T10" fmla="*/ 11 w 24"/>
                <a:gd name="T11" fmla="*/ 58 h 226"/>
                <a:gd name="T12" fmla="*/ 11 w 24"/>
                <a:gd name="T13" fmla="*/ 74 h 226"/>
                <a:gd name="T14" fmla="*/ 10 w 24"/>
                <a:gd name="T15" fmla="*/ 88 h 226"/>
                <a:gd name="T16" fmla="*/ 10 w 24"/>
                <a:gd name="T17" fmla="*/ 98 h 226"/>
                <a:gd name="T18" fmla="*/ 8 w 24"/>
                <a:gd name="T19" fmla="*/ 112 h 226"/>
                <a:gd name="T20" fmla="*/ 7 w 24"/>
                <a:gd name="T21" fmla="*/ 124 h 226"/>
                <a:gd name="T22" fmla="*/ 7 w 24"/>
                <a:gd name="T23" fmla="*/ 134 h 226"/>
                <a:gd name="T24" fmla="*/ 6 w 24"/>
                <a:gd name="T25" fmla="*/ 147 h 226"/>
                <a:gd name="T26" fmla="*/ 4 w 24"/>
                <a:gd name="T27" fmla="*/ 164 h 226"/>
                <a:gd name="T28" fmla="*/ 3 w 24"/>
                <a:gd name="T29" fmla="*/ 180 h 226"/>
                <a:gd name="T30" fmla="*/ 2 w 24"/>
                <a:gd name="T31" fmla="*/ 196 h 226"/>
                <a:gd name="T32" fmla="*/ 2 w 24"/>
                <a:gd name="T33" fmla="*/ 208 h 226"/>
                <a:gd name="T34" fmla="*/ 0 w 24"/>
                <a:gd name="T35" fmla="*/ 219 h 226"/>
                <a:gd name="T36" fmla="*/ 7 w 24"/>
                <a:gd name="T37" fmla="*/ 226 h 226"/>
                <a:gd name="T38" fmla="*/ 7 w 24"/>
                <a:gd name="T39" fmla="*/ 215 h 226"/>
                <a:gd name="T40" fmla="*/ 10 w 24"/>
                <a:gd name="T41" fmla="*/ 201 h 226"/>
                <a:gd name="T42" fmla="*/ 10 w 24"/>
                <a:gd name="T43" fmla="*/ 189 h 226"/>
                <a:gd name="T44" fmla="*/ 11 w 24"/>
                <a:gd name="T45" fmla="*/ 176 h 226"/>
                <a:gd name="T46" fmla="*/ 13 w 24"/>
                <a:gd name="T47" fmla="*/ 161 h 226"/>
                <a:gd name="T48" fmla="*/ 14 w 24"/>
                <a:gd name="T49" fmla="*/ 146 h 226"/>
                <a:gd name="T50" fmla="*/ 15 w 24"/>
                <a:gd name="T51" fmla="*/ 131 h 226"/>
                <a:gd name="T52" fmla="*/ 17 w 24"/>
                <a:gd name="T53" fmla="*/ 116 h 226"/>
                <a:gd name="T54" fmla="*/ 17 w 24"/>
                <a:gd name="T55" fmla="*/ 101 h 226"/>
                <a:gd name="T56" fmla="*/ 18 w 24"/>
                <a:gd name="T57" fmla="*/ 85 h 226"/>
                <a:gd name="T58" fmla="*/ 18 w 24"/>
                <a:gd name="T59" fmla="*/ 70 h 226"/>
                <a:gd name="T60" fmla="*/ 19 w 24"/>
                <a:gd name="T61" fmla="*/ 55 h 226"/>
                <a:gd name="T62" fmla="*/ 21 w 24"/>
                <a:gd name="T63" fmla="*/ 41 h 226"/>
                <a:gd name="T64" fmla="*/ 22 w 24"/>
                <a:gd name="T65" fmla="*/ 29 h 226"/>
                <a:gd name="T66" fmla="*/ 22 w 24"/>
                <a:gd name="T67" fmla="*/ 16 h 226"/>
                <a:gd name="T68" fmla="*/ 24 w 24"/>
                <a:gd name="T69" fmla="*/ 7 h 226"/>
                <a:gd name="T70" fmla="*/ 22 w 24"/>
                <a:gd name="T7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226">
                  <a:moveTo>
                    <a:pt x="22" y="0"/>
                  </a:moveTo>
                  <a:lnTo>
                    <a:pt x="21" y="1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8" y="12"/>
                  </a:lnTo>
                  <a:lnTo>
                    <a:pt x="17" y="16"/>
                  </a:lnTo>
                  <a:lnTo>
                    <a:pt x="17" y="22"/>
                  </a:lnTo>
                  <a:lnTo>
                    <a:pt x="15" y="29"/>
                  </a:lnTo>
                  <a:lnTo>
                    <a:pt x="15" y="36"/>
                  </a:lnTo>
                  <a:lnTo>
                    <a:pt x="14" y="43"/>
                  </a:lnTo>
                  <a:lnTo>
                    <a:pt x="14" y="50"/>
                  </a:lnTo>
                  <a:lnTo>
                    <a:pt x="11" y="58"/>
                  </a:lnTo>
                  <a:lnTo>
                    <a:pt x="11" y="66"/>
                  </a:lnTo>
                  <a:lnTo>
                    <a:pt x="11" y="74"/>
                  </a:lnTo>
                  <a:lnTo>
                    <a:pt x="10" y="84"/>
                  </a:lnTo>
                  <a:lnTo>
                    <a:pt x="10" y="88"/>
                  </a:lnTo>
                  <a:lnTo>
                    <a:pt x="10" y="94"/>
                  </a:lnTo>
                  <a:lnTo>
                    <a:pt x="10" y="98"/>
                  </a:lnTo>
                  <a:lnTo>
                    <a:pt x="10" y="103"/>
                  </a:lnTo>
                  <a:lnTo>
                    <a:pt x="8" y="112"/>
                  </a:lnTo>
                  <a:lnTo>
                    <a:pt x="7" y="120"/>
                  </a:lnTo>
                  <a:lnTo>
                    <a:pt x="7" y="124"/>
                  </a:lnTo>
                  <a:lnTo>
                    <a:pt x="7" y="129"/>
                  </a:lnTo>
                  <a:lnTo>
                    <a:pt x="7" y="134"/>
                  </a:lnTo>
                  <a:lnTo>
                    <a:pt x="7" y="139"/>
                  </a:lnTo>
                  <a:lnTo>
                    <a:pt x="6" y="147"/>
                  </a:lnTo>
                  <a:lnTo>
                    <a:pt x="6" y="156"/>
                  </a:lnTo>
                  <a:lnTo>
                    <a:pt x="4" y="164"/>
                  </a:lnTo>
                  <a:lnTo>
                    <a:pt x="4" y="174"/>
                  </a:lnTo>
                  <a:lnTo>
                    <a:pt x="3" y="180"/>
                  </a:lnTo>
                  <a:lnTo>
                    <a:pt x="3" y="189"/>
                  </a:lnTo>
                  <a:lnTo>
                    <a:pt x="2" y="196"/>
                  </a:lnTo>
                  <a:lnTo>
                    <a:pt x="2" y="202"/>
                  </a:lnTo>
                  <a:lnTo>
                    <a:pt x="2" y="208"/>
                  </a:lnTo>
                  <a:lnTo>
                    <a:pt x="0" y="215"/>
                  </a:lnTo>
                  <a:lnTo>
                    <a:pt x="0" y="219"/>
                  </a:lnTo>
                  <a:lnTo>
                    <a:pt x="0" y="225"/>
                  </a:lnTo>
                  <a:lnTo>
                    <a:pt x="7" y="226"/>
                  </a:lnTo>
                  <a:lnTo>
                    <a:pt x="7" y="220"/>
                  </a:lnTo>
                  <a:lnTo>
                    <a:pt x="7" y="215"/>
                  </a:lnTo>
                  <a:lnTo>
                    <a:pt x="8" y="208"/>
                  </a:lnTo>
                  <a:lnTo>
                    <a:pt x="10" y="201"/>
                  </a:lnTo>
                  <a:lnTo>
                    <a:pt x="10" y="196"/>
                  </a:lnTo>
                  <a:lnTo>
                    <a:pt x="10" y="189"/>
                  </a:lnTo>
                  <a:lnTo>
                    <a:pt x="11" y="182"/>
                  </a:lnTo>
                  <a:lnTo>
                    <a:pt x="11" y="176"/>
                  </a:lnTo>
                  <a:lnTo>
                    <a:pt x="11" y="168"/>
                  </a:lnTo>
                  <a:lnTo>
                    <a:pt x="13" y="161"/>
                  </a:lnTo>
                  <a:lnTo>
                    <a:pt x="14" y="154"/>
                  </a:lnTo>
                  <a:lnTo>
                    <a:pt x="14" y="146"/>
                  </a:lnTo>
                  <a:lnTo>
                    <a:pt x="14" y="139"/>
                  </a:lnTo>
                  <a:lnTo>
                    <a:pt x="15" y="131"/>
                  </a:lnTo>
                  <a:lnTo>
                    <a:pt x="15" y="124"/>
                  </a:lnTo>
                  <a:lnTo>
                    <a:pt x="17" y="116"/>
                  </a:lnTo>
                  <a:lnTo>
                    <a:pt x="17" y="107"/>
                  </a:lnTo>
                  <a:lnTo>
                    <a:pt x="17" y="101"/>
                  </a:lnTo>
                  <a:lnTo>
                    <a:pt x="18" y="92"/>
                  </a:lnTo>
                  <a:lnTo>
                    <a:pt x="18" y="85"/>
                  </a:lnTo>
                  <a:lnTo>
                    <a:pt x="18" y="77"/>
                  </a:lnTo>
                  <a:lnTo>
                    <a:pt x="18" y="70"/>
                  </a:lnTo>
                  <a:lnTo>
                    <a:pt x="19" y="62"/>
                  </a:lnTo>
                  <a:lnTo>
                    <a:pt x="19" y="55"/>
                  </a:lnTo>
                  <a:lnTo>
                    <a:pt x="19" y="48"/>
                  </a:lnTo>
                  <a:lnTo>
                    <a:pt x="21" y="41"/>
                  </a:lnTo>
                  <a:lnTo>
                    <a:pt x="21" y="34"/>
                  </a:lnTo>
                  <a:lnTo>
                    <a:pt x="22" y="29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7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5" name="Freeform 124">
              <a:extLst>
                <a:ext uri="{FF2B5EF4-FFF2-40B4-BE49-F238E27FC236}">
                  <a16:creationId xmlns:a16="http://schemas.microsoft.com/office/drawing/2014/main" id="{40ECB68B-ECAB-4FD6-AA74-E039C033E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2766"/>
              <a:ext cx="366" cy="418"/>
            </a:xfrm>
            <a:custGeom>
              <a:avLst/>
              <a:gdLst>
                <a:gd name="T0" fmla="*/ 325 w 366"/>
                <a:gd name="T1" fmla="*/ 14 h 418"/>
                <a:gd name="T2" fmla="*/ 366 w 366"/>
                <a:gd name="T3" fmla="*/ 418 h 418"/>
                <a:gd name="T4" fmla="*/ 63 w 366"/>
                <a:gd name="T5" fmla="*/ 394 h 418"/>
                <a:gd name="T6" fmla="*/ 0 w 366"/>
                <a:gd name="T7" fmla="*/ 0 h 418"/>
                <a:gd name="T8" fmla="*/ 325 w 366"/>
                <a:gd name="T9" fmla="*/ 14 h 418"/>
                <a:gd name="T10" fmla="*/ 325 w 366"/>
                <a:gd name="T11" fmla="*/ 1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418">
                  <a:moveTo>
                    <a:pt x="325" y="14"/>
                  </a:moveTo>
                  <a:lnTo>
                    <a:pt x="366" y="418"/>
                  </a:lnTo>
                  <a:lnTo>
                    <a:pt x="63" y="394"/>
                  </a:lnTo>
                  <a:lnTo>
                    <a:pt x="0" y="0"/>
                  </a:lnTo>
                  <a:lnTo>
                    <a:pt x="325" y="14"/>
                  </a:lnTo>
                  <a:lnTo>
                    <a:pt x="325" y="14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6" name="Freeform 125">
              <a:extLst>
                <a:ext uri="{FF2B5EF4-FFF2-40B4-BE49-F238E27FC236}">
                  <a16:creationId xmlns:a16="http://schemas.microsoft.com/office/drawing/2014/main" id="{EB45B644-3C70-44A2-9874-839C07FE1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" y="2653"/>
              <a:ext cx="356" cy="533"/>
            </a:xfrm>
            <a:custGeom>
              <a:avLst/>
              <a:gdLst>
                <a:gd name="T0" fmla="*/ 253 w 356"/>
                <a:gd name="T1" fmla="*/ 86 h 533"/>
                <a:gd name="T2" fmla="*/ 253 w 356"/>
                <a:gd name="T3" fmla="*/ 116 h 533"/>
                <a:gd name="T4" fmla="*/ 253 w 356"/>
                <a:gd name="T5" fmla="*/ 139 h 533"/>
                <a:gd name="T6" fmla="*/ 253 w 356"/>
                <a:gd name="T7" fmla="*/ 167 h 533"/>
                <a:gd name="T8" fmla="*/ 254 w 356"/>
                <a:gd name="T9" fmla="*/ 199 h 533"/>
                <a:gd name="T10" fmla="*/ 254 w 356"/>
                <a:gd name="T11" fmla="*/ 229 h 533"/>
                <a:gd name="T12" fmla="*/ 254 w 356"/>
                <a:gd name="T13" fmla="*/ 263 h 533"/>
                <a:gd name="T14" fmla="*/ 254 w 356"/>
                <a:gd name="T15" fmla="*/ 296 h 533"/>
                <a:gd name="T16" fmla="*/ 251 w 356"/>
                <a:gd name="T17" fmla="*/ 332 h 533"/>
                <a:gd name="T18" fmla="*/ 248 w 356"/>
                <a:gd name="T19" fmla="*/ 365 h 533"/>
                <a:gd name="T20" fmla="*/ 244 w 356"/>
                <a:gd name="T21" fmla="*/ 397 h 533"/>
                <a:gd name="T22" fmla="*/ 266 w 356"/>
                <a:gd name="T23" fmla="*/ 422 h 533"/>
                <a:gd name="T24" fmla="*/ 299 w 356"/>
                <a:gd name="T25" fmla="*/ 441 h 533"/>
                <a:gd name="T26" fmla="*/ 327 w 356"/>
                <a:gd name="T27" fmla="*/ 459 h 533"/>
                <a:gd name="T28" fmla="*/ 338 w 356"/>
                <a:gd name="T29" fmla="*/ 529 h 533"/>
                <a:gd name="T30" fmla="*/ 315 w 356"/>
                <a:gd name="T31" fmla="*/ 531 h 533"/>
                <a:gd name="T32" fmla="*/ 286 w 356"/>
                <a:gd name="T33" fmla="*/ 533 h 533"/>
                <a:gd name="T34" fmla="*/ 254 w 356"/>
                <a:gd name="T35" fmla="*/ 533 h 533"/>
                <a:gd name="T36" fmla="*/ 222 w 356"/>
                <a:gd name="T37" fmla="*/ 532 h 533"/>
                <a:gd name="T38" fmla="*/ 193 w 356"/>
                <a:gd name="T39" fmla="*/ 529 h 533"/>
                <a:gd name="T40" fmla="*/ 177 w 356"/>
                <a:gd name="T41" fmla="*/ 525 h 533"/>
                <a:gd name="T42" fmla="*/ 193 w 356"/>
                <a:gd name="T43" fmla="*/ 518 h 533"/>
                <a:gd name="T44" fmla="*/ 218 w 356"/>
                <a:gd name="T45" fmla="*/ 517 h 533"/>
                <a:gd name="T46" fmla="*/ 244 w 356"/>
                <a:gd name="T47" fmla="*/ 517 h 533"/>
                <a:gd name="T48" fmla="*/ 271 w 356"/>
                <a:gd name="T49" fmla="*/ 518 h 533"/>
                <a:gd name="T50" fmla="*/ 295 w 356"/>
                <a:gd name="T51" fmla="*/ 518 h 533"/>
                <a:gd name="T52" fmla="*/ 334 w 356"/>
                <a:gd name="T53" fmla="*/ 517 h 533"/>
                <a:gd name="T54" fmla="*/ 306 w 356"/>
                <a:gd name="T55" fmla="*/ 458 h 533"/>
                <a:gd name="T56" fmla="*/ 277 w 356"/>
                <a:gd name="T57" fmla="*/ 441 h 533"/>
                <a:gd name="T58" fmla="*/ 239 w 356"/>
                <a:gd name="T59" fmla="*/ 422 h 533"/>
                <a:gd name="T60" fmla="*/ 233 w 356"/>
                <a:gd name="T61" fmla="*/ 390 h 533"/>
                <a:gd name="T62" fmla="*/ 236 w 356"/>
                <a:gd name="T63" fmla="*/ 357 h 533"/>
                <a:gd name="T64" fmla="*/ 237 w 356"/>
                <a:gd name="T65" fmla="*/ 324 h 533"/>
                <a:gd name="T66" fmla="*/ 239 w 356"/>
                <a:gd name="T67" fmla="*/ 291 h 533"/>
                <a:gd name="T68" fmla="*/ 242 w 356"/>
                <a:gd name="T69" fmla="*/ 259 h 533"/>
                <a:gd name="T70" fmla="*/ 242 w 356"/>
                <a:gd name="T71" fmla="*/ 227 h 533"/>
                <a:gd name="T72" fmla="*/ 242 w 356"/>
                <a:gd name="T73" fmla="*/ 199 h 533"/>
                <a:gd name="T74" fmla="*/ 242 w 356"/>
                <a:gd name="T75" fmla="*/ 170 h 533"/>
                <a:gd name="T76" fmla="*/ 240 w 356"/>
                <a:gd name="T77" fmla="*/ 145 h 533"/>
                <a:gd name="T78" fmla="*/ 239 w 356"/>
                <a:gd name="T79" fmla="*/ 119 h 533"/>
                <a:gd name="T80" fmla="*/ 239 w 356"/>
                <a:gd name="T81" fmla="*/ 88 h 533"/>
                <a:gd name="T82" fmla="*/ 221 w 356"/>
                <a:gd name="T83" fmla="*/ 75 h 533"/>
                <a:gd name="T84" fmla="*/ 188 w 356"/>
                <a:gd name="T85" fmla="*/ 61 h 533"/>
                <a:gd name="T86" fmla="*/ 149 w 356"/>
                <a:gd name="T87" fmla="*/ 47 h 533"/>
                <a:gd name="T88" fmla="*/ 110 w 356"/>
                <a:gd name="T89" fmla="*/ 33 h 533"/>
                <a:gd name="T90" fmla="*/ 68 w 356"/>
                <a:gd name="T91" fmla="*/ 22 h 533"/>
                <a:gd name="T92" fmla="*/ 28 w 356"/>
                <a:gd name="T93" fmla="*/ 14 h 533"/>
                <a:gd name="T94" fmla="*/ 0 w 356"/>
                <a:gd name="T95" fmla="*/ 0 h 533"/>
                <a:gd name="T96" fmla="*/ 35 w 356"/>
                <a:gd name="T97" fmla="*/ 1 h 533"/>
                <a:gd name="T98" fmla="*/ 75 w 356"/>
                <a:gd name="T99" fmla="*/ 11 h 533"/>
                <a:gd name="T100" fmla="*/ 115 w 356"/>
                <a:gd name="T101" fmla="*/ 22 h 533"/>
                <a:gd name="T102" fmla="*/ 145 w 356"/>
                <a:gd name="T103" fmla="*/ 33 h 533"/>
                <a:gd name="T104" fmla="*/ 188 w 356"/>
                <a:gd name="T105" fmla="*/ 48 h 533"/>
                <a:gd name="T106" fmla="*/ 226 w 356"/>
                <a:gd name="T107" fmla="*/ 62 h 533"/>
                <a:gd name="T108" fmla="*/ 254 w 356"/>
                <a:gd name="T109" fmla="*/ 7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" h="533">
                  <a:moveTo>
                    <a:pt x="254" y="73"/>
                  </a:moveTo>
                  <a:lnTo>
                    <a:pt x="253" y="75"/>
                  </a:lnTo>
                  <a:lnTo>
                    <a:pt x="253" y="77"/>
                  </a:lnTo>
                  <a:lnTo>
                    <a:pt x="253" y="80"/>
                  </a:lnTo>
                  <a:lnTo>
                    <a:pt x="253" y="86"/>
                  </a:lnTo>
                  <a:lnTo>
                    <a:pt x="253" y="90"/>
                  </a:lnTo>
                  <a:lnTo>
                    <a:pt x="253" y="97"/>
                  </a:lnTo>
                  <a:lnTo>
                    <a:pt x="253" y="103"/>
                  </a:lnTo>
                  <a:lnTo>
                    <a:pt x="253" y="113"/>
                  </a:lnTo>
                  <a:lnTo>
                    <a:pt x="253" y="116"/>
                  </a:lnTo>
                  <a:lnTo>
                    <a:pt x="253" y="120"/>
                  </a:lnTo>
                  <a:lnTo>
                    <a:pt x="253" y="125"/>
                  </a:lnTo>
                  <a:lnTo>
                    <a:pt x="253" y="130"/>
                  </a:lnTo>
                  <a:lnTo>
                    <a:pt x="253" y="134"/>
                  </a:lnTo>
                  <a:lnTo>
                    <a:pt x="253" y="139"/>
                  </a:lnTo>
                  <a:lnTo>
                    <a:pt x="253" y="143"/>
                  </a:lnTo>
                  <a:lnTo>
                    <a:pt x="253" y="150"/>
                  </a:lnTo>
                  <a:lnTo>
                    <a:pt x="253" y="154"/>
                  </a:lnTo>
                  <a:lnTo>
                    <a:pt x="253" y="161"/>
                  </a:lnTo>
                  <a:lnTo>
                    <a:pt x="253" y="167"/>
                  </a:lnTo>
                  <a:lnTo>
                    <a:pt x="254" y="172"/>
                  </a:lnTo>
                  <a:lnTo>
                    <a:pt x="254" y="178"/>
                  </a:lnTo>
                  <a:lnTo>
                    <a:pt x="254" y="185"/>
                  </a:lnTo>
                  <a:lnTo>
                    <a:pt x="254" y="190"/>
                  </a:lnTo>
                  <a:lnTo>
                    <a:pt x="254" y="199"/>
                  </a:lnTo>
                  <a:lnTo>
                    <a:pt x="254" y="204"/>
                  </a:lnTo>
                  <a:lnTo>
                    <a:pt x="254" y="211"/>
                  </a:lnTo>
                  <a:lnTo>
                    <a:pt x="254" y="216"/>
                  </a:lnTo>
                  <a:lnTo>
                    <a:pt x="254" y="223"/>
                  </a:lnTo>
                  <a:lnTo>
                    <a:pt x="254" y="229"/>
                  </a:lnTo>
                  <a:lnTo>
                    <a:pt x="254" y="236"/>
                  </a:lnTo>
                  <a:lnTo>
                    <a:pt x="254" y="243"/>
                  </a:lnTo>
                  <a:lnTo>
                    <a:pt x="254" y="249"/>
                  </a:lnTo>
                  <a:lnTo>
                    <a:pt x="254" y="256"/>
                  </a:lnTo>
                  <a:lnTo>
                    <a:pt x="254" y="263"/>
                  </a:lnTo>
                  <a:lnTo>
                    <a:pt x="254" y="269"/>
                  </a:lnTo>
                  <a:lnTo>
                    <a:pt x="254" y="277"/>
                  </a:lnTo>
                  <a:lnTo>
                    <a:pt x="254" y="284"/>
                  </a:lnTo>
                  <a:lnTo>
                    <a:pt x="254" y="291"/>
                  </a:lnTo>
                  <a:lnTo>
                    <a:pt x="254" y="296"/>
                  </a:lnTo>
                  <a:lnTo>
                    <a:pt x="254" y="305"/>
                  </a:lnTo>
                  <a:lnTo>
                    <a:pt x="253" y="311"/>
                  </a:lnTo>
                  <a:lnTo>
                    <a:pt x="253" y="317"/>
                  </a:lnTo>
                  <a:lnTo>
                    <a:pt x="251" y="324"/>
                  </a:lnTo>
                  <a:lnTo>
                    <a:pt x="251" y="332"/>
                  </a:lnTo>
                  <a:lnTo>
                    <a:pt x="250" y="339"/>
                  </a:lnTo>
                  <a:lnTo>
                    <a:pt x="250" y="345"/>
                  </a:lnTo>
                  <a:lnTo>
                    <a:pt x="250" y="351"/>
                  </a:lnTo>
                  <a:lnTo>
                    <a:pt x="250" y="360"/>
                  </a:lnTo>
                  <a:lnTo>
                    <a:pt x="248" y="365"/>
                  </a:lnTo>
                  <a:lnTo>
                    <a:pt x="248" y="372"/>
                  </a:lnTo>
                  <a:lnTo>
                    <a:pt x="247" y="378"/>
                  </a:lnTo>
                  <a:lnTo>
                    <a:pt x="246" y="385"/>
                  </a:lnTo>
                  <a:lnTo>
                    <a:pt x="246" y="390"/>
                  </a:lnTo>
                  <a:lnTo>
                    <a:pt x="244" y="397"/>
                  </a:lnTo>
                  <a:lnTo>
                    <a:pt x="244" y="404"/>
                  </a:lnTo>
                  <a:lnTo>
                    <a:pt x="244" y="411"/>
                  </a:lnTo>
                  <a:lnTo>
                    <a:pt x="251" y="413"/>
                  </a:lnTo>
                  <a:lnTo>
                    <a:pt x="258" y="418"/>
                  </a:lnTo>
                  <a:lnTo>
                    <a:pt x="266" y="422"/>
                  </a:lnTo>
                  <a:lnTo>
                    <a:pt x="273" y="426"/>
                  </a:lnTo>
                  <a:lnTo>
                    <a:pt x="280" y="429"/>
                  </a:lnTo>
                  <a:lnTo>
                    <a:pt x="287" y="433"/>
                  </a:lnTo>
                  <a:lnTo>
                    <a:pt x="293" y="437"/>
                  </a:lnTo>
                  <a:lnTo>
                    <a:pt x="299" y="441"/>
                  </a:lnTo>
                  <a:lnTo>
                    <a:pt x="304" y="442"/>
                  </a:lnTo>
                  <a:lnTo>
                    <a:pt x="309" y="446"/>
                  </a:lnTo>
                  <a:lnTo>
                    <a:pt x="315" y="449"/>
                  </a:lnTo>
                  <a:lnTo>
                    <a:pt x="319" y="453"/>
                  </a:lnTo>
                  <a:lnTo>
                    <a:pt x="327" y="459"/>
                  </a:lnTo>
                  <a:lnTo>
                    <a:pt x="334" y="466"/>
                  </a:lnTo>
                  <a:lnTo>
                    <a:pt x="356" y="526"/>
                  </a:lnTo>
                  <a:lnTo>
                    <a:pt x="350" y="528"/>
                  </a:lnTo>
                  <a:lnTo>
                    <a:pt x="342" y="529"/>
                  </a:lnTo>
                  <a:lnTo>
                    <a:pt x="338" y="529"/>
                  </a:lnTo>
                  <a:lnTo>
                    <a:pt x="334" y="529"/>
                  </a:lnTo>
                  <a:lnTo>
                    <a:pt x="330" y="531"/>
                  </a:lnTo>
                  <a:lnTo>
                    <a:pt x="326" y="531"/>
                  </a:lnTo>
                  <a:lnTo>
                    <a:pt x="319" y="531"/>
                  </a:lnTo>
                  <a:lnTo>
                    <a:pt x="315" y="531"/>
                  </a:lnTo>
                  <a:lnTo>
                    <a:pt x="309" y="531"/>
                  </a:lnTo>
                  <a:lnTo>
                    <a:pt x="304" y="532"/>
                  </a:lnTo>
                  <a:lnTo>
                    <a:pt x="298" y="532"/>
                  </a:lnTo>
                  <a:lnTo>
                    <a:pt x="291" y="533"/>
                  </a:lnTo>
                  <a:lnTo>
                    <a:pt x="286" y="533"/>
                  </a:lnTo>
                  <a:lnTo>
                    <a:pt x="280" y="533"/>
                  </a:lnTo>
                  <a:lnTo>
                    <a:pt x="273" y="533"/>
                  </a:lnTo>
                  <a:lnTo>
                    <a:pt x="266" y="533"/>
                  </a:lnTo>
                  <a:lnTo>
                    <a:pt x="261" y="533"/>
                  </a:lnTo>
                  <a:lnTo>
                    <a:pt x="254" y="533"/>
                  </a:lnTo>
                  <a:lnTo>
                    <a:pt x="248" y="533"/>
                  </a:lnTo>
                  <a:lnTo>
                    <a:pt x="242" y="533"/>
                  </a:lnTo>
                  <a:lnTo>
                    <a:pt x="236" y="533"/>
                  </a:lnTo>
                  <a:lnTo>
                    <a:pt x="229" y="533"/>
                  </a:lnTo>
                  <a:lnTo>
                    <a:pt x="222" y="532"/>
                  </a:lnTo>
                  <a:lnTo>
                    <a:pt x="217" y="531"/>
                  </a:lnTo>
                  <a:lnTo>
                    <a:pt x="210" y="531"/>
                  </a:lnTo>
                  <a:lnTo>
                    <a:pt x="206" y="531"/>
                  </a:lnTo>
                  <a:lnTo>
                    <a:pt x="199" y="529"/>
                  </a:lnTo>
                  <a:lnTo>
                    <a:pt x="193" y="529"/>
                  </a:lnTo>
                  <a:lnTo>
                    <a:pt x="189" y="529"/>
                  </a:lnTo>
                  <a:lnTo>
                    <a:pt x="184" y="529"/>
                  </a:lnTo>
                  <a:lnTo>
                    <a:pt x="180" y="526"/>
                  </a:lnTo>
                  <a:lnTo>
                    <a:pt x="177" y="526"/>
                  </a:lnTo>
                  <a:lnTo>
                    <a:pt x="177" y="525"/>
                  </a:lnTo>
                  <a:lnTo>
                    <a:pt x="178" y="522"/>
                  </a:lnTo>
                  <a:lnTo>
                    <a:pt x="180" y="520"/>
                  </a:lnTo>
                  <a:lnTo>
                    <a:pt x="184" y="520"/>
                  </a:lnTo>
                  <a:lnTo>
                    <a:pt x="188" y="518"/>
                  </a:lnTo>
                  <a:lnTo>
                    <a:pt x="193" y="518"/>
                  </a:lnTo>
                  <a:lnTo>
                    <a:pt x="198" y="518"/>
                  </a:lnTo>
                  <a:lnTo>
                    <a:pt x="203" y="518"/>
                  </a:lnTo>
                  <a:lnTo>
                    <a:pt x="209" y="517"/>
                  </a:lnTo>
                  <a:lnTo>
                    <a:pt x="213" y="517"/>
                  </a:lnTo>
                  <a:lnTo>
                    <a:pt x="218" y="517"/>
                  </a:lnTo>
                  <a:lnTo>
                    <a:pt x="224" y="517"/>
                  </a:lnTo>
                  <a:lnTo>
                    <a:pt x="229" y="517"/>
                  </a:lnTo>
                  <a:lnTo>
                    <a:pt x="235" y="517"/>
                  </a:lnTo>
                  <a:lnTo>
                    <a:pt x="239" y="517"/>
                  </a:lnTo>
                  <a:lnTo>
                    <a:pt x="244" y="517"/>
                  </a:lnTo>
                  <a:lnTo>
                    <a:pt x="250" y="517"/>
                  </a:lnTo>
                  <a:lnTo>
                    <a:pt x="255" y="518"/>
                  </a:lnTo>
                  <a:lnTo>
                    <a:pt x="261" y="518"/>
                  </a:lnTo>
                  <a:lnTo>
                    <a:pt x="266" y="518"/>
                  </a:lnTo>
                  <a:lnTo>
                    <a:pt x="271" y="518"/>
                  </a:lnTo>
                  <a:lnTo>
                    <a:pt x="277" y="518"/>
                  </a:lnTo>
                  <a:lnTo>
                    <a:pt x="282" y="518"/>
                  </a:lnTo>
                  <a:lnTo>
                    <a:pt x="286" y="518"/>
                  </a:lnTo>
                  <a:lnTo>
                    <a:pt x="291" y="518"/>
                  </a:lnTo>
                  <a:lnTo>
                    <a:pt x="295" y="518"/>
                  </a:lnTo>
                  <a:lnTo>
                    <a:pt x="304" y="518"/>
                  </a:lnTo>
                  <a:lnTo>
                    <a:pt x="313" y="518"/>
                  </a:lnTo>
                  <a:lnTo>
                    <a:pt x="320" y="518"/>
                  </a:lnTo>
                  <a:lnTo>
                    <a:pt x="327" y="518"/>
                  </a:lnTo>
                  <a:lnTo>
                    <a:pt x="334" y="517"/>
                  </a:lnTo>
                  <a:lnTo>
                    <a:pt x="339" y="517"/>
                  </a:lnTo>
                  <a:lnTo>
                    <a:pt x="326" y="473"/>
                  </a:lnTo>
                  <a:lnTo>
                    <a:pt x="319" y="466"/>
                  </a:lnTo>
                  <a:lnTo>
                    <a:pt x="312" y="462"/>
                  </a:lnTo>
                  <a:lnTo>
                    <a:pt x="306" y="458"/>
                  </a:lnTo>
                  <a:lnTo>
                    <a:pt x="302" y="455"/>
                  </a:lnTo>
                  <a:lnTo>
                    <a:pt x="295" y="452"/>
                  </a:lnTo>
                  <a:lnTo>
                    <a:pt x="291" y="449"/>
                  </a:lnTo>
                  <a:lnTo>
                    <a:pt x="284" y="445"/>
                  </a:lnTo>
                  <a:lnTo>
                    <a:pt x="277" y="441"/>
                  </a:lnTo>
                  <a:lnTo>
                    <a:pt x="271" y="437"/>
                  </a:lnTo>
                  <a:lnTo>
                    <a:pt x="264" y="434"/>
                  </a:lnTo>
                  <a:lnTo>
                    <a:pt x="255" y="430"/>
                  </a:lnTo>
                  <a:lnTo>
                    <a:pt x="247" y="426"/>
                  </a:lnTo>
                  <a:lnTo>
                    <a:pt x="239" y="422"/>
                  </a:lnTo>
                  <a:lnTo>
                    <a:pt x="231" y="418"/>
                  </a:lnTo>
                  <a:lnTo>
                    <a:pt x="231" y="409"/>
                  </a:lnTo>
                  <a:lnTo>
                    <a:pt x="231" y="404"/>
                  </a:lnTo>
                  <a:lnTo>
                    <a:pt x="232" y="397"/>
                  </a:lnTo>
                  <a:lnTo>
                    <a:pt x="233" y="390"/>
                  </a:lnTo>
                  <a:lnTo>
                    <a:pt x="233" y="385"/>
                  </a:lnTo>
                  <a:lnTo>
                    <a:pt x="233" y="378"/>
                  </a:lnTo>
                  <a:lnTo>
                    <a:pt x="235" y="371"/>
                  </a:lnTo>
                  <a:lnTo>
                    <a:pt x="236" y="365"/>
                  </a:lnTo>
                  <a:lnTo>
                    <a:pt x="236" y="357"/>
                  </a:lnTo>
                  <a:lnTo>
                    <a:pt x="236" y="351"/>
                  </a:lnTo>
                  <a:lnTo>
                    <a:pt x="236" y="345"/>
                  </a:lnTo>
                  <a:lnTo>
                    <a:pt x="237" y="339"/>
                  </a:lnTo>
                  <a:lnTo>
                    <a:pt x="237" y="331"/>
                  </a:lnTo>
                  <a:lnTo>
                    <a:pt x="237" y="324"/>
                  </a:lnTo>
                  <a:lnTo>
                    <a:pt x="239" y="317"/>
                  </a:lnTo>
                  <a:lnTo>
                    <a:pt x="239" y="311"/>
                  </a:lnTo>
                  <a:lnTo>
                    <a:pt x="239" y="305"/>
                  </a:lnTo>
                  <a:lnTo>
                    <a:pt x="239" y="299"/>
                  </a:lnTo>
                  <a:lnTo>
                    <a:pt x="239" y="291"/>
                  </a:lnTo>
                  <a:lnTo>
                    <a:pt x="240" y="285"/>
                  </a:lnTo>
                  <a:lnTo>
                    <a:pt x="240" y="278"/>
                  </a:lnTo>
                  <a:lnTo>
                    <a:pt x="240" y="272"/>
                  </a:lnTo>
                  <a:lnTo>
                    <a:pt x="240" y="265"/>
                  </a:lnTo>
                  <a:lnTo>
                    <a:pt x="242" y="259"/>
                  </a:lnTo>
                  <a:lnTo>
                    <a:pt x="242" y="252"/>
                  </a:lnTo>
                  <a:lnTo>
                    <a:pt x="242" y="247"/>
                  </a:lnTo>
                  <a:lnTo>
                    <a:pt x="242" y="240"/>
                  </a:lnTo>
                  <a:lnTo>
                    <a:pt x="242" y="234"/>
                  </a:lnTo>
                  <a:lnTo>
                    <a:pt x="242" y="227"/>
                  </a:lnTo>
                  <a:lnTo>
                    <a:pt x="242" y="222"/>
                  </a:lnTo>
                  <a:lnTo>
                    <a:pt x="242" y="215"/>
                  </a:lnTo>
                  <a:lnTo>
                    <a:pt x="242" y="211"/>
                  </a:lnTo>
                  <a:lnTo>
                    <a:pt x="242" y="204"/>
                  </a:lnTo>
                  <a:lnTo>
                    <a:pt x="242" y="199"/>
                  </a:lnTo>
                  <a:lnTo>
                    <a:pt x="242" y="192"/>
                  </a:lnTo>
                  <a:lnTo>
                    <a:pt x="242" y="186"/>
                  </a:lnTo>
                  <a:lnTo>
                    <a:pt x="242" y="181"/>
                  </a:lnTo>
                  <a:lnTo>
                    <a:pt x="242" y="175"/>
                  </a:lnTo>
                  <a:lnTo>
                    <a:pt x="242" y="170"/>
                  </a:lnTo>
                  <a:lnTo>
                    <a:pt x="242" y="165"/>
                  </a:lnTo>
                  <a:lnTo>
                    <a:pt x="240" y="160"/>
                  </a:lnTo>
                  <a:lnTo>
                    <a:pt x="240" y="154"/>
                  </a:lnTo>
                  <a:lnTo>
                    <a:pt x="240" y="150"/>
                  </a:lnTo>
                  <a:lnTo>
                    <a:pt x="240" y="145"/>
                  </a:lnTo>
                  <a:lnTo>
                    <a:pt x="240" y="139"/>
                  </a:lnTo>
                  <a:lnTo>
                    <a:pt x="240" y="135"/>
                  </a:lnTo>
                  <a:lnTo>
                    <a:pt x="240" y="131"/>
                  </a:lnTo>
                  <a:lnTo>
                    <a:pt x="240" y="127"/>
                  </a:lnTo>
                  <a:lnTo>
                    <a:pt x="239" y="119"/>
                  </a:lnTo>
                  <a:lnTo>
                    <a:pt x="239" y="112"/>
                  </a:lnTo>
                  <a:lnTo>
                    <a:pt x="239" y="105"/>
                  </a:lnTo>
                  <a:lnTo>
                    <a:pt x="239" y="98"/>
                  </a:lnTo>
                  <a:lnTo>
                    <a:pt x="239" y="92"/>
                  </a:lnTo>
                  <a:lnTo>
                    <a:pt x="239" y="88"/>
                  </a:lnTo>
                  <a:lnTo>
                    <a:pt x="239" y="84"/>
                  </a:lnTo>
                  <a:lnTo>
                    <a:pt x="239" y="81"/>
                  </a:lnTo>
                  <a:lnTo>
                    <a:pt x="233" y="79"/>
                  </a:lnTo>
                  <a:lnTo>
                    <a:pt x="228" y="77"/>
                  </a:lnTo>
                  <a:lnTo>
                    <a:pt x="221" y="75"/>
                  </a:lnTo>
                  <a:lnTo>
                    <a:pt x="214" y="72"/>
                  </a:lnTo>
                  <a:lnTo>
                    <a:pt x="209" y="69"/>
                  </a:lnTo>
                  <a:lnTo>
                    <a:pt x="202" y="66"/>
                  </a:lnTo>
                  <a:lnTo>
                    <a:pt x="195" y="63"/>
                  </a:lnTo>
                  <a:lnTo>
                    <a:pt x="188" y="61"/>
                  </a:lnTo>
                  <a:lnTo>
                    <a:pt x="180" y="58"/>
                  </a:lnTo>
                  <a:lnTo>
                    <a:pt x="173" y="55"/>
                  </a:lnTo>
                  <a:lnTo>
                    <a:pt x="165" y="52"/>
                  </a:lnTo>
                  <a:lnTo>
                    <a:pt x="158" y="50"/>
                  </a:lnTo>
                  <a:lnTo>
                    <a:pt x="149" y="47"/>
                  </a:lnTo>
                  <a:lnTo>
                    <a:pt x="141" y="44"/>
                  </a:lnTo>
                  <a:lnTo>
                    <a:pt x="133" y="41"/>
                  </a:lnTo>
                  <a:lnTo>
                    <a:pt x="126" y="40"/>
                  </a:lnTo>
                  <a:lnTo>
                    <a:pt x="116" y="36"/>
                  </a:lnTo>
                  <a:lnTo>
                    <a:pt x="110" y="33"/>
                  </a:lnTo>
                  <a:lnTo>
                    <a:pt x="100" y="32"/>
                  </a:lnTo>
                  <a:lnTo>
                    <a:pt x="93" y="29"/>
                  </a:lnTo>
                  <a:lnTo>
                    <a:pt x="85" y="26"/>
                  </a:lnTo>
                  <a:lnTo>
                    <a:pt x="77" y="24"/>
                  </a:lnTo>
                  <a:lnTo>
                    <a:pt x="68" y="22"/>
                  </a:lnTo>
                  <a:lnTo>
                    <a:pt x="60" y="21"/>
                  </a:lnTo>
                  <a:lnTo>
                    <a:pt x="52" y="18"/>
                  </a:lnTo>
                  <a:lnTo>
                    <a:pt x="44" y="17"/>
                  </a:lnTo>
                  <a:lnTo>
                    <a:pt x="35" y="15"/>
                  </a:lnTo>
                  <a:lnTo>
                    <a:pt x="28" y="14"/>
                  </a:lnTo>
                  <a:lnTo>
                    <a:pt x="22" y="13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5" y="1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67" y="10"/>
                  </a:lnTo>
                  <a:lnTo>
                    <a:pt x="75" y="11"/>
                  </a:lnTo>
                  <a:lnTo>
                    <a:pt x="83" y="14"/>
                  </a:lnTo>
                  <a:lnTo>
                    <a:pt x="93" y="17"/>
                  </a:lnTo>
                  <a:lnTo>
                    <a:pt x="101" y="18"/>
                  </a:lnTo>
                  <a:lnTo>
                    <a:pt x="111" y="22"/>
                  </a:lnTo>
                  <a:lnTo>
                    <a:pt x="115" y="22"/>
                  </a:lnTo>
                  <a:lnTo>
                    <a:pt x="119" y="25"/>
                  </a:lnTo>
                  <a:lnTo>
                    <a:pt x="123" y="25"/>
                  </a:lnTo>
                  <a:lnTo>
                    <a:pt x="129" y="28"/>
                  </a:lnTo>
                  <a:lnTo>
                    <a:pt x="137" y="30"/>
                  </a:lnTo>
                  <a:lnTo>
                    <a:pt x="145" y="33"/>
                  </a:lnTo>
                  <a:lnTo>
                    <a:pt x="154" y="36"/>
                  </a:lnTo>
                  <a:lnTo>
                    <a:pt x="163" y="40"/>
                  </a:lnTo>
                  <a:lnTo>
                    <a:pt x="171" y="41"/>
                  </a:lnTo>
                  <a:lnTo>
                    <a:pt x="180" y="44"/>
                  </a:lnTo>
                  <a:lnTo>
                    <a:pt x="188" y="48"/>
                  </a:lnTo>
                  <a:lnTo>
                    <a:pt x="196" y="51"/>
                  </a:lnTo>
                  <a:lnTo>
                    <a:pt x="204" y="54"/>
                  </a:lnTo>
                  <a:lnTo>
                    <a:pt x="211" y="57"/>
                  </a:lnTo>
                  <a:lnTo>
                    <a:pt x="218" y="59"/>
                  </a:lnTo>
                  <a:lnTo>
                    <a:pt x="226" y="62"/>
                  </a:lnTo>
                  <a:lnTo>
                    <a:pt x="233" y="65"/>
                  </a:lnTo>
                  <a:lnTo>
                    <a:pt x="240" y="68"/>
                  </a:lnTo>
                  <a:lnTo>
                    <a:pt x="247" y="70"/>
                  </a:lnTo>
                  <a:lnTo>
                    <a:pt x="254" y="73"/>
                  </a:lnTo>
                  <a:lnTo>
                    <a:pt x="254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7" name="Freeform 126">
              <a:extLst>
                <a:ext uri="{FF2B5EF4-FFF2-40B4-BE49-F238E27FC236}">
                  <a16:creationId xmlns:a16="http://schemas.microsoft.com/office/drawing/2014/main" id="{D89DB50C-1290-49B5-B88F-472F99E7A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2790"/>
              <a:ext cx="328" cy="343"/>
            </a:xfrm>
            <a:custGeom>
              <a:avLst/>
              <a:gdLst>
                <a:gd name="T0" fmla="*/ 321 w 328"/>
                <a:gd name="T1" fmla="*/ 82 h 343"/>
                <a:gd name="T2" fmla="*/ 312 w 328"/>
                <a:gd name="T3" fmla="*/ 106 h 343"/>
                <a:gd name="T4" fmla="*/ 303 w 328"/>
                <a:gd name="T5" fmla="*/ 133 h 343"/>
                <a:gd name="T6" fmla="*/ 296 w 328"/>
                <a:gd name="T7" fmla="*/ 151 h 343"/>
                <a:gd name="T8" fmla="*/ 290 w 328"/>
                <a:gd name="T9" fmla="*/ 172 h 343"/>
                <a:gd name="T10" fmla="*/ 284 w 328"/>
                <a:gd name="T11" fmla="*/ 194 h 343"/>
                <a:gd name="T12" fmla="*/ 277 w 328"/>
                <a:gd name="T13" fmla="*/ 213 h 343"/>
                <a:gd name="T14" fmla="*/ 271 w 328"/>
                <a:gd name="T15" fmla="*/ 235 h 343"/>
                <a:gd name="T16" fmla="*/ 266 w 328"/>
                <a:gd name="T17" fmla="*/ 256 h 343"/>
                <a:gd name="T18" fmla="*/ 260 w 328"/>
                <a:gd name="T19" fmla="*/ 276 h 343"/>
                <a:gd name="T20" fmla="*/ 255 w 328"/>
                <a:gd name="T21" fmla="*/ 296 h 343"/>
                <a:gd name="T22" fmla="*/ 251 w 328"/>
                <a:gd name="T23" fmla="*/ 318 h 343"/>
                <a:gd name="T24" fmla="*/ 233 w 328"/>
                <a:gd name="T25" fmla="*/ 338 h 343"/>
                <a:gd name="T26" fmla="*/ 235 w 328"/>
                <a:gd name="T27" fmla="*/ 318 h 343"/>
                <a:gd name="T28" fmla="*/ 240 w 328"/>
                <a:gd name="T29" fmla="*/ 300 h 343"/>
                <a:gd name="T30" fmla="*/ 245 w 328"/>
                <a:gd name="T31" fmla="*/ 279 h 343"/>
                <a:gd name="T32" fmla="*/ 251 w 328"/>
                <a:gd name="T33" fmla="*/ 260 h 343"/>
                <a:gd name="T34" fmla="*/ 255 w 328"/>
                <a:gd name="T35" fmla="*/ 241 h 343"/>
                <a:gd name="T36" fmla="*/ 260 w 328"/>
                <a:gd name="T37" fmla="*/ 221 h 343"/>
                <a:gd name="T38" fmla="*/ 266 w 328"/>
                <a:gd name="T39" fmla="*/ 203 h 343"/>
                <a:gd name="T40" fmla="*/ 277 w 328"/>
                <a:gd name="T41" fmla="*/ 168 h 343"/>
                <a:gd name="T42" fmla="*/ 286 w 328"/>
                <a:gd name="T43" fmla="*/ 137 h 343"/>
                <a:gd name="T44" fmla="*/ 296 w 328"/>
                <a:gd name="T45" fmla="*/ 110 h 343"/>
                <a:gd name="T46" fmla="*/ 303 w 328"/>
                <a:gd name="T47" fmla="*/ 88 h 343"/>
                <a:gd name="T48" fmla="*/ 293 w 328"/>
                <a:gd name="T49" fmla="*/ 75 h 343"/>
                <a:gd name="T50" fmla="*/ 264 w 328"/>
                <a:gd name="T51" fmla="*/ 64 h 343"/>
                <a:gd name="T52" fmla="*/ 238 w 328"/>
                <a:gd name="T53" fmla="*/ 56 h 343"/>
                <a:gd name="T54" fmla="*/ 219 w 328"/>
                <a:gd name="T55" fmla="*/ 50 h 343"/>
                <a:gd name="T56" fmla="*/ 198 w 328"/>
                <a:gd name="T57" fmla="*/ 45 h 343"/>
                <a:gd name="T58" fmla="*/ 179 w 328"/>
                <a:gd name="T59" fmla="*/ 41 h 343"/>
                <a:gd name="T60" fmla="*/ 157 w 328"/>
                <a:gd name="T61" fmla="*/ 35 h 343"/>
                <a:gd name="T62" fmla="*/ 136 w 328"/>
                <a:gd name="T63" fmla="*/ 30 h 343"/>
                <a:gd name="T64" fmla="*/ 114 w 328"/>
                <a:gd name="T65" fmla="*/ 26 h 343"/>
                <a:gd name="T66" fmla="*/ 94 w 328"/>
                <a:gd name="T67" fmla="*/ 22 h 343"/>
                <a:gd name="T68" fmla="*/ 73 w 328"/>
                <a:gd name="T69" fmla="*/ 17 h 343"/>
                <a:gd name="T70" fmla="*/ 53 w 328"/>
                <a:gd name="T71" fmla="*/ 16 h 343"/>
                <a:gd name="T72" fmla="*/ 32 w 328"/>
                <a:gd name="T73" fmla="*/ 13 h 343"/>
                <a:gd name="T74" fmla="*/ 6 w 328"/>
                <a:gd name="T75" fmla="*/ 13 h 343"/>
                <a:gd name="T76" fmla="*/ 15 w 328"/>
                <a:gd name="T77" fmla="*/ 0 h 343"/>
                <a:gd name="T78" fmla="*/ 35 w 328"/>
                <a:gd name="T79" fmla="*/ 1 h 343"/>
                <a:gd name="T80" fmla="*/ 57 w 328"/>
                <a:gd name="T81" fmla="*/ 2 h 343"/>
                <a:gd name="T82" fmla="*/ 79 w 328"/>
                <a:gd name="T83" fmla="*/ 5 h 343"/>
                <a:gd name="T84" fmla="*/ 102 w 328"/>
                <a:gd name="T85" fmla="*/ 9 h 343"/>
                <a:gd name="T86" fmla="*/ 124 w 328"/>
                <a:gd name="T87" fmla="*/ 13 h 343"/>
                <a:gd name="T88" fmla="*/ 147 w 328"/>
                <a:gd name="T89" fmla="*/ 19 h 343"/>
                <a:gd name="T90" fmla="*/ 171 w 328"/>
                <a:gd name="T91" fmla="*/ 24 h 343"/>
                <a:gd name="T92" fmla="*/ 193 w 328"/>
                <a:gd name="T93" fmla="*/ 30 h 343"/>
                <a:gd name="T94" fmla="*/ 215 w 328"/>
                <a:gd name="T95" fmla="*/ 37 h 343"/>
                <a:gd name="T96" fmla="*/ 235 w 328"/>
                <a:gd name="T97" fmla="*/ 42 h 343"/>
                <a:gd name="T98" fmla="*/ 256 w 328"/>
                <a:gd name="T99" fmla="*/ 49 h 343"/>
                <a:gd name="T100" fmla="*/ 275 w 328"/>
                <a:gd name="T101" fmla="*/ 55 h 343"/>
                <a:gd name="T102" fmla="*/ 293 w 328"/>
                <a:gd name="T103" fmla="*/ 60 h 343"/>
                <a:gd name="T104" fmla="*/ 319 w 328"/>
                <a:gd name="T105" fmla="*/ 7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8" h="343">
                  <a:moveTo>
                    <a:pt x="328" y="74"/>
                  </a:moveTo>
                  <a:lnTo>
                    <a:pt x="325" y="75"/>
                  </a:lnTo>
                  <a:lnTo>
                    <a:pt x="323" y="78"/>
                  </a:lnTo>
                  <a:lnTo>
                    <a:pt x="321" y="82"/>
                  </a:lnTo>
                  <a:lnTo>
                    <a:pt x="319" y="86"/>
                  </a:lnTo>
                  <a:lnTo>
                    <a:pt x="317" y="92"/>
                  </a:lnTo>
                  <a:lnTo>
                    <a:pt x="315" y="99"/>
                  </a:lnTo>
                  <a:lnTo>
                    <a:pt x="312" y="106"/>
                  </a:lnTo>
                  <a:lnTo>
                    <a:pt x="311" y="114"/>
                  </a:lnTo>
                  <a:lnTo>
                    <a:pt x="307" y="121"/>
                  </a:lnTo>
                  <a:lnTo>
                    <a:pt x="304" y="129"/>
                  </a:lnTo>
                  <a:lnTo>
                    <a:pt x="303" y="133"/>
                  </a:lnTo>
                  <a:lnTo>
                    <a:pt x="301" y="137"/>
                  </a:lnTo>
                  <a:lnTo>
                    <a:pt x="300" y="143"/>
                  </a:lnTo>
                  <a:lnTo>
                    <a:pt x="299" y="147"/>
                  </a:lnTo>
                  <a:lnTo>
                    <a:pt x="296" y="151"/>
                  </a:lnTo>
                  <a:lnTo>
                    <a:pt x="296" y="157"/>
                  </a:lnTo>
                  <a:lnTo>
                    <a:pt x="293" y="162"/>
                  </a:lnTo>
                  <a:lnTo>
                    <a:pt x="292" y="166"/>
                  </a:lnTo>
                  <a:lnTo>
                    <a:pt x="290" y="172"/>
                  </a:lnTo>
                  <a:lnTo>
                    <a:pt x="289" y="177"/>
                  </a:lnTo>
                  <a:lnTo>
                    <a:pt x="288" y="183"/>
                  </a:lnTo>
                  <a:lnTo>
                    <a:pt x="286" y="188"/>
                  </a:lnTo>
                  <a:lnTo>
                    <a:pt x="284" y="194"/>
                  </a:lnTo>
                  <a:lnTo>
                    <a:pt x="282" y="198"/>
                  </a:lnTo>
                  <a:lnTo>
                    <a:pt x="281" y="203"/>
                  </a:lnTo>
                  <a:lnTo>
                    <a:pt x="279" y="208"/>
                  </a:lnTo>
                  <a:lnTo>
                    <a:pt x="277" y="213"/>
                  </a:lnTo>
                  <a:lnTo>
                    <a:pt x="275" y="219"/>
                  </a:lnTo>
                  <a:lnTo>
                    <a:pt x="274" y="224"/>
                  </a:lnTo>
                  <a:lnTo>
                    <a:pt x="273" y="230"/>
                  </a:lnTo>
                  <a:lnTo>
                    <a:pt x="271" y="235"/>
                  </a:lnTo>
                  <a:lnTo>
                    <a:pt x="270" y="241"/>
                  </a:lnTo>
                  <a:lnTo>
                    <a:pt x="268" y="245"/>
                  </a:lnTo>
                  <a:lnTo>
                    <a:pt x="267" y="252"/>
                  </a:lnTo>
                  <a:lnTo>
                    <a:pt x="266" y="256"/>
                  </a:lnTo>
                  <a:lnTo>
                    <a:pt x="264" y="261"/>
                  </a:lnTo>
                  <a:lnTo>
                    <a:pt x="263" y="267"/>
                  </a:lnTo>
                  <a:lnTo>
                    <a:pt x="263" y="272"/>
                  </a:lnTo>
                  <a:lnTo>
                    <a:pt x="260" y="276"/>
                  </a:lnTo>
                  <a:lnTo>
                    <a:pt x="259" y="281"/>
                  </a:lnTo>
                  <a:lnTo>
                    <a:pt x="257" y="286"/>
                  </a:lnTo>
                  <a:lnTo>
                    <a:pt x="256" y="292"/>
                  </a:lnTo>
                  <a:lnTo>
                    <a:pt x="255" y="296"/>
                  </a:lnTo>
                  <a:lnTo>
                    <a:pt x="255" y="300"/>
                  </a:lnTo>
                  <a:lnTo>
                    <a:pt x="252" y="305"/>
                  </a:lnTo>
                  <a:lnTo>
                    <a:pt x="252" y="309"/>
                  </a:lnTo>
                  <a:lnTo>
                    <a:pt x="251" y="318"/>
                  </a:lnTo>
                  <a:lnTo>
                    <a:pt x="248" y="327"/>
                  </a:lnTo>
                  <a:lnTo>
                    <a:pt x="246" y="336"/>
                  </a:lnTo>
                  <a:lnTo>
                    <a:pt x="246" y="343"/>
                  </a:lnTo>
                  <a:lnTo>
                    <a:pt x="233" y="338"/>
                  </a:lnTo>
                  <a:lnTo>
                    <a:pt x="233" y="333"/>
                  </a:lnTo>
                  <a:lnTo>
                    <a:pt x="234" y="329"/>
                  </a:lnTo>
                  <a:lnTo>
                    <a:pt x="234" y="323"/>
                  </a:lnTo>
                  <a:lnTo>
                    <a:pt x="235" y="318"/>
                  </a:lnTo>
                  <a:lnTo>
                    <a:pt x="235" y="314"/>
                  </a:lnTo>
                  <a:lnTo>
                    <a:pt x="238" y="308"/>
                  </a:lnTo>
                  <a:lnTo>
                    <a:pt x="238" y="304"/>
                  </a:lnTo>
                  <a:lnTo>
                    <a:pt x="240" y="300"/>
                  </a:lnTo>
                  <a:lnTo>
                    <a:pt x="241" y="294"/>
                  </a:lnTo>
                  <a:lnTo>
                    <a:pt x="242" y="289"/>
                  </a:lnTo>
                  <a:lnTo>
                    <a:pt x="244" y="285"/>
                  </a:lnTo>
                  <a:lnTo>
                    <a:pt x="245" y="279"/>
                  </a:lnTo>
                  <a:lnTo>
                    <a:pt x="246" y="275"/>
                  </a:lnTo>
                  <a:lnTo>
                    <a:pt x="248" y="270"/>
                  </a:lnTo>
                  <a:lnTo>
                    <a:pt x="248" y="264"/>
                  </a:lnTo>
                  <a:lnTo>
                    <a:pt x="251" y="260"/>
                  </a:lnTo>
                  <a:lnTo>
                    <a:pt x="251" y="256"/>
                  </a:lnTo>
                  <a:lnTo>
                    <a:pt x="252" y="250"/>
                  </a:lnTo>
                  <a:lnTo>
                    <a:pt x="253" y="245"/>
                  </a:lnTo>
                  <a:lnTo>
                    <a:pt x="255" y="241"/>
                  </a:lnTo>
                  <a:lnTo>
                    <a:pt x="256" y="235"/>
                  </a:lnTo>
                  <a:lnTo>
                    <a:pt x="257" y="231"/>
                  </a:lnTo>
                  <a:lnTo>
                    <a:pt x="259" y="225"/>
                  </a:lnTo>
                  <a:lnTo>
                    <a:pt x="260" y="221"/>
                  </a:lnTo>
                  <a:lnTo>
                    <a:pt x="260" y="216"/>
                  </a:lnTo>
                  <a:lnTo>
                    <a:pt x="263" y="212"/>
                  </a:lnTo>
                  <a:lnTo>
                    <a:pt x="263" y="208"/>
                  </a:lnTo>
                  <a:lnTo>
                    <a:pt x="266" y="203"/>
                  </a:lnTo>
                  <a:lnTo>
                    <a:pt x="268" y="194"/>
                  </a:lnTo>
                  <a:lnTo>
                    <a:pt x="271" y="186"/>
                  </a:lnTo>
                  <a:lnTo>
                    <a:pt x="274" y="176"/>
                  </a:lnTo>
                  <a:lnTo>
                    <a:pt x="277" y="168"/>
                  </a:lnTo>
                  <a:lnTo>
                    <a:pt x="279" y="159"/>
                  </a:lnTo>
                  <a:lnTo>
                    <a:pt x="281" y="151"/>
                  </a:lnTo>
                  <a:lnTo>
                    <a:pt x="284" y="144"/>
                  </a:lnTo>
                  <a:lnTo>
                    <a:pt x="286" y="137"/>
                  </a:lnTo>
                  <a:lnTo>
                    <a:pt x="289" y="129"/>
                  </a:lnTo>
                  <a:lnTo>
                    <a:pt x="292" y="122"/>
                  </a:lnTo>
                  <a:lnTo>
                    <a:pt x="293" y="115"/>
                  </a:lnTo>
                  <a:lnTo>
                    <a:pt x="296" y="110"/>
                  </a:lnTo>
                  <a:lnTo>
                    <a:pt x="297" y="103"/>
                  </a:lnTo>
                  <a:lnTo>
                    <a:pt x="300" y="97"/>
                  </a:lnTo>
                  <a:lnTo>
                    <a:pt x="301" y="92"/>
                  </a:lnTo>
                  <a:lnTo>
                    <a:pt x="303" y="88"/>
                  </a:lnTo>
                  <a:lnTo>
                    <a:pt x="304" y="82"/>
                  </a:lnTo>
                  <a:lnTo>
                    <a:pt x="307" y="81"/>
                  </a:lnTo>
                  <a:lnTo>
                    <a:pt x="300" y="78"/>
                  </a:lnTo>
                  <a:lnTo>
                    <a:pt x="293" y="75"/>
                  </a:lnTo>
                  <a:lnTo>
                    <a:pt x="286" y="73"/>
                  </a:lnTo>
                  <a:lnTo>
                    <a:pt x="279" y="70"/>
                  </a:lnTo>
                  <a:lnTo>
                    <a:pt x="271" y="67"/>
                  </a:lnTo>
                  <a:lnTo>
                    <a:pt x="264" y="64"/>
                  </a:lnTo>
                  <a:lnTo>
                    <a:pt x="256" y="62"/>
                  </a:lnTo>
                  <a:lnTo>
                    <a:pt x="248" y="59"/>
                  </a:lnTo>
                  <a:lnTo>
                    <a:pt x="242" y="57"/>
                  </a:lnTo>
                  <a:lnTo>
                    <a:pt x="238" y="56"/>
                  </a:lnTo>
                  <a:lnTo>
                    <a:pt x="233" y="55"/>
                  </a:lnTo>
                  <a:lnTo>
                    <a:pt x="229" y="53"/>
                  </a:lnTo>
                  <a:lnTo>
                    <a:pt x="223" y="50"/>
                  </a:lnTo>
                  <a:lnTo>
                    <a:pt x="219" y="50"/>
                  </a:lnTo>
                  <a:lnTo>
                    <a:pt x="213" y="49"/>
                  </a:lnTo>
                  <a:lnTo>
                    <a:pt x="209" y="48"/>
                  </a:lnTo>
                  <a:lnTo>
                    <a:pt x="204" y="46"/>
                  </a:lnTo>
                  <a:lnTo>
                    <a:pt x="198" y="45"/>
                  </a:lnTo>
                  <a:lnTo>
                    <a:pt x="194" y="44"/>
                  </a:lnTo>
                  <a:lnTo>
                    <a:pt x="189" y="42"/>
                  </a:lnTo>
                  <a:lnTo>
                    <a:pt x="183" y="41"/>
                  </a:lnTo>
                  <a:lnTo>
                    <a:pt x="179" y="41"/>
                  </a:lnTo>
                  <a:lnTo>
                    <a:pt x="174" y="38"/>
                  </a:lnTo>
                  <a:lnTo>
                    <a:pt x="169" y="38"/>
                  </a:lnTo>
                  <a:lnTo>
                    <a:pt x="163" y="37"/>
                  </a:lnTo>
                  <a:lnTo>
                    <a:pt x="157" y="35"/>
                  </a:lnTo>
                  <a:lnTo>
                    <a:pt x="153" y="34"/>
                  </a:lnTo>
                  <a:lnTo>
                    <a:pt x="147" y="33"/>
                  </a:lnTo>
                  <a:lnTo>
                    <a:pt x="142" y="31"/>
                  </a:lnTo>
                  <a:lnTo>
                    <a:pt x="136" y="30"/>
                  </a:lnTo>
                  <a:lnTo>
                    <a:pt x="131" y="28"/>
                  </a:lnTo>
                  <a:lnTo>
                    <a:pt x="125" y="28"/>
                  </a:lnTo>
                  <a:lnTo>
                    <a:pt x="120" y="26"/>
                  </a:lnTo>
                  <a:lnTo>
                    <a:pt x="114" y="26"/>
                  </a:lnTo>
                  <a:lnTo>
                    <a:pt x="109" y="24"/>
                  </a:lnTo>
                  <a:lnTo>
                    <a:pt x="103" y="23"/>
                  </a:lnTo>
                  <a:lnTo>
                    <a:pt x="98" y="22"/>
                  </a:lnTo>
                  <a:lnTo>
                    <a:pt x="94" y="22"/>
                  </a:lnTo>
                  <a:lnTo>
                    <a:pt x="88" y="20"/>
                  </a:lnTo>
                  <a:lnTo>
                    <a:pt x="84" y="20"/>
                  </a:lnTo>
                  <a:lnTo>
                    <a:pt x="77" y="19"/>
                  </a:lnTo>
                  <a:lnTo>
                    <a:pt x="73" y="17"/>
                  </a:lnTo>
                  <a:lnTo>
                    <a:pt x="68" y="17"/>
                  </a:lnTo>
                  <a:lnTo>
                    <a:pt x="62" y="17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47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2" y="13"/>
                  </a:lnTo>
                  <a:lnTo>
                    <a:pt x="28" y="13"/>
                  </a:lnTo>
                  <a:lnTo>
                    <a:pt x="24" y="13"/>
                  </a:lnTo>
                  <a:lnTo>
                    <a:pt x="14" y="13"/>
                  </a:lnTo>
                  <a:lnTo>
                    <a:pt x="6" y="13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5" y="1"/>
                  </a:lnTo>
                  <a:lnTo>
                    <a:pt x="40" y="1"/>
                  </a:lnTo>
                  <a:lnTo>
                    <a:pt x="46" y="1"/>
                  </a:lnTo>
                  <a:lnTo>
                    <a:pt x="50" y="1"/>
                  </a:lnTo>
                  <a:lnTo>
                    <a:pt x="57" y="2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73" y="5"/>
                  </a:lnTo>
                  <a:lnTo>
                    <a:pt x="79" y="5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8" y="11"/>
                  </a:lnTo>
                  <a:lnTo>
                    <a:pt x="113" y="11"/>
                  </a:lnTo>
                  <a:lnTo>
                    <a:pt x="119" y="13"/>
                  </a:lnTo>
                  <a:lnTo>
                    <a:pt x="124" y="13"/>
                  </a:lnTo>
                  <a:lnTo>
                    <a:pt x="131" y="16"/>
                  </a:lnTo>
                  <a:lnTo>
                    <a:pt x="136" y="16"/>
                  </a:lnTo>
                  <a:lnTo>
                    <a:pt x="142" y="17"/>
                  </a:lnTo>
                  <a:lnTo>
                    <a:pt x="147" y="19"/>
                  </a:lnTo>
                  <a:lnTo>
                    <a:pt x="153" y="22"/>
                  </a:lnTo>
                  <a:lnTo>
                    <a:pt x="158" y="22"/>
                  </a:lnTo>
                  <a:lnTo>
                    <a:pt x="165" y="24"/>
                  </a:lnTo>
                  <a:lnTo>
                    <a:pt x="171" y="24"/>
                  </a:lnTo>
                  <a:lnTo>
                    <a:pt x="178" y="27"/>
                  </a:lnTo>
                  <a:lnTo>
                    <a:pt x="182" y="28"/>
                  </a:lnTo>
                  <a:lnTo>
                    <a:pt x="187" y="30"/>
                  </a:lnTo>
                  <a:lnTo>
                    <a:pt x="193" y="30"/>
                  </a:lnTo>
                  <a:lnTo>
                    <a:pt x="198" y="33"/>
                  </a:lnTo>
                  <a:lnTo>
                    <a:pt x="204" y="33"/>
                  </a:lnTo>
                  <a:lnTo>
                    <a:pt x="209" y="35"/>
                  </a:lnTo>
                  <a:lnTo>
                    <a:pt x="215" y="37"/>
                  </a:lnTo>
                  <a:lnTo>
                    <a:pt x="220" y="38"/>
                  </a:lnTo>
                  <a:lnTo>
                    <a:pt x="226" y="39"/>
                  </a:lnTo>
                  <a:lnTo>
                    <a:pt x="230" y="41"/>
                  </a:lnTo>
                  <a:lnTo>
                    <a:pt x="235" y="42"/>
                  </a:lnTo>
                  <a:lnTo>
                    <a:pt x="241" y="45"/>
                  </a:lnTo>
                  <a:lnTo>
                    <a:pt x="246" y="45"/>
                  </a:lnTo>
                  <a:lnTo>
                    <a:pt x="251" y="48"/>
                  </a:lnTo>
                  <a:lnTo>
                    <a:pt x="256" y="49"/>
                  </a:lnTo>
                  <a:lnTo>
                    <a:pt x="262" y="50"/>
                  </a:lnTo>
                  <a:lnTo>
                    <a:pt x="266" y="52"/>
                  </a:lnTo>
                  <a:lnTo>
                    <a:pt x="271" y="53"/>
                  </a:lnTo>
                  <a:lnTo>
                    <a:pt x="275" y="55"/>
                  </a:lnTo>
                  <a:lnTo>
                    <a:pt x="279" y="57"/>
                  </a:lnTo>
                  <a:lnTo>
                    <a:pt x="284" y="57"/>
                  </a:lnTo>
                  <a:lnTo>
                    <a:pt x="289" y="59"/>
                  </a:lnTo>
                  <a:lnTo>
                    <a:pt x="293" y="60"/>
                  </a:lnTo>
                  <a:lnTo>
                    <a:pt x="299" y="63"/>
                  </a:lnTo>
                  <a:lnTo>
                    <a:pt x="306" y="66"/>
                  </a:lnTo>
                  <a:lnTo>
                    <a:pt x="312" y="67"/>
                  </a:lnTo>
                  <a:lnTo>
                    <a:pt x="319" y="70"/>
                  </a:lnTo>
                  <a:lnTo>
                    <a:pt x="328" y="74"/>
                  </a:lnTo>
                  <a:lnTo>
                    <a:pt x="328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8" name="Freeform 127">
              <a:extLst>
                <a:ext uri="{FF2B5EF4-FFF2-40B4-BE49-F238E27FC236}">
                  <a16:creationId xmlns:a16="http://schemas.microsoft.com/office/drawing/2014/main" id="{C9B15666-C170-4A59-8EC4-15551BA1E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2190"/>
              <a:ext cx="226" cy="352"/>
            </a:xfrm>
            <a:custGeom>
              <a:avLst/>
              <a:gdLst>
                <a:gd name="T0" fmla="*/ 0 w 226"/>
                <a:gd name="T1" fmla="*/ 7 h 352"/>
                <a:gd name="T2" fmla="*/ 9 w 226"/>
                <a:gd name="T3" fmla="*/ 8 h 352"/>
                <a:gd name="T4" fmla="*/ 20 w 226"/>
                <a:gd name="T5" fmla="*/ 13 h 352"/>
                <a:gd name="T6" fmla="*/ 36 w 226"/>
                <a:gd name="T7" fmla="*/ 18 h 352"/>
                <a:gd name="T8" fmla="*/ 53 w 226"/>
                <a:gd name="T9" fmla="*/ 22 h 352"/>
                <a:gd name="T10" fmla="*/ 69 w 226"/>
                <a:gd name="T11" fmla="*/ 28 h 352"/>
                <a:gd name="T12" fmla="*/ 86 w 226"/>
                <a:gd name="T13" fmla="*/ 35 h 352"/>
                <a:gd name="T14" fmla="*/ 99 w 226"/>
                <a:gd name="T15" fmla="*/ 43 h 352"/>
                <a:gd name="T16" fmla="*/ 106 w 226"/>
                <a:gd name="T17" fmla="*/ 55 h 352"/>
                <a:gd name="T18" fmla="*/ 109 w 226"/>
                <a:gd name="T19" fmla="*/ 72 h 352"/>
                <a:gd name="T20" fmla="*/ 112 w 226"/>
                <a:gd name="T21" fmla="*/ 87 h 352"/>
                <a:gd name="T22" fmla="*/ 113 w 226"/>
                <a:gd name="T23" fmla="*/ 104 h 352"/>
                <a:gd name="T24" fmla="*/ 115 w 226"/>
                <a:gd name="T25" fmla="*/ 119 h 352"/>
                <a:gd name="T26" fmla="*/ 117 w 226"/>
                <a:gd name="T27" fmla="*/ 134 h 352"/>
                <a:gd name="T28" fmla="*/ 121 w 226"/>
                <a:gd name="T29" fmla="*/ 150 h 352"/>
                <a:gd name="T30" fmla="*/ 126 w 226"/>
                <a:gd name="T31" fmla="*/ 168 h 352"/>
                <a:gd name="T32" fmla="*/ 131 w 226"/>
                <a:gd name="T33" fmla="*/ 182 h 352"/>
                <a:gd name="T34" fmla="*/ 137 w 226"/>
                <a:gd name="T35" fmla="*/ 197 h 352"/>
                <a:gd name="T36" fmla="*/ 141 w 226"/>
                <a:gd name="T37" fmla="*/ 211 h 352"/>
                <a:gd name="T38" fmla="*/ 145 w 226"/>
                <a:gd name="T39" fmla="*/ 221 h 352"/>
                <a:gd name="T40" fmla="*/ 149 w 226"/>
                <a:gd name="T41" fmla="*/ 230 h 352"/>
                <a:gd name="T42" fmla="*/ 153 w 226"/>
                <a:gd name="T43" fmla="*/ 241 h 352"/>
                <a:gd name="T44" fmla="*/ 159 w 226"/>
                <a:gd name="T45" fmla="*/ 251 h 352"/>
                <a:gd name="T46" fmla="*/ 164 w 226"/>
                <a:gd name="T47" fmla="*/ 262 h 352"/>
                <a:gd name="T48" fmla="*/ 171 w 226"/>
                <a:gd name="T49" fmla="*/ 274 h 352"/>
                <a:gd name="T50" fmla="*/ 178 w 226"/>
                <a:gd name="T51" fmla="*/ 287 h 352"/>
                <a:gd name="T52" fmla="*/ 186 w 226"/>
                <a:gd name="T53" fmla="*/ 299 h 352"/>
                <a:gd name="T54" fmla="*/ 196 w 226"/>
                <a:gd name="T55" fmla="*/ 314 h 352"/>
                <a:gd name="T56" fmla="*/ 205 w 226"/>
                <a:gd name="T57" fmla="*/ 328 h 352"/>
                <a:gd name="T58" fmla="*/ 218 w 226"/>
                <a:gd name="T59" fmla="*/ 343 h 352"/>
                <a:gd name="T60" fmla="*/ 226 w 226"/>
                <a:gd name="T61" fmla="*/ 343 h 352"/>
                <a:gd name="T62" fmla="*/ 212 w 226"/>
                <a:gd name="T63" fmla="*/ 325 h 352"/>
                <a:gd name="T64" fmla="*/ 201 w 226"/>
                <a:gd name="T65" fmla="*/ 310 h 352"/>
                <a:gd name="T66" fmla="*/ 192 w 226"/>
                <a:gd name="T67" fmla="*/ 295 h 352"/>
                <a:gd name="T68" fmla="*/ 183 w 226"/>
                <a:gd name="T69" fmla="*/ 281 h 352"/>
                <a:gd name="T70" fmla="*/ 175 w 226"/>
                <a:gd name="T71" fmla="*/ 266 h 352"/>
                <a:gd name="T72" fmla="*/ 167 w 226"/>
                <a:gd name="T73" fmla="*/ 254 h 352"/>
                <a:gd name="T74" fmla="*/ 161 w 226"/>
                <a:gd name="T75" fmla="*/ 240 h 352"/>
                <a:gd name="T76" fmla="*/ 157 w 226"/>
                <a:gd name="T77" fmla="*/ 229 h 352"/>
                <a:gd name="T78" fmla="*/ 150 w 226"/>
                <a:gd name="T79" fmla="*/ 218 h 352"/>
                <a:gd name="T80" fmla="*/ 146 w 226"/>
                <a:gd name="T81" fmla="*/ 207 h 352"/>
                <a:gd name="T82" fmla="*/ 142 w 226"/>
                <a:gd name="T83" fmla="*/ 197 h 352"/>
                <a:gd name="T84" fmla="*/ 141 w 226"/>
                <a:gd name="T85" fmla="*/ 189 h 352"/>
                <a:gd name="T86" fmla="*/ 135 w 226"/>
                <a:gd name="T87" fmla="*/ 174 h 352"/>
                <a:gd name="T88" fmla="*/ 132 w 226"/>
                <a:gd name="T89" fmla="*/ 161 h 352"/>
                <a:gd name="T90" fmla="*/ 128 w 226"/>
                <a:gd name="T91" fmla="*/ 145 h 352"/>
                <a:gd name="T92" fmla="*/ 126 w 226"/>
                <a:gd name="T93" fmla="*/ 130 h 352"/>
                <a:gd name="T94" fmla="*/ 123 w 226"/>
                <a:gd name="T95" fmla="*/ 115 h 352"/>
                <a:gd name="T96" fmla="*/ 121 w 226"/>
                <a:gd name="T97" fmla="*/ 101 h 352"/>
                <a:gd name="T98" fmla="*/ 120 w 226"/>
                <a:gd name="T99" fmla="*/ 87 h 352"/>
                <a:gd name="T100" fmla="*/ 117 w 226"/>
                <a:gd name="T101" fmla="*/ 73 h 352"/>
                <a:gd name="T102" fmla="*/ 115 w 226"/>
                <a:gd name="T103" fmla="*/ 59 h 352"/>
                <a:gd name="T104" fmla="*/ 113 w 226"/>
                <a:gd name="T105" fmla="*/ 44 h 352"/>
                <a:gd name="T106" fmla="*/ 101 w 226"/>
                <a:gd name="T107" fmla="*/ 36 h 352"/>
                <a:gd name="T108" fmla="*/ 88 w 226"/>
                <a:gd name="T109" fmla="*/ 29 h 352"/>
                <a:gd name="T110" fmla="*/ 73 w 226"/>
                <a:gd name="T111" fmla="*/ 24 h 352"/>
                <a:gd name="T112" fmla="*/ 61 w 226"/>
                <a:gd name="T113" fmla="*/ 18 h 352"/>
                <a:gd name="T114" fmla="*/ 44 w 226"/>
                <a:gd name="T115" fmla="*/ 13 h 352"/>
                <a:gd name="T116" fmla="*/ 31 w 226"/>
                <a:gd name="T117" fmla="*/ 8 h 352"/>
                <a:gd name="T118" fmla="*/ 16 w 226"/>
                <a:gd name="T119" fmla="*/ 4 h 352"/>
                <a:gd name="T120" fmla="*/ 3 w 226"/>
                <a:gd name="T121" fmla="*/ 2 h 352"/>
                <a:gd name="T122" fmla="*/ 0 w 226"/>
                <a:gd name="T123" fmla="*/ 3 h 352"/>
                <a:gd name="T124" fmla="*/ 0 w 226"/>
                <a:gd name="T125" fmla="*/ 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" h="352">
                  <a:moveTo>
                    <a:pt x="0" y="7"/>
                  </a:moveTo>
                  <a:lnTo>
                    <a:pt x="0" y="7"/>
                  </a:lnTo>
                  <a:lnTo>
                    <a:pt x="5" y="8"/>
                  </a:lnTo>
                  <a:lnTo>
                    <a:pt x="9" y="8"/>
                  </a:lnTo>
                  <a:lnTo>
                    <a:pt x="14" y="11"/>
                  </a:lnTo>
                  <a:lnTo>
                    <a:pt x="20" y="13"/>
                  </a:lnTo>
                  <a:lnTo>
                    <a:pt x="28" y="15"/>
                  </a:lnTo>
                  <a:lnTo>
                    <a:pt x="36" y="18"/>
                  </a:lnTo>
                  <a:lnTo>
                    <a:pt x="44" y="19"/>
                  </a:lnTo>
                  <a:lnTo>
                    <a:pt x="53" y="22"/>
                  </a:lnTo>
                  <a:lnTo>
                    <a:pt x="61" y="25"/>
                  </a:lnTo>
                  <a:lnTo>
                    <a:pt x="69" y="28"/>
                  </a:lnTo>
                  <a:lnTo>
                    <a:pt x="79" y="32"/>
                  </a:lnTo>
                  <a:lnTo>
                    <a:pt x="86" y="35"/>
                  </a:lnTo>
                  <a:lnTo>
                    <a:pt x="94" y="39"/>
                  </a:lnTo>
                  <a:lnTo>
                    <a:pt x="99" y="43"/>
                  </a:lnTo>
                  <a:lnTo>
                    <a:pt x="105" y="48"/>
                  </a:lnTo>
                  <a:lnTo>
                    <a:pt x="106" y="55"/>
                  </a:lnTo>
                  <a:lnTo>
                    <a:pt x="108" y="64"/>
                  </a:lnTo>
                  <a:lnTo>
                    <a:pt x="109" y="72"/>
                  </a:lnTo>
                  <a:lnTo>
                    <a:pt x="110" y="80"/>
                  </a:lnTo>
                  <a:lnTo>
                    <a:pt x="112" y="87"/>
                  </a:lnTo>
                  <a:lnTo>
                    <a:pt x="112" y="95"/>
                  </a:lnTo>
                  <a:lnTo>
                    <a:pt x="113" y="104"/>
                  </a:lnTo>
                  <a:lnTo>
                    <a:pt x="115" y="112"/>
                  </a:lnTo>
                  <a:lnTo>
                    <a:pt x="115" y="119"/>
                  </a:lnTo>
                  <a:lnTo>
                    <a:pt x="117" y="126"/>
                  </a:lnTo>
                  <a:lnTo>
                    <a:pt x="117" y="134"/>
                  </a:lnTo>
                  <a:lnTo>
                    <a:pt x="120" y="142"/>
                  </a:lnTo>
                  <a:lnTo>
                    <a:pt x="121" y="150"/>
                  </a:lnTo>
                  <a:lnTo>
                    <a:pt x="123" y="160"/>
                  </a:lnTo>
                  <a:lnTo>
                    <a:pt x="126" y="168"/>
                  </a:lnTo>
                  <a:lnTo>
                    <a:pt x="130" y="177"/>
                  </a:lnTo>
                  <a:lnTo>
                    <a:pt x="131" y="182"/>
                  </a:lnTo>
                  <a:lnTo>
                    <a:pt x="134" y="190"/>
                  </a:lnTo>
                  <a:lnTo>
                    <a:pt x="137" y="197"/>
                  </a:lnTo>
                  <a:lnTo>
                    <a:pt x="139" y="207"/>
                  </a:lnTo>
                  <a:lnTo>
                    <a:pt x="141" y="211"/>
                  </a:lnTo>
                  <a:lnTo>
                    <a:pt x="142" y="215"/>
                  </a:lnTo>
                  <a:lnTo>
                    <a:pt x="145" y="221"/>
                  </a:lnTo>
                  <a:lnTo>
                    <a:pt x="146" y="225"/>
                  </a:lnTo>
                  <a:lnTo>
                    <a:pt x="149" y="230"/>
                  </a:lnTo>
                  <a:lnTo>
                    <a:pt x="150" y="234"/>
                  </a:lnTo>
                  <a:lnTo>
                    <a:pt x="153" y="241"/>
                  </a:lnTo>
                  <a:lnTo>
                    <a:pt x="157" y="247"/>
                  </a:lnTo>
                  <a:lnTo>
                    <a:pt x="159" y="251"/>
                  </a:lnTo>
                  <a:lnTo>
                    <a:pt x="161" y="256"/>
                  </a:lnTo>
                  <a:lnTo>
                    <a:pt x="164" y="262"/>
                  </a:lnTo>
                  <a:lnTo>
                    <a:pt x="168" y="269"/>
                  </a:lnTo>
                  <a:lnTo>
                    <a:pt x="171" y="274"/>
                  </a:lnTo>
                  <a:lnTo>
                    <a:pt x="175" y="281"/>
                  </a:lnTo>
                  <a:lnTo>
                    <a:pt x="178" y="287"/>
                  </a:lnTo>
                  <a:lnTo>
                    <a:pt x="183" y="294"/>
                  </a:lnTo>
                  <a:lnTo>
                    <a:pt x="186" y="299"/>
                  </a:lnTo>
                  <a:lnTo>
                    <a:pt x="190" y="306"/>
                  </a:lnTo>
                  <a:lnTo>
                    <a:pt x="196" y="314"/>
                  </a:lnTo>
                  <a:lnTo>
                    <a:pt x="201" y="321"/>
                  </a:lnTo>
                  <a:lnTo>
                    <a:pt x="205" y="328"/>
                  </a:lnTo>
                  <a:lnTo>
                    <a:pt x="211" y="335"/>
                  </a:lnTo>
                  <a:lnTo>
                    <a:pt x="218" y="343"/>
                  </a:lnTo>
                  <a:lnTo>
                    <a:pt x="223" y="352"/>
                  </a:lnTo>
                  <a:lnTo>
                    <a:pt x="226" y="343"/>
                  </a:lnTo>
                  <a:lnTo>
                    <a:pt x="218" y="334"/>
                  </a:lnTo>
                  <a:lnTo>
                    <a:pt x="212" y="325"/>
                  </a:lnTo>
                  <a:lnTo>
                    <a:pt x="207" y="318"/>
                  </a:lnTo>
                  <a:lnTo>
                    <a:pt x="201" y="310"/>
                  </a:lnTo>
                  <a:lnTo>
                    <a:pt x="196" y="302"/>
                  </a:lnTo>
                  <a:lnTo>
                    <a:pt x="192" y="295"/>
                  </a:lnTo>
                  <a:lnTo>
                    <a:pt x="186" y="287"/>
                  </a:lnTo>
                  <a:lnTo>
                    <a:pt x="183" y="281"/>
                  </a:lnTo>
                  <a:lnTo>
                    <a:pt x="178" y="273"/>
                  </a:lnTo>
                  <a:lnTo>
                    <a:pt x="175" y="266"/>
                  </a:lnTo>
                  <a:lnTo>
                    <a:pt x="171" y="259"/>
                  </a:lnTo>
                  <a:lnTo>
                    <a:pt x="167" y="254"/>
                  </a:lnTo>
                  <a:lnTo>
                    <a:pt x="164" y="245"/>
                  </a:lnTo>
                  <a:lnTo>
                    <a:pt x="161" y="240"/>
                  </a:lnTo>
                  <a:lnTo>
                    <a:pt x="159" y="234"/>
                  </a:lnTo>
                  <a:lnTo>
                    <a:pt x="157" y="229"/>
                  </a:lnTo>
                  <a:lnTo>
                    <a:pt x="153" y="223"/>
                  </a:lnTo>
                  <a:lnTo>
                    <a:pt x="150" y="218"/>
                  </a:lnTo>
                  <a:lnTo>
                    <a:pt x="149" y="212"/>
                  </a:lnTo>
                  <a:lnTo>
                    <a:pt x="146" y="207"/>
                  </a:lnTo>
                  <a:lnTo>
                    <a:pt x="145" y="203"/>
                  </a:lnTo>
                  <a:lnTo>
                    <a:pt x="142" y="197"/>
                  </a:lnTo>
                  <a:lnTo>
                    <a:pt x="141" y="193"/>
                  </a:lnTo>
                  <a:lnTo>
                    <a:pt x="141" y="189"/>
                  </a:lnTo>
                  <a:lnTo>
                    <a:pt x="138" y="181"/>
                  </a:lnTo>
                  <a:lnTo>
                    <a:pt x="135" y="174"/>
                  </a:lnTo>
                  <a:lnTo>
                    <a:pt x="134" y="166"/>
                  </a:lnTo>
                  <a:lnTo>
                    <a:pt x="132" y="161"/>
                  </a:lnTo>
                  <a:lnTo>
                    <a:pt x="130" y="152"/>
                  </a:lnTo>
                  <a:lnTo>
                    <a:pt x="128" y="145"/>
                  </a:lnTo>
                  <a:lnTo>
                    <a:pt x="127" y="137"/>
                  </a:lnTo>
                  <a:lnTo>
                    <a:pt x="126" y="130"/>
                  </a:lnTo>
                  <a:lnTo>
                    <a:pt x="124" y="121"/>
                  </a:lnTo>
                  <a:lnTo>
                    <a:pt x="123" y="115"/>
                  </a:lnTo>
                  <a:lnTo>
                    <a:pt x="121" y="108"/>
                  </a:lnTo>
                  <a:lnTo>
                    <a:pt x="121" y="101"/>
                  </a:lnTo>
                  <a:lnTo>
                    <a:pt x="120" y="94"/>
                  </a:lnTo>
                  <a:lnTo>
                    <a:pt x="120" y="87"/>
                  </a:lnTo>
                  <a:lnTo>
                    <a:pt x="119" y="80"/>
                  </a:lnTo>
                  <a:lnTo>
                    <a:pt x="117" y="73"/>
                  </a:lnTo>
                  <a:lnTo>
                    <a:pt x="116" y="66"/>
                  </a:lnTo>
                  <a:lnTo>
                    <a:pt x="115" y="59"/>
                  </a:lnTo>
                  <a:lnTo>
                    <a:pt x="113" y="51"/>
                  </a:lnTo>
                  <a:lnTo>
                    <a:pt x="113" y="44"/>
                  </a:lnTo>
                  <a:lnTo>
                    <a:pt x="106" y="40"/>
                  </a:lnTo>
                  <a:lnTo>
                    <a:pt x="101" y="36"/>
                  </a:lnTo>
                  <a:lnTo>
                    <a:pt x="94" y="32"/>
                  </a:lnTo>
                  <a:lnTo>
                    <a:pt x="88" y="29"/>
                  </a:lnTo>
                  <a:lnTo>
                    <a:pt x="80" y="26"/>
                  </a:lnTo>
                  <a:lnTo>
                    <a:pt x="73" y="24"/>
                  </a:lnTo>
                  <a:lnTo>
                    <a:pt x="68" y="21"/>
                  </a:lnTo>
                  <a:lnTo>
                    <a:pt x="61" y="18"/>
                  </a:lnTo>
                  <a:lnTo>
                    <a:pt x="53" y="15"/>
                  </a:lnTo>
                  <a:lnTo>
                    <a:pt x="44" y="13"/>
                  </a:lnTo>
                  <a:lnTo>
                    <a:pt x="38" y="11"/>
                  </a:lnTo>
                  <a:lnTo>
                    <a:pt x="31" y="8"/>
                  </a:lnTo>
                  <a:lnTo>
                    <a:pt x="24" y="7"/>
                  </a:lnTo>
                  <a:lnTo>
                    <a:pt x="16" y="4"/>
                  </a:lnTo>
                  <a:lnTo>
                    <a:pt x="9" y="3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9" name="Freeform 128">
              <a:extLst>
                <a:ext uri="{FF2B5EF4-FFF2-40B4-BE49-F238E27FC236}">
                  <a16:creationId xmlns:a16="http://schemas.microsoft.com/office/drawing/2014/main" id="{BBBBC88B-02B8-4865-A958-879A60133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2336"/>
              <a:ext cx="142" cy="225"/>
            </a:xfrm>
            <a:custGeom>
              <a:avLst/>
              <a:gdLst>
                <a:gd name="T0" fmla="*/ 5 w 142"/>
                <a:gd name="T1" fmla="*/ 6 h 225"/>
                <a:gd name="T2" fmla="*/ 7 w 142"/>
                <a:gd name="T3" fmla="*/ 21 h 225"/>
                <a:gd name="T4" fmla="*/ 10 w 142"/>
                <a:gd name="T5" fmla="*/ 35 h 225"/>
                <a:gd name="T6" fmla="*/ 12 w 142"/>
                <a:gd name="T7" fmla="*/ 44 h 225"/>
                <a:gd name="T8" fmla="*/ 16 w 142"/>
                <a:gd name="T9" fmla="*/ 53 h 225"/>
                <a:gd name="T10" fmla="*/ 22 w 142"/>
                <a:gd name="T11" fmla="*/ 64 h 225"/>
                <a:gd name="T12" fmla="*/ 26 w 142"/>
                <a:gd name="T13" fmla="*/ 72 h 225"/>
                <a:gd name="T14" fmla="*/ 30 w 142"/>
                <a:gd name="T15" fmla="*/ 82 h 225"/>
                <a:gd name="T16" fmla="*/ 37 w 142"/>
                <a:gd name="T17" fmla="*/ 95 h 225"/>
                <a:gd name="T18" fmla="*/ 45 w 142"/>
                <a:gd name="T19" fmla="*/ 109 h 225"/>
                <a:gd name="T20" fmla="*/ 52 w 142"/>
                <a:gd name="T21" fmla="*/ 120 h 225"/>
                <a:gd name="T22" fmla="*/ 58 w 142"/>
                <a:gd name="T23" fmla="*/ 127 h 225"/>
                <a:gd name="T24" fmla="*/ 66 w 142"/>
                <a:gd name="T25" fmla="*/ 137 h 225"/>
                <a:gd name="T26" fmla="*/ 76 w 142"/>
                <a:gd name="T27" fmla="*/ 146 h 225"/>
                <a:gd name="T28" fmla="*/ 87 w 142"/>
                <a:gd name="T29" fmla="*/ 157 h 225"/>
                <a:gd name="T30" fmla="*/ 98 w 142"/>
                <a:gd name="T31" fmla="*/ 171 h 225"/>
                <a:gd name="T32" fmla="*/ 110 w 142"/>
                <a:gd name="T33" fmla="*/ 182 h 225"/>
                <a:gd name="T34" fmla="*/ 122 w 142"/>
                <a:gd name="T35" fmla="*/ 196 h 225"/>
                <a:gd name="T36" fmla="*/ 135 w 142"/>
                <a:gd name="T37" fmla="*/ 207 h 225"/>
                <a:gd name="T38" fmla="*/ 140 w 142"/>
                <a:gd name="T39" fmla="*/ 218 h 225"/>
                <a:gd name="T40" fmla="*/ 132 w 142"/>
                <a:gd name="T41" fmla="*/ 217 h 225"/>
                <a:gd name="T42" fmla="*/ 118 w 142"/>
                <a:gd name="T43" fmla="*/ 201 h 225"/>
                <a:gd name="T44" fmla="*/ 105 w 142"/>
                <a:gd name="T45" fmla="*/ 188 h 225"/>
                <a:gd name="T46" fmla="*/ 94 w 142"/>
                <a:gd name="T47" fmla="*/ 175 h 225"/>
                <a:gd name="T48" fmla="*/ 82 w 142"/>
                <a:gd name="T49" fmla="*/ 164 h 225"/>
                <a:gd name="T50" fmla="*/ 73 w 142"/>
                <a:gd name="T51" fmla="*/ 153 h 225"/>
                <a:gd name="T52" fmla="*/ 63 w 142"/>
                <a:gd name="T53" fmla="*/ 144 h 225"/>
                <a:gd name="T54" fmla="*/ 55 w 142"/>
                <a:gd name="T55" fmla="*/ 133 h 225"/>
                <a:gd name="T56" fmla="*/ 48 w 142"/>
                <a:gd name="T57" fmla="*/ 124 h 225"/>
                <a:gd name="T58" fmla="*/ 40 w 142"/>
                <a:gd name="T59" fmla="*/ 112 h 225"/>
                <a:gd name="T60" fmla="*/ 30 w 142"/>
                <a:gd name="T61" fmla="*/ 97 h 225"/>
                <a:gd name="T62" fmla="*/ 22 w 142"/>
                <a:gd name="T63" fmla="*/ 80 h 225"/>
                <a:gd name="T64" fmla="*/ 14 w 142"/>
                <a:gd name="T65" fmla="*/ 64 h 225"/>
                <a:gd name="T66" fmla="*/ 8 w 142"/>
                <a:gd name="T67" fmla="*/ 48 h 225"/>
                <a:gd name="T68" fmla="*/ 3 w 142"/>
                <a:gd name="T69" fmla="*/ 35 h 225"/>
                <a:gd name="T70" fmla="*/ 0 w 142"/>
                <a:gd name="T71" fmla="*/ 24 h 225"/>
                <a:gd name="T72" fmla="*/ 5 w 142"/>
                <a:gd name="T7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225">
                  <a:moveTo>
                    <a:pt x="5" y="0"/>
                  </a:moveTo>
                  <a:lnTo>
                    <a:pt x="5" y="6"/>
                  </a:lnTo>
                  <a:lnTo>
                    <a:pt x="5" y="14"/>
                  </a:lnTo>
                  <a:lnTo>
                    <a:pt x="7" y="21"/>
                  </a:lnTo>
                  <a:lnTo>
                    <a:pt x="10" y="31"/>
                  </a:lnTo>
                  <a:lnTo>
                    <a:pt x="10" y="35"/>
                  </a:lnTo>
                  <a:lnTo>
                    <a:pt x="12" y="39"/>
                  </a:lnTo>
                  <a:lnTo>
                    <a:pt x="12" y="44"/>
                  </a:lnTo>
                  <a:lnTo>
                    <a:pt x="15" y="48"/>
                  </a:lnTo>
                  <a:lnTo>
                    <a:pt x="16" y="53"/>
                  </a:lnTo>
                  <a:lnTo>
                    <a:pt x="19" y="58"/>
                  </a:lnTo>
                  <a:lnTo>
                    <a:pt x="22" y="64"/>
                  </a:lnTo>
                  <a:lnTo>
                    <a:pt x="25" y="68"/>
                  </a:lnTo>
                  <a:lnTo>
                    <a:pt x="26" y="72"/>
                  </a:lnTo>
                  <a:lnTo>
                    <a:pt x="29" y="77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7" y="95"/>
                  </a:lnTo>
                  <a:lnTo>
                    <a:pt x="41" y="104"/>
                  </a:lnTo>
                  <a:lnTo>
                    <a:pt x="45" y="109"/>
                  </a:lnTo>
                  <a:lnTo>
                    <a:pt x="49" y="116"/>
                  </a:lnTo>
                  <a:lnTo>
                    <a:pt x="52" y="120"/>
                  </a:lnTo>
                  <a:lnTo>
                    <a:pt x="56" y="124"/>
                  </a:lnTo>
                  <a:lnTo>
                    <a:pt x="58" y="127"/>
                  </a:lnTo>
                  <a:lnTo>
                    <a:pt x="62" y="131"/>
                  </a:lnTo>
                  <a:lnTo>
                    <a:pt x="66" y="137"/>
                  </a:lnTo>
                  <a:lnTo>
                    <a:pt x="70" y="141"/>
                  </a:lnTo>
                  <a:lnTo>
                    <a:pt x="76" y="146"/>
                  </a:lnTo>
                  <a:lnTo>
                    <a:pt x="81" y="152"/>
                  </a:lnTo>
                  <a:lnTo>
                    <a:pt x="87" y="157"/>
                  </a:lnTo>
                  <a:lnTo>
                    <a:pt x="94" y="164"/>
                  </a:lnTo>
                  <a:lnTo>
                    <a:pt x="98" y="171"/>
                  </a:lnTo>
                  <a:lnTo>
                    <a:pt x="105" y="177"/>
                  </a:lnTo>
                  <a:lnTo>
                    <a:pt x="110" y="182"/>
                  </a:lnTo>
                  <a:lnTo>
                    <a:pt x="117" y="189"/>
                  </a:lnTo>
                  <a:lnTo>
                    <a:pt x="122" y="196"/>
                  </a:lnTo>
                  <a:lnTo>
                    <a:pt x="129" y="201"/>
                  </a:lnTo>
                  <a:lnTo>
                    <a:pt x="135" y="207"/>
                  </a:lnTo>
                  <a:lnTo>
                    <a:pt x="142" y="214"/>
                  </a:lnTo>
                  <a:lnTo>
                    <a:pt x="140" y="218"/>
                  </a:lnTo>
                  <a:lnTo>
                    <a:pt x="139" y="225"/>
                  </a:lnTo>
                  <a:lnTo>
                    <a:pt x="132" y="217"/>
                  </a:lnTo>
                  <a:lnTo>
                    <a:pt x="124" y="210"/>
                  </a:lnTo>
                  <a:lnTo>
                    <a:pt x="118" y="201"/>
                  </a:lnTo>
                  <a:lnTo>
                    <a:pt x="111" y="196"/>
                  </a:lnTo>
                  <a:lnTo>
                    <a:pt x="105" y="188"/>
                  </a:lnTo>
                  <a:lnTo>
                    <a:pt x="99" y="182"/>
                  </a:lnTo>
                  <a:lnTo>
                    <a:pt x="94" y="175"/>
                  </a:lnTo>
                  <a:lnTo>
                    <a:pt x="88" y="171"/>
                  </a:lnTo>
                  <a:lnTo>
                    <a:pt x="82" y="164"/>
                  </a:lnTo>
                  <a:lnTo>
                    <a:pt x="77" y="157"/>
                  </a:lnTo>
                  <a:lnTo>
                    <a:pt x="73" y="153"/>
                  </a:lnTo>
                  <a:lnTo>
                    <a:pt x="69" y="148"/>
                  </a:lnTo>
                  <a:lnTo>
                    <a:pt x="63" y="144"/>
                  </a:lnTo>
                  <a:lnTo>
                    <a:pt x="59" y="138"/>
                  </a:lnTo>
                  <a:lnTo>
                    <a:pt x="55" y="133"/>
                  </a:lnTo>
                  <a:lnTo>
                    <a:pt x="52" y="130"/>
                  </a:lnTo>
                  <a:lnTo>
                    <a:pt x="48" y="124"/>
                  </a:lnTo>
                  <a:lnTo>
                    <a:pt x="44" y="117"/>
                  </a:lnTo>
                  <a:lnTo>
                    <a:pt x="40" y="112"/>
                  </a:lnTo>
                  <a:lnTo>
                    <a:pt x="34" y="105"/>
                  </a:lnTo>
                  <a:lnTo>
                    <a:pt x="30" y="97"/>
                  </a:lnTo>
                  <a:lnTo>
                    <a:pt x="26" y="88"/>
                  </a:lnTo>
                  <a:lnTo>
                    <a:pt x="22" y="80"/>
                  </a:lnTo>
                  <a:lnTo>
                    <a:pt x="18" y="73"/>
                  </a:lnTo>
                  <a:lnTo>
                    <a:pt x="14" y="64"/>
                  </a:lnTo>
                  <a:lnTo>
                    <a:pt x="10" y="55"/>
                  </a:lnTo>
                  <a:lnTo>
                    <a:pt x="8" y="48"/>
                  </a:lnTo>
                  <a:lnTo>
                    <a:pt x="5" y="42"/>
                  </a:lnTo>
                  <a:lnTo>
                    <a:pt x="3" y="35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0" name="Freeform 129">
              <a:extLst>
                <a:ext uri="{FF2B5EF4-FFF2-40B4-BE49-F238E27FC236}">
                  <a16:creationId xmlns:a16="http://schemas.microsoft.com/office/drawing/2014/main" id="{E036F8C2-A15A-4144-BBCF-A832D45D1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2583"/>
              <a:ext cx="65" cy="233"/>
            </a:xfrm>
            <a:custGeom>
              <a:avLst/>
              <a:gdLst>
                <a:gd name="T0" fmla="*/ 17 w 65"/>
                <a:gd name="T1" fmla="*/ 107 h 233"/>
                <a:gd name="T2" fmla="*/ 64 w 65"/>
                <a:gd name="T3" fmla="*/ 15 h 233"/>
                <a:gd name="T4" fmla="*/ 65 w 65"/>
                <a:gd name="T5" fmla="*/ 9 h 233"/>
                <a:gd name="T6" fmla="*/ 62 w 65"/>
                <a:gd name="T7" fmla="*/ 3 h 233"/>
                <a:gd name="T8" fmla="*/ 58 w 65"/>
                <a:gd name="T9" fmla="*/ 0 h 233"/>
                <a:gd name="T10" fmla="*/ 57 w 65"/>
                <a:gd name="T11" fmla="*/ 1 h 233"/>
                <a:gd name="T12" fmla="*/ 7 w 65"/>
                <a:gd name="T13" fmla="*/ 113 h 233"/>
                <a:gd name="T14" fmla="*/ 14 w 65"/>
                <a:gd name="T15" fmla="*/ 129 h 233"/>
                <a:gd name="T16" fmla="*/ 0 w 65"/>
                <a:gd name="T17" fmla="*/ 227 h 233"/>
                <a:gd name="T18" fmla="*/ 13 w 65"/>
                <a:gd name="T19" fmla="*/ 233 h 233"/>
                <a:gd name="T20" fmla="*/ 22 w 65"/>
                <a:gd name="T21" fmla="*/ 132 h 233"/>
                <a:gd name="T22" fmla="*/ 22 w 65"/>
                <a:gd name="T23" fmla="*/ 128 h 233"/>
                <a:gd name="T24" fmla="*/ 22 w 65"/>
                <a:gd name="T25" fmla="*/ 124 h 233"/>
                <a:gd name="T26" fmla="*/ 21 w 65"/>
                <a:gd name="T27" fmla="*/ 120 h 233"/>
                <a:gd name="T28" fmla="*/ 21 w 65"/>
                <a:gd name="T29" fmla="*/ 116 h 233"/>
                <a:gd name="T30" fmla="*/ 18 w 65"/>
                <a:gd name="T31" fmla="*/ 109 h 233"/>
                <a:gd name="T32" fmla="*/ 17 w 65"/>
                <a:gd name="T33" fmla="*/ 107 h 233"/>
                <a:gd name="T34" fmla="*/ 17 w 65"/>
                <a:gd name="T35" fmla="*/ 10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233">
                  <a:moveTo>
                    <a:pt x="17" y="107"/>
                  </a:moveTo>
                  <a:lnTo>
                    <a:pt x="64" y="15"/>
                  </a:lnTo>
                  <a:lnTo>
                    <a:pt x="65" y="9"/>
                  </a:lnTo>
                  <a:lnTo>
                    <a:pt x="62" y="3"/>
                  </a:lnTo>
                  <a:lnTo>
                    <a:pt x="58" y="0"/>
                  </a:lnTo>
                  <a:lnTo>
                    <a:pt x="57" y="1"/>
                  </a:lnTo>
                  <a:lnTo>
                    <a:pt x="7" y="113"/>
                  </a:lnTo>
                  <a:lnTo>
                    <a:pt x="14" y="129"/>
                  </a:lnTo>
                  <a:lnTo>
                    <a:pt x="0" y="227"/>
                  </a:lnTo>
                  <a:lnTo>
                    <a:pt x="13" y="233"/>
                  </a:lnTo>
                  <a:lnTo>
                    <a:pt x="22" y="132"/>
                  </a:lnTo>
                  <a:lnTo>
                    <a:pt x="22" y="128"/>
                  </a:lnTo>
                  <a:lnTo>
                    <a:pt x="22" y="124"/>
                  </a:lnTo>
                  <a:lnTo>
                    <a:pt x="21" y="120"/>
                  </a:lnTo>
                  <a:lnTo>
                    <a:pt x="21" y="116"/>
                  </a:lnTo>
                  <a:lnTo>
                    <a:pt x="18" y="109"/>
                  </a:lnTo>
                  <a:lnTo>
                    <a:pt x="17" y="107"/>
                  </a:lnTo>
                  <a:lnTo>
                    <a:pt x="17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1" name="Freeform 130">
              <a:extLst>
                <a:ext uri="{FF2B5EF4-FFF2-40B4-BE49-F238E27FC236}">
                  <a16:creationId xmlns:a16="http://schemas.microsoft.com/office/drawing/2014/main" id="{CA5E8789-0101-4880-B953-10549623A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" y="2750"/>
              <a:ext cx="101" cy="202"/>
            </a:xfrm>
            <a:custGeom>
              <a:avLst/>
              <a:gdLst>
                <a:gd name="T0" fmla="*/ 61 w 101"/>
                <a:gd name="T1" fmla="*/ 0 h 202"/>
                <a:gd name="T2" fmla="*/ 0 w 101"/>
                <a:gd name="T3" fmla="*/ 66 h 202"/>
                <a:gd name="T4" fmla="*/ 13 w 101"/>
                <a:gd name="T5" fmla="*/ 86 h 202"/>
                <a:gd name="T6" fmla="*/ 3 w 101"/>
                <a:gd name="T7" fmla="*/ 199 h 202"/>
                <a:gd name="T8" fmla="*/ 39 w 101"/>
                <a:gd name="T9" fmla="*/ 202 h 202"/>
                <a:gd name="T10" fmla="*/ 101 w 101"/>
                <a:gd name="T11" fmla="*/ 22 h 202"/>
                <a:gd name="T12" fmla="*/ 61 w 101"/>
                <a:gd name="T13" fmla="*/ 0 h 202"/>
                <a:gd name="T14" fmla="*/ 61 w 101"/>
                <a:gd name="T1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02">
                  <a:moveTo>
                    <a:pt x="61" y="0"/>
                  </a:moveTo>
                  <a:lnTo>
                    <a:pt x="0" y="66"/>
                  </a:lnTo>
                  <a:lnTo>
                    <a:pt x="13" y="86"/>
                  </a:lnTo>
                  <a:lnTo>
                    <a:pt x="3" y="199"/>
                  </a:lnTo>
                  <a:lnTo>
                    <a:pt x="39" y="202"/>
                  </a:lnTo>
                  <a:lnTo>
                    <a:pt x="101" y="2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2" name="Freeform 131">
              <a:extLst>
                <a:ext uri="{FF2B5EF4-FFF2-40B4-BE49-F238E27FC236}">
                  <a16:creationId xmlns:a16="http://schemas.microsoft.com/office/drawing/2014/main" id="{175CC066-2C95-44AD-BAC7-4DC2E9023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712"/>
              <a:ext cx="100" cy="241"/>
            </a:xfrm>
            <a:custGeom>
              <a:avLst/>
              <a:gdLst>
                <a:gd name="T0" fmla="*/ 29 w 100"/>
                <a:gd name="T1" fmla="*/ 3 h 241"/>
                <a:gd name="T2" fmla="*/ 40 w 100"/>
                <a:gd name="T3" fmla="*/ 10 h 241"/>
                <a:gd name="T4" fmla="*/ 52 w 100"/>
                <a:gd name="T5" fmla="*/ 18 h 241"/>
                <a:gd name="T6" fmla="*/ 64 w 100"/>
                <a:gd name="T7" fmla="*/ 25 h 241"/>
                <a:gd name="T8" fmla="*/ 77 w 100"/>
                <a:gd name="T9" fmla="*/ 32 h 241"/>
                <a:gd name="T10" fmla="*/ 88 w 100"/>
                <a:gd name="T11" fmla="*/ 38 h 241"/>
                <a:gd name="T12" fmla="*/ 97 w 100"/>
                <a:gd name="T13" fmla="*/ 46 h 241"/>
                <a:gd name="T14" fmla="*/ 96 w 100"/>
                <a:gd name="T15" fmla="*/ 55 h 241"/>
                <a:gd name="T16" fmla="*/ 85 w 100"/>
                <a:gd name="T17" fmla="*/ 72 h 241"/>
                <a:gd name="T18" fmla="*/ 77 w 100"/>
                <a:gd name="T19" fmla="*/ 89 h 241"/>
                <a:gd name="T20" fmla="*/ 70 w 100"/>
                <a:gd name="T21" fmla="*/ 102 h 241"/>
                <a:gd name="T22" fmla="*/ 64 w 100"/>
                <a:gd name="T23" fmla="*/ 112 h 241"/>
                <a:gd name="T24" fmla="*/ 60 w 100"/>
                <a:gd name="T25" fmla="*/ 123 h 241"/>
                <a:gd name="T26" fmla="*/ 55 w 100"/>
                <a:gd name="T27" fmla="*/ 134 h 241"/>
                <a:gd name="T28" fmla="*/ 49 w 100"/>
                <a:gd name="T29" fmla="*/ 148 h 241"/>
                <a:gd name="T30" fmla="*/ 44 w 100"/>
                <a:gd name="T31" fmla="*/ 162 h 241"/>
                <a:gd name="T32" fmla="*/ 38 w 100"/>
                <a:gd name="T33" fmla="*/ 177 h 241"/>
                <a:gd name="T34" fmla="*/ 31 w 100"/>
                <a:gd name="T35" fmla="*/ 192 h 241"/>
                <a:gd name="T36" fmla="*/ 26 w 100"/>
                <a:gd name="T37" fmla="*/ 206 h 241"/>
                <a:gd name="T38" fmla="*/ 23 w 100"/>
                <a:gd name="T39" fmla="*/ 215 h 241"/>
                <a:gd name="T40" fmla="*/ 19 w 100"/>
                <a:gd name="T41" fmla="*/ 225 h 241"/>
                <a:gd name="T42" fmla="*/ 16 w 100"/>
                <a:gd name="T43" fmla="*/ 236 h 241"/>
                <a:gd name="T44" fmla="*/ 0 w 100"/>
                <a:gd name="T45" fmla="*/ 241 h 241"/>
                <a:gd name="T46" fmla="*/ 3 w 100"/>
                <a:gd name="T47" fmla="*/ 232 h 241"/>
                <a:gd name="T48" fmla="*/ 7 w 100"/>
                <a:gd name="T49" fmla="*/ 224 h 241"/>
                <a:gd name="T50" fmla="*/ 15 w 100"/>
                <a:gd name="T51" fmla="*/ 208 h 241"/>
                <a:gd name="T52" fmla="*/ 19 w 100"/>
                <a:gd name="T53" fmla="*/ 196 h 241"/>
                <a:gd name="T54" fmla="*/ 25 w 100"/>
                <a:gd name="T55" fmla="*/ 185 h 241"/>
                <a:gd name="T56" fmla="*/ 27 w 100"/>
                <a:gd name="T57" fmla="*/ 177 h 241"/>
                <a:gd name="T58" fmla="*/ 30 w 100"/>
                <a:gd name="T59" fmla="*/ 171 h 241"/>
                <a:gd name="T60" fmla="*/ 34 w 100"/>
                <a:gd name="T61" fmla="*/ 162 h 241"/>
                <a:gd name="T62" fmla="*/ 38 w 100"/>
                <a:gd name="T63" fmla="*/ 152 h 241"/>
                <a:gd name="T64" fmla="*/ 40 w 100"/>
                <a:gd name="T65" fmla="*/ 148 h 241"/>
                <a:gd name="T66" fmla="*/ 44 w 100"/>
                <a:gd name="T67" fmla="*/ 141 h 241"/>
                <a:gd name="T68" fmla="*/ 34 w 100"/>
                <a:gd name="T69" fmla="*/ 134 h 241"/>
                <a:gd name="T70" fmla="*/ 25 w 100"/>
                <a:gd name="T71" fmla="*/ 128 h 241"/>
                <a:gd name="T72" fmla="*/ 14 w 100"/>
                <a:gd name="T73" fmla="*/ 115 h 241"/>
                <a:gd name="T74" fmla="*/ 7 w 100"/>
                <a:gd name="T75" fmla="*/ 98 h 241"/>
                <a:gd name="T76" fmla="*/ 7 w 100"/>
                <a:gd name="T77" fmla="*/ 83 h 241"/>
                <a:gd name="T78" fmla="*/ 8 w 100"/>
                <a:gd name="T79" fmla="*/ 65 h 241"/>
                <a:gd name="T80" fmla="*/ 12 w 100"/>
                <a:gd name="T81" fmla="*/ 49 h 241"/>
                <a:gd name="T82" fmla="*/ 16 w 100"/>
                <a:gd name="T83" fmla="*/ 32 h 241"/>
                <a:gd name="T84" fmla="*/ 20 w 100"/>
                <a:gd name="T85" fmla="*/ 18 h 241"/>
                <a:gd name="T86" fmla="*/ 23 w 100"/>
                <a:gd name="T8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0" h="241">
                  <a:moveTo>
                    <a:pt x="23" y="0"/>
                  </a:moveTo>
                  <a:lnTo>
                    <a:pt x="29" y="3"/>
                  </a:lnTo>
                  <a:lnTo>
                    <a:pt x="34" y="7"/>
                  </a:lnTo>
                  <a:lnTo>
                    <a:pt x="40" y="10"/>
                  </a:lnTo>
                  <a:lnTo>
                    <a:pt x="47" y="14"/>
                  </a:lnTo>
                  <a:lnTo>
                    <a:pt x="52" y="18"/>
                  </a:lnTo>
                  <a:lnTo>
                    <a:pt x="59" y="22"/>
                  </a:lnTo>
                  <a:lnTo>
                    <a:pt x="64" y="25"/>
                  </a:lnTo>
                  <a:lnTo>
                    <a:pt x="71" y="29"/>
                  </a:lnTo>
                  <a:lnTo>
                    <a:pt x="77" y="32"/>
                  </a:lnTo>
                  <a:lnTo>
                    <a:pt x="82" y="35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7" y="46"/>
                  </a:lnTo>
                  <a:lnTo>
                    <a:pt x="100" y="49"/>
                  </a:lnTo>
                  <a:lnTo>
                    <a:pt x="96" y="55"/>
                  </a:lnTo>
                  <a:lnTo>
                    <a:pt x="91" y="64"/>
                  </a:lnTo>
                  <a:lnTo>
                    <a:pt x="85" y="72"/>
                  </a:lnTo>
                  <a:lnTo>
                    <a:pt x="81" y="80"/>
                  </a:lnTo>
                  <a:lnTo>
                    <a:pt x="77" y="89"/>
                  </a:lnTo>
                  <a:lnTo>
                    <a:pt x="73" y="97"/>
                  </a:lnTo>
                  <a:lnTo>
                    <a:pt x="70" y="102"/>
                  </a:lnTo>
                  <a:lnTo>
                    <a:pt x="67" y="108"/>
                  </a:lnTo>
                  <a:lnTo>
                    <a:pt x="64" y="112"/>
                  </a:lnTo>
                  <a:lnTo>
                    <a:pt x="63" y="119"/>
                  </a:lnTo>
                  <a:lnTo>
                    <a:pt x="60" y="123"/>
                  </a:lnTo>
                  <a:lnTo>
                    <a:pt x="58" y="128"/>
                  </a:lnTo>
                  <a:lnTo>
                    <a:pt x="55" y="134"/>
                  </a:lnTo>
                  <a:lnTo>
                    <a:pt x="52" y="141"/>
                  </a:lnTo>
                  <a:lnTo>
                    <a:pt x="49" y="148"/>
                  </a:lnTo>
                  <a:lnTo>
                    <a:pt x="47" y="153"/>
                  </a:lnTo>
                  <a:lnTo>
                    <a:pt x="44" y="162"/>
                  </a:lnTo>
                  <a:lnTo>
                    <a:pt x="41" y="168"/>
                  </a:lnTo>
                  <a:lnTo>
                    <a:pt x="38" y="177"/>
                  </a:lnTo>
                  <a:lnTo>
                    <a:pt x="34" y="184"/>
                  </a:lnTo>
                  <a:lnTo>
                    <a:pt x="31" y="192"/>
                  </a:lnTo>
                  <a:lnTo>
                    <a:pt x="29" y="202"/>
                  </a:lnTo>
                  <a:lnTo>
                    <a:pt x="26" y="206"/>
                  </a:lnTo>
                  <a:lnTo>
                    <a:pt x="25" y="210"/>
                  </a:lnTo>
                  <a:lnTo>
                    <a:pt x="23" y="215"/>
                  </a:lnTo>
                  <a:lnTo>
                    <a:pt x="22" y="221"/>
                  </a:lnTo>
                  <a:lnTo>
                    <a:pt x="19" y="225"/>
                  </a:lnTo>
                  <a:lnTo>
                    <a:pt x="18" y="230"/>
                  </a:lnTo>
                  <a:lnTo>
                    <a:pt x="16" y="236"/>
                  </a:lnTo>
                  <a:lnTo>
                    <a:pt x="15" y="241"/>
                  </a:lnTo>
                  <a:lnTo>
                    <a:pt x="0" y="241"/>
                  </a:lnTo>
                  <a:lnTo>
                    <a:pt x="1" y="237"/>
                  </a:lnTo>
                  <a:lnTo>
                    <a:pt x="3" y="232"/>
                  </a:lnTo>
                  <a:lnTo>
                    <a:pt x="4" y="228"/>
                  </a:lnTo>
                  <a:lnTo>
                    <a:pt x="7" y="224"/>
                  </a:lnTo>
                  <a:lnTo>
                    <a:pt x="11" y="215"/>
                  </a:lnTo>
                  <a:lnTo>
                    <a:pt x="15" y="208"/>
                  </a:lnTo>
                  <a:lnTo>
                    <a:pt x="16" y="200"/>
                  </a:lnTo>
                  <a:lnTo>
                    <a:pt x="19" y="196"/>
                  </a:lnTo>
                  <a:lnTo>
                    <a:pt x="22" y="189"/>
                  </a:lnTo>
                  <a:lnTo>
                    <a:pt x="25" y="185"/>
                  </a:lnTo>
                  <a:lnTo>
                    <a:pt x="25" y="181"/>
                  </a:lnTo>
                  <a:lnTo>
                    <a:pt x="27" y="177"/>
                  </a:lnTo>
                  <a:lnTo>
                    <a:pt x="29" y="173"/>
                  </a:lnTo>
                  <a:lnTo>
                    <a:pt x="30" y="171"/>
                  </a:lnTo>
                  <a:lnTo>
                    <a:pt x="31" y="164"/>
                  </a:lnTo>
                  <a:lnTo>
                    <a:pt x="34" y="162"/>
                  </a:lnTo>
                  <a:lnTo>
                    <a:pt x="36" y="156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40" y="148"/>
                  </a:lnTo>
                  <a:lnTo>
                    <a:pt x="42" y="144"/>
                  </a:lnTo>
                  <a:lnTo>
                    <a:pt x="44" y="141"/>
                  </a:lnTo>
                  <a:lnTo>
                    <a:pt x="38" y="137"/>
                  </a:lnTo>
                  <a:lnTo>
                    <a:pt x="34" y="134"/>
                  </a:lnTo>
                  <a:lnTo>
                    <a:pt x="29" y="131"/>
                  </a:lnTo>
                  <a:lnTo>
                    <a:pt x="25" y="128"/>
                  </a:lnTo>
                  <a:lnTo>
                    <a:pt x="18" y="120"/>
                  </a:lnTo>
                  <a:lnTo>
                    <a:pt x="14" y="115"/>
                  </a:lnTo>
                  <a:lnTo>
                    <a:pt x="9" y="106"/>
                  </a:lnTo>
                  <a:lnTo>
                    <a:pt x="7" y="98"/>
                  </a:lnTo>
                  <a:lnTo>
                    <a:pt x="7" y="90"/>
                  </a:lnTo>
                  <a:lnTo>
                    <a:pt x="7" y="83"/>
                  </a:lnTo>
                  <a:lnTo>
                    <a:pt x="7" y="73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9"/>
                  </a:lnTo>
                  <a:lnTo>
                    <a:pt x="14" y="40"/>
                  </a:lnTo>
                  <a:lnTo>
                    <a:pt x="16" y="32"/>
                  </a:lnTo>
                  <a:lnTo>
                    <a:pt x="18" y="24"/>
                  </a:lnTo>
                  <a:lnTo>
                    <a:pt x="20" y="18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3" name="Freeform 132">
              <a:extLst>
                <a:ext uri="{FF2B5EF4-FFF2-40B4-BE49-F238E27FC236}">
                  <a16:creationId xmlns:a16="http://schemas.microsoft.com/office/drawing/2014/main" id="{41236D78-485D-45CB-949F-804565AE9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2714"/>
              <a:ext cx="58" cy="235"/>
            </a:xfrm>
            <a:custGeom>
              <a:avLst/>
              <a:gdLst>
                <a:gd name="T0" fmla="*/ 14 w 58"/>
                <a:gd name="T1" fmla="*/ 110 h 235"/>
                <a:gd name="T2" fmla="*/ 58 w 58"/>
                <a:gd name="T3" fmla="*/ 16 h 235"/>
                <a:gd name="T4" fmla="*/ 58 w 58"/>
                <a:gd name="T5" fmla="*/ 9 h 235"/>
                <a:gd name="T6" fmla="*/ 55 w 58"/>
                <a:gd name="T7" fmla="*/ 4 h 235"/>
                <a:gd name="T8" fmla="*/ 51 w 58"/>
                <a:gd name="T9" fmla="*/ 0 h 235"/>
                <a:gd name="T10" fmla="*/ 50 w 58"/>
                <a:gd name="T11" fmla="*/ 1 h 235"/>
                <a:gd name="T12" fmla="*/ 4 w 58"/>
                <a:gd name="T13" fmla="*/ 115 h 235"/>
                <a:gd name="T14" fmla="*/ 11 w 58"/>
                <a:gd name="T15" fmla="*/ 132 h 235"/>
                <a:gd name="T16" fmla="*/ 0 w 58"/>
                <a:gd name="T17" fmla="*/ 230 h 235"/>
                <a:gd name="T18" fmla="*/ 13 w 58"/>
                <a:gd name="T19" fmla="*/ 235 h 235"/>
                <a:gd name="T20" fmla="*/ 20 w 58"/>
                <a:gd name="T21" fmla="*/ 135 h 235"/>
                <a:gd name="T22" fmla="*/ 20 w 58"/>
                <a:gd name="T23" fmla="*/ 131 h 235"/>
                <a:gd name="T24" fmla="*/ 20 w 58"/>
                <a:gd name="T25" fmla="*/ 126 h 235"/>
                <a:gd name="T26" fmla="*/ 18 w 58"/>
                <a:gd name="T27" fmla="*/ 122 h 235"/>
                <a:gd name="T28" fmla="*/ 18 w 58"/>
                <a:gd name="T29" fmla="*/ 118 h 235"/>
                <a:gd name="T30" fmla="*/ 15 w 58"/>
                <a:gd name="T31" fmla="*/ 111 h 235"/>
                <a:gd name="T32" fmla="*/ 14 w 58"/>
                <a:gd name="T33" fmla="*/ 110 h 235"/>
                <a:gd name="T34" fmla="*/ 14 w 58"/>
                <a:gd name="T35" fmla="*/ 11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235">
                  <a:moveTo>
                    <a:pt x="14" y="110"/>
                  </a:moveTo>
                  <a:lnTo>
                    <a:pt x="58" y="16"/>
                  </a:lnTo>
                  <a:lnTo>
                    <a:pt x="58" y="9"/>
                  </a:lnTo>
                  <a:lnTo>
                    <a:pt x="55" y="4"/>
                  </a:lnTo>
                  <a:lnTo>
                    <a:pt x="51" y="0"/>
                  </a:lnTo>
                  <a:lnTo>
                    <a:pt x="50" y="1"/>
                  </a:lnTo>
                  <a:lnTo>
                    <a:pt x="4" y="115"/>
                  </a:lnTo>
                  <a:lnTo>
                    <a:pt x="11" y="132"/>
                  </a:lnTo>
                  <a:lnTo>
                    <a:pt x="0" y="230"/>
                  </a:lnTo>
                  <a:lnTo>
                    <a:pt x="13" y="235"/>
                  </a:lnTo>
                  <a:lnTo>
                    <a:pt x="20" y="135"/>
                  </a:lnTo>
                  <a:lnTo>
                    <a:pt x="20" y="131"/>
                  </a:lnTo>
                  <a:lnTo>
                    <a:pt x="20" y="126"/>
                  </a:lnTo>
                  <a:lnTo>
                    <a:pt x="18" y="122"/>
                  </a:lnTo>
                  <a:lnTo>
                    <a:pt x="18" y="118"/>
                  </a:lnTo>
                  <a:lnTo>
                    <a:pt x="15" y="111"/>
                  </a:lnTo>
                  <a:lnTo>
                    <a:pt x="14" y="110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4" name="Freeform 133">
              <a:extLst>
                <a:ext uri="{FF2B5EF4-FFF2-40B4-BE49-F238E27FC236}">
                  <a16:creationId xmlns:a16="http://schemas.microsoft.com/office/drawing/2014/main" id="{3F697351-D3F0-4035-A400-8BD204D27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2912"/>
              <a:ext cx="81" cy="270"/>
            </a:xfrm>
            <a:custGeom>
              <a:avLst/>
              <a:gdLst>
                <a:gd name="T0" fmla="*/ 0 w 81"/>
                <a:gd name="T1" fmla="*/ 14 h 270"/>
                <a:gd name="T2" fmla="*/ 1 w 81"/>
                <a:gd name="T3" fmla="*/ 24 h 270"/>
                <a:gd name="T4" fmla="*/ 1 w 81"/>
                <a:gd name="T5" fmla="*/ 33 h 270"/>
                <a:gd name="T6" fmla="*/ 4 w 81"/>
                <a:gd name="T7" fmla="*/ 43 h 270"/>
                <a:gd name="T8" fmla="*/ 4 w 81"/>
                <a:gd name="T9" fmla="*/ 52 h 270"/>
                <a:gd name="T10" fmla="*/ 5 w 81"/>
                <a:gd name="T11" fmla="*/ 62 h 270"/>
                <a:gd name="T12" fmla="*/ 8 w 81"/>
                <a:gd name="T13" fmla="*/ 72 h 270"/>
                <a:gd name="T14" fmla="*/ 10 w 81"/>
                <a:gd name="T15" fmla="*/ 81 h 270"/>
                <a:gd name="T16" fmla="*/ 12 w 81"/>
                <a:gd name="T17" fmla="*/ 90 h 270"/>
                <a:gd name="T18" fmla="*/ 14 w 81"/>
                <a:gd name="T19" fmla="*/ 101 h 270"/>
                <a:gd name="T20" fmla="*/ 15 w 81"/>
                <a:gd name="T21" fmla="*/ 109 h 270"/>
                <a:gd name="T22" fmla="*/ 16 w 81"/>
                <a:gd name="T23" fmla="*/ 119 h 270"/>
                <a:gd name="T24" fmla="*/ 18 w 81"/>
                <a:gd name="T25" fmla="*/ 128 h 270"/>
                <a:gd name="T26" fmla="*/ 21 w 81"/>
                <a:gd name="T27" fmla="*/ 138 h 270"/>
                <a:gd name="T28" fmla="*/ 22 w 81"/>
                <a:gd name="T29" fmla="*/ 146 h 270"/>
                <a:gd name="T30" fmla="*/ 25 w 81"/>
                <a:gd name="T31" fmla="*/ 156 h 270"/>
                <a:gd name="T32" fmla="*/ 29 w 81"/>
                <a:gd name="T33" fmla="*/ 170 h 270"/>
                <a:gd name="T34" fmla="*/ 33 w 81"/>
                <a:gd name="T35" fmla="*/ 186 h 270"/>
                <a:gd name="T36" fmla="*/ 37 w 81"/>
                <a:gd name="T37" fmla="*/ 201 h 270"/>
                <a:gd name="T38" fmla="*/ 43 w 81"/>
                <a:gd name="T39" fmla="*/ 216 h 270"/>
                <a:gd name="T40" fmla="*/ 47 w 81"/>
                <a:gd name="T41" fmla="*/ 230 h 270"/>
                <a:gd name="T42" fmla="*/ 52 w 81"/>
                <a:gd name="T43" fmla="*/ 243 h 270"/>
                <a:gd name="T44" fmla="*/ 58 w 81"/>
                <a:gd name="T45" fmla="*/ 254 h 270"/>
                <a:gd name="T46" fmla="*/ 65 w 81"/>
                <a:gd name="T47" fmla="*/ 265 h 270"/>
                <a:gd name="T48" fmla="*/ 74 w 81"/>
                <a:gd name="T49" fmla="*/ 267 h 270"/>
                <a:gd name="T50" fmla="*/ 77 w 81"/>
                <a:gd name="T51" fmla="*/ 258 h 270"/>
                <a:gd name="T52" fmla="*/ 67 w 81"/>
                <a:gd name="T53" fmla="*/ 243 h 270"/>
                <a:gd name="T54" fmla="*/ 60 w 81"/>
                <a:gd name="T55" fmla="*/ 226 h 270"/>
                <a:gd name="T56" fmla="*/ 54 w 81"/>
                <a:gd name="T57" fmla="*/ 211 h 270"/>
                <a:gd name="T58" fmla="*/ 48 w 81"/>
                <a:gd name="T59" fmla="*/ 196 h 270"/>
                <a:gd name="T60" fmla="*/ 44 w 81"/>
                <a:gd name="T61" fmla="*/ 179 h 270"/>
                <a:gd name="T62" fmla="*/ 38 w 81"/>
                <a:gd name="T63" fmla="*/ 163 h 270"/>
                <a:gd name="T64" fmla="*/ 36 w 81"/>
                <a:gd name="T65" fmla="*/ 146 h 270"/>
                <a:gd name="T66" fmla="*/ 32 w 81"/>
                <a:gd name="T67" fmla="*/ 130 h 270"/>
                <a:gd name="T68" fmla="*/ 29 w 81"/>
                <a:gd name="T69" fmla="*/ 113 h 270"/>
                <a:gd name="T70" fmla="*/ 26 w 81"/>
                <a:gd name="T71" fmla="*/ 97 h 270"/>
                <a:gd name="T72" fmla="*/ 25 w 81"/>
                <a:gd name="T73" fmla="*/ 80 h 270"/>
                <a:gd name="T74" fmla="*/ 22 w 81"/>
                <a:gd name="T75" fmla="*/ 62 h 270"/>
                <a:gd name="T76" fmla="*/ 18 w 81"/>
                <a:gd name="T77" fmla="*/ 46 h 270"/>
                <a:gd name="T78" fmla="*/ 16 w 81"/>
                <a:gd name="T79" fmla="*/ 29 h 270"/>
                <a:gd name="T80" fmla="*/ 12 w 81"/>
                <a:gd name="T81" fmla="*/ 13 h 270"/>
                <a:gd name="T82" fmla="*/ 8 w 81"/>
                <a:gd name="T83" fmla="*/ 0 h 270"/>
                <a:gd name="T84" fmla="*/ 0 w 81"/>
                <a:gd name="T85" fmla="*/ 7 h 270"/>
                <a:gd name="T86" fmla="*/ 0 w 81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" h="270">
                  <a:moveTo>
                    <a:pt x="0" y="10"/>
                  </a:moveTo>
                  <a:lnTo>
                    <a:pt x="0" y="14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3" y="37"/>
                  </a:lnTo>
                  <a:lnTo>
                    <a:pt x="4" y="43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5" y="57"/>
                  </a:lnTo>
                  <a:lnTo>
                    <a:pt x="5" y="62"/>
                  </a:lnTo>
                  <a:lnTo>
                    <a:pt x="8" y="66"/>
                  </a:lnTo>
                  <a:lnTo>
                    <a:pt x="8" y="72"/>
                  </a:lnTo>
                  <a:lnTo>
                    <a:pt x="10" y="76"/>
                  </a:lnTo>
                  <a:lnTo>
                    <a:pt x="10" y="81"/>
                  </a:lnTo>
                  <a:lnTo>
                    <a:pt x="12" y="86"/>
                  </a:lnTo>
                  <a:lnTo>
                    <a:pt x="12" y="90"/>
                  </a:lnTo>
                  <a:lnTo>
                    <a:pt x="12" y="95"/>
                  </a:lnTo>
                  <a:lnTo>
                    <a:pt x="14" y="101"/>
                  </a:lnTo>
                  <a:lnTo>
                    <a:pt x="14" y="105"/>
                  </a:lnTo>
                  <a:lnTo>
                    <a:pt x="15" y="109"/>
                  </a:lnTo>
                  <a:lnTo>
                    <a:pt x="16" y="114"/>
                  </a:lnTo>
                  <a:lnTo>
                    <a:pt x="16" y="119"/>
                  </a:lnTo>
                  <a:lnTo>
                    <a:pt x="18" y="124"/>
                  </a:lnTo>
                  <a:lnTo>
                    <a:pt x="18" y="128"/>
                  </a:lnTo>
                  <a:lnTo>
                    <a:pt x="21" y="134"/>
                  </a:lnTo>
                  <a:lnTo>
                    <a:pt x="21" y="138"/>
                  </a:lnTo>
                  <a:lnTo>
                    <a:pt x="22" y="142"/>
                  </a:lnTo>
                  <a:lnTo>
                    <a:pt x="22" y="146"/>
                  </a:lnTo>
                  <a:lnTo>
                    <a:pt x="25" y="152"/>
                  </a:lnTo>
                  <a:lnTo>
                    <a:pt x="25" y="156"/>
                  </a:lnTo>
                  <a:lnTo>
                    <a:pt x="26" y="161"/>
                  </a:lnTo>
                  <a:lnTo>
                    <a:pt x="29" y="170"/>
                  </a:lnTo>
                  <a:lnTo>
                    <a:pt x="30" y="178"/>
                  </a:lnTo>
                  <a:lnTo>
                    <a:pt x="33" y="186"/>
                  </a:lnTo>
                  <a:lnTo>
                    <a:pt x="36" y="194"/>
                  </a:lnTo>
                  <a:lnTo>
                    <a:pt x="37" y="201"/>
                  </a:lnTo>
                  <a:lnTo>
                    <a:pt x="40" y="210"/>
                  </a:lnTo>
                  <a:lnTo>
                    <a:pt x="43" y="216"/>
                  </a:lnTo>
                  <a:lnTo>
                    <a:pt x="45" y="223"/>
                  </a:lnTo>
                  <a:lnTo>
                    <a:pt x="47" y="230"/>
                  </a:lnTo>
                  <a:lnTo>
                    <a:pt x="49" y="236"/>
                  </a:lnTo>
                  <a:lnTo>
                    <a:pt x="52" y="243"/>
                  </a:lnTo>
                  <a:lnTo>
                    <a:pt x="56" y="249"/>
                  </a:lnTo>
                  <a:lnTo>
                    <a:pt x="58" y="254"/>
                  </a:lnTo>
                  <a:lnTo>
                    <a:pt x="62" y="259"/>
                  </a:lnTo>
                  <a:lnTo>
                    <a:pt x="65" y="265"/>
                  </a:lnTo>
                  <a:lnTo>
                    <a:pt x="69" y="270"/>
                  </a:lnTo>
                  <a:lnTo>
                    <a:pt x="74" y="267"/>
                  </a:lnTo>
                  <a:lnTo>
                    <a:pt x="81" y="266"/>
                  </a:lnTo>
                  <a:lnTo>
                    <a:pt x="77" y="258"/>
                  </a:lnTo>
                  <a:lnTo>
                    <a:pt x="71" y="251"/>
                  </a:lnTo>
                  <a:lnTo>
                    <a:pt x="67" y="243"/>
                  </a:lnTo>
                  <a:lnTo>
                    <a:pt x="65" y="234"/>
                  </a:lnTo>
                  <a:lnTo>
                    <a:pt x="60" y="226"/>
                  </a:lnTo>
                  <a:lnTo>
                    <a:pt x="56" y="219"/>
                  </a:lnTo>
                  <a:lnTo>
                    <a:pt x="54" y="211"/>
                  </a:lnTo>
                  <a:lnTo>
                    <a:pt x="52" y="204"/>
                  </a:lnTo>
                  <a:lnTo>
                    <a:pt x="48" y="196"/>
                  </a:lnTo>
                  <a:lnTo>
                    <a:pt x="45" y="187"/>
                  </a:lnTo>
                  <a:lnTo>
                    <a:pt x="44" y="179"/>
                  </a:lnTo>
                  <a:lnTo>
                    <a:pt x="41" y="171"/>
                  </a:lnTo>
                  <a:lnTo>
                    <a:pt x="38" y="163"/>
                  </a:lnTo>
                  <a:lnTo>
                    <a:pt x="37" y="154"/>
                  </a:lnTo>
                  <a:lnTo>
                    <a:pt x="36" y="146"/>
                  </a:lnTo>
                  <a:lnTo>
                    <a:pt x="34" y="139"/>
                  </a:lnTo>
                  <a:lnTo>
                    <a:pt x="32" y="130"/>
                  </a:lnTo>
                  <a:lnTo>
                    <a:pt x="30" y="121"/>
                  </a:lnTo>
                  <a:lnTo>
                    <a:pt x="29" y="113"/>
                  </a:lnTo>
                  <a:lnTo>
                    <a:pt x="29" y="105"/>
                  </a:lnTo>
                  <a:lnTo>
                    <a:pt x="26" y="97"/>
                  </a:lnTo>
                  <a:lnTo>
                    <a:pt x="26" y="88"/>
                  </a:lnTo>
                  <a:lnTo>
                    <a:pt x="25" y="80"/>
                  </a:lnTo>
                  <a:lnTo>
                    <a:pt x="23" y="72"/>
                  </a:lnTo>
                  <a:lnTo>
                    <a:pt x="22" y="62"/>
                  </a:lnTo>
                  <a:lnTo>
                    <a:pt x="21" y="54"/>
                  </a:lnTo>
                  <a:lnTo>
                    <a:pt x="18" y="46"/>
                  </a:lnTo>
                  <a:lnTo>
                    <a:pt x="18" y="37"/>
                  </a:lnTo>
                  <a:lnTo>
                    <a:pt x="16" y="29"/>
                  </a:lnTo>
                  <a:lnTo>
                    <a:pt x="14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5" name="Freeform 134">
              <a:extLst>
                <a:ext uri="{FF2B5EF4-FFF2-40B4-BE49-F238E27FC236}">
                  <a16:creationId xmlns:a16="http://schemas.microsoft.com/office/drawing/2014/main" id="{94FCE20B-F59F-447F-874E-E56EE295E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" y="2936"/>
              <a:ext cx="39" cy="250"/>
            </a:xfrm>
            <a:custGeom>
              <a:avLst/>
              <a:gdLst>
                <a:gd name="T0" fmla="*/ 24 w 39"/>
                <a:gd name="T1" fmla="*/ 5 h 250"/>
                <a:gd name="T2" fmla="*/ 25 w 39"/>
                <a:gd name="T3" fmla="*/ 20 h 250"/>
                <a:gd name="T4" fmla="*/ 25 w 39"/>
                <a:gd name="T5" fmla="*/ 34 h 250"/>
                <a:gd name="T6" fmla="*/ 25 w 39"/>
                <a:gd name="T7" fmla="*/ 51 h 250"/>
                <a:gd name="T8" fmla="*/ 25 w 39"/>
                <a:gd name="T9" fmla="*/ 68 h 250"/>
                <a:gd name="T10" fmla="*/ 24 w 39"/>
                <a:gd name="T11" fmla="*/ 85 h 250"/>
                <a:gd name="T12" fmla="*/ 22 w 39"/>
                <a:gd name="T13" fmla="*/ 103 h 250"/>
                <a:gd name="T14" fmla="*/ 21 w 39"/>
                <a:gd name="T15" fmla="*/ 115 h 250"/>
                <a:gd name="T16" fmla="*/ 21 w 39"/>
                <a:gd name="T17" fmla="*/ 125 h 250"/>
                <a:gd name="T18" fmla="*/ 18 w 39"/>
                <a:gd name="T19" fmla="*/ 139 h 250"/>
                <a:gd name="T20" fmla="*/ 15 w 39"/>
                <a:gd name="T21" fmla="*/ 155 h 250"/>
                <a:gd name="T22" fmla="*/ 13 w 39"/>
                <a:gd name="T23" fmla="*/ 172 h 250"/>
                <a:gd name="T24" fmla="*/ 10 w 39"/>
                <a:gd name="T25" fmla="*/ 190 h 250"/>
                <a:gd name="T26" fmla="*/ 9 w 39"/>
                <a:gd name="T27" fmla="*/ 203 h 250"/>
                <a:gd name="T28" fmla="*/ 4 w 39"/>
                <a:gd name="T29" fmla="*/ 219 h 250"/>
                <a:gd name="T30" fmla="*/ 2 w 39"/>
                <a:gd name="T31" fmla="*/ 231 h 250"/>
                <a:gd name="T32" fmla="*/ 0 w 39"/>
                <a:gd name="T33" fmla="*/ 243 h 250"/>
                <a:gd name="T34" fmla="*/ 4 w 39"/>
                <a:gd name="T35" fmla="*/ 250 h 250"/>
                <a:gd name="T36" fmla="*/ 13 w 39"/>
                <a:gd name="T37" fmla="*/ 250 h 250"/>
                <a:gd name="T38" fmla="*/ 18 w 39"/>
                <a:gd name="T39" fmla="*/ 242 h 250"/>
                <a:gd name="T40" fmla="*/ 20 w 39"/>
                <a:gd name="T41" fmla="*/ 227 h 250"/>
                <a:gd name="T42" fmla="*/ 22 w 39"/>
                <a:gd name="T43" fmla="*/ 212 h 250"/>
                <a:gd name="T44" fmla="*/ 24 w 39"/>
                <a:gd name="T45" fmla="*/ 198 h 250"/>
                <a:gd name="T46" fmla="*/ 25 w 39"/>
                <a:gd name="T47" fmla="*/ 184 h 250"/>
                <a:gd name="T48" fmla="*/ 26 w 39"/>
                <a:gd name="T49" fmla="*/ 170 h 250"/>
                <a:gd name="T50" fmla="*/ 29 w 39"/>
                <a:gd name="T51" fmla="*/ 157 h 250"/>
                <a:gd name="T52" fmla="*/ 31 w 39"/>
                <a:gd name="T53" fmla="*/ 143 h 250"/>
                <a:gd name="T54" fmla="*/ 32 w 39"/>
                <a:gd name="T55" fmla="*/ 130 h 250"/>
                <a:gd name="T56" fmla="*/ 33 w 39"/>
                <a:gd name="T57" fmla="*/ 117 h 250"/>
                <a:gd name="T58" fmla="*/ 33 w 39"/>
                <a:gd name="T59" fmla="*/ 103 h 250"/>
                <a:gd name="T60" fmla="*/ 35 w 39"/>
                <a:gd name="T61" fmla="*/ 89 h 250"/>
                <a:gd name="T62" fmla="*/ 36 w 39"/>
                <a:gd name="T63" fmla="*/ 77 h 250"/>
                <a:gd name="T64" fmla="*/ 37 w 39"/>
                <a:gd name="T65" fmla="*/ 63 h 250"/>
                <a:gd name="T66" fmla="*/ 37 w 39"/>
                <a:gd name="T67" fmla="*/ 49 h 250"/>
                <a:gd name="T68" fmla="*/ 39 w 39"/>
                <a:gd name="T69" fmla="*/ 37 h 250"/>
                <a:gd name="T70" fmla="*/ 35 w 39"/>
                <a:gd name="T71" fmla="*/ 22 h 250"/>
                <a:gd name="T72" fmla="*/ 25 w 39"/>
                <a:gd name="T73" fmla="*/ 5 h 250"/>
                <a:gd name="T74" fmla="*/ 24 w 39"/>
                <a:gd name="T7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250">
                  <a:moveTo>
                    <a:pt x="24" y="0"/>
                  </a:moveTo>
                  <a:lnTo>
                    <a:pt x="24" y="5"/>
                  </a:lnTo>
                  <a:lnTo>
                    <a:pt x="25" y="12"/>
                  </a:lnTo>
                  <a:lnTo>
                    <a:pt x="25" y="20"/>
                  </a:lnTo>
                  <a:lnTo>
                    <a:pt x="25" y="27"/>
                  </a:lnTo>
                  <a:lnTo>
                    <a:pt x="25" y="34"/>
                  </a:lnTo>
                  <a:lnTo>
                    <a:pt x="25" y="42"/>
                  </a:lnTo>
                  <a:lnTo>
                    <a:pt x="25" y="51"/>
                  </a:lnTo>
                  <a:lnTo>
                    <a:pt x="25" y="60"/>
                  </a:lnTo>
                  <a:lnTo>
                    <a:pt x="25" y="68"/>
                  </a:lnTo>
                  <a:lnTo>
                    <a:pt x="25" y="77"/>
                  </a:lnTo>
                  <a:lnTo>
                    <a:pt x="24" y="85"/>
                  </a:lnTo>
                  <a:lnTo>
                    <a:pt x="24" y="95"/>
                  </a:lnTo>
                  <a:lnTo>
                    <a:pt x="22" y="103"/>
                  </a:lnTo>
                  <a:lnTo>
                    <a:pt x="22" y="113"/>
                  </a:lnTo>
                  <a:lnTo>
                    <a:pt x="21" y="115"/>
                  </a:lnTo>
                  <a:lnTo>
                    <a:pt x="21" y="121"/>
                  </a:lnTo>
                  <a:lnTo>
                    <a:pt x="21" y="125"/>
                  </a:lnTo>
                  <a:lnTo>
                    <a:pt x="21" y="130"/>
                  </a:lnTo>
                  <a:lnTo>
                    <a:pt x="18" y="139"/>
                  </a:lnTo>
                  <a:lnTo>
                    <a:pt x="17" y="147"/>
                  </a:lnTo>
                  <a:lnTo>
                    <a:pt x="15" y="155"/>
                  </a:lnTo>
                  <a:lnTo>
                    <a:pt x="14" y="163"/>
                  </a:lnTo>
                  <a:lnTo>
                    <a:pt x="13" y="172"/>
                  </a:lnTo>
                  <a:lnTo>
                    <a:pt x="13" y="181"/>
                  </a:lnTo>
                  <a:lnTo>
                    <a:pt x="10" y="190"/>
                  </a:lnTo>
                  <a:lnTo>
                    <a:pt x="10" y="198"/>
                  </a:lnTo>
                  <a:lnTo>
                    <a:pt x="9" y="203"/>
                  </a:lnTo>
                  <a:lnTo>
                    <a:pt x="6" y="212"/>
                  </a:lnTo>
                  <a:lnTo>
                    <a:pt x="4" y="219"/>
                  </a:lnTo>
                  <a:lnTo>
                    <a:pt x="4" y="225"/>
                  </a:lnTo>
                  <a:lnTo>
                    <a:pt x="2" y="231"/>
                  </a:lnTo>
                  <a:lnTo>
                    <a:pt x="2" y="237"/>
                  </a:lnTo>
                  <a:lnTo>
                    <a:pt x="0" y="243"/>
                  </a:lnTo>
                  <a:lnTo>
                    <a:pt x="0" y="250"/>
                  </a:lnTo>
                  <a:lnTo>
                    <a:pt x="4" y="250"/>
                  </a:lnTo>
                  <a:lnTo>
                    <a:pt x="9" y="250"/>
                  </a:lnTo>
                  <a:lnTo>
                    <a:pt x="13" y="250"/>
                  </a:lnTo>
                  <a:lnTo>
                    <a:pt x="17" y="250"/>
                  </a:lnTo>
                  <a:lnTo>
                    <a:pt x="18" y="242"/>
                  </a:lnTo>
                  <a:lnTo>
                    <a:pt x="18" y="235"/>
                  </a:lnTo>
                  <a:lnTo>
                    <a:pt x="20" y="227"/>
                  </a:lnTo>
                  <a:lnTo>
                    <a:pt x="21" y="220"/>
                  </a:lnTo>
                  <a:lnTo>
                    <a:pt x="22" y="212"/>
                  </a:lnTo>
                  <a:lnTo>
                    <a:pt x="22" y="206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5" y="184"/>
                  </a:lnTo>
                  <a:lnTo>
                    <a:pt x="26" y="177"/>
                  </a:lnTo>
                  <a:lnTo>
                    <a:pt x="26" y="170"/>
                  </a:lnTo>
                  <a:lnTo>
                    <a:pt x="29" y="163"/>
                  </a:lnTo>
                  <a:lnTo>
                    <a:pt x="29" y="157"/>
                  </a:lnTo>
                  <a:lnTo>
                    <a:pt x="31" y="150"/>
                  </a:lnTo>
                  <a:lnTo>
                    <a:pt x="31" y="143"/>
                  </a:lnTo>
                  <a:lnTo>
                    <a:pt x="32" y="137"/>
                  </a:lnTo>
                  <a:lnTo>
                    <a:pt x="32" y="130"/>
                  </a:lnTo>
                  <a:lnTo>
                    <a:pt x="33" y="124"/>
                  </a:lnTo>
                  <a:lnTo>
                    <a:pt x="33" y="117"/>
                  </a:lnTo>
                  <a:lnTo>
                    <a:pt x="33" y="110"/>
                  </a:lnTo>
                  <a:lnTo>
                    <a:pt x="33" y="103"/>
                  </a:lnTo>
                  <a:lnTo>
                    <a:pt x="35" y="97"/>
                  </a:lnTo>
                  <a:lnTo>
                    <a:pt x="35" y="89"/>
                  </a:lnTo>
                  <a:lnTo>
                    <a:pt x="36" y="84"/>
                  </a:lnTo>
                  <a:lnTo>
                    <a:pt x="36" y="77"/>
                  </a:lnTo>
                  <a:lnTo>
                    <a:pt x="36" y="70"/>
                  </a:lnTo>
                  <a:lnTo>
                    <a:pt x="37" y="63"/>
                  </a:lnTo>
                  <a:lnTo>
                    <a:pt x="37" y="57"/>
                  </a:lnTo>
                  <a:lnTo>
                    <a:pt x="37" y="49"/>
                  </a:lnTo>
                  <a:lnTo>
                    <a:pt x="37" y="44"/>
                  </a:lnTo>
                  <a:lnTo>
                    <a:pt x="39" y="37"/>
                  </a:lnTo>
                  <a:lnTo>
                    <a:pt x="39" y="30"/>
                  </a:lnTo>
                  <a:lnTo>
                    <a:pt x="35" y="22"/>
                  </a:lnTo>
                  <a:lnTo>
                    <a:pt x="31" y="15"/>
                  </a:lnTo>
                  <a:lnTo>
                    <a:pt x="25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6" name="Freeform 135">
              <a:extLst>
                <a:ext uri="{FF2B5EF4-FFF2-40B4-BE49-F238E27FC236}">
                  <a16:creationId xmlns:a16="http://schemas.microsoft.com/office/drawing/2014/main" id="{BD694C8A-B4EC-4540-B4B2-69BDC29AF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" y="1511"/>
              <a:ext cx="1054" cy="777"/>
            </a:xfrm>
            <a:custGeom>
              <a:avLst/>
              <a:gdLst>
                <a:gd name="T0" fmla="*/ 17 w 1054"/>
                <a:gd name="T1" fmla="*/ 8 h 777"/>
                <a:gd name="T2" fmla="*/ 16 w 1054"/>
                <a:gd name="T3" fmla="*/ 32 h 777"/>
                <a:gd name="T4" fmla="*/ 16 w 1054"/>
                <a:gd name="T5" fmla="*/ 69 h 777"/>
                <a:gd name="T6" fmla="*/ 14 w 1054"/>
                <a:gd name="T7" fmla="*/ 117 h 777"/>
                <a:gd name="T8" fmla="*/ 13 w 1054"/>
                <a:gd name="T9" fmla="*/ 174 h 777"/>
                <a:gd name="T10" fmla="*/ 12 w 1054"/>
                <a:gd name="T11" fmla="*/ 238 h 777"/>
                <a:gd name="T12" fmla="*/ 10 w 1054"/>
                <a:gd name="T13" fmla="*/ 307 h 777"/>
                <a:gd name="T14" fmla="*/ 9 w 1054"/>
                <a:gd name="T15" fmla="*/ 379 h 777"/>
                <a:gd name="T16" fmla="*/ 6 w 1054"/>
                <a:gd name="T17" fmla="*/ 449 h 777"/>
                <a:gd name="T18" fmla="*/ 6 w 1054"/>
                <a:gd name="T19" fmla="*/ 518 h 777"/>
                <a:gd name="T20" fmla="*/ 3 w 1054"/>
                <a:gd name="T21" fmla="*/ 583 h 777"/>
                <a:gd name="T22" fmla="*/ 3 w 1054"/>
                <a:gd name="T23" fmla="*/ 642 h 777"/>
                <a:gd name="T24" fmla="*/ 2 w 1054"/>
                <a:gd name="T25" fmla="*/ 690 h 777"/>
                <a:gd name="T26" fmla="*/ 0 w 1054"/>
                <a:gd name="T27" fmla="*/ 730 h 777"/>
                <a:gd name="T28" fmla="*/ 0 w 1054"/>
                <a:gd name="T29" fmla="*/ 756 h 777"/>
                <a:gd name="T30" fmla="*/ 6 w 1054"/>
                <a:gd name="T31" fmla="*/ 769 h 777"/>
                <a:gd name="T32" fmla="*/ 34 w 1054"/>
                <a:gd name="T33" fmla="*/ 770 h 777"/>
                <a:gd name="T34" fmla="*/ 80 w 1054"/>
                <a:gd name="T35" fmla="*/ 772 h 777"/>
                <a:gd name="T36" fmla="*/ 145 w 1054"/>
                <a:gd name="T37" fmla="*/ 774 h 777"/>
                <a:gd name="T38" fmla="*/ 221 w 1054"/>
                <a:gd name="T39" fmla="*/ 774 h 777"/>
                <a:gd name="T40" fmla="*/ 307 w 1054"/>
                <a:gd name="T41" fmla="*/ 776 h 777"/>
                <a:gd name="T42" fmla="*/ 401 w 1054"/>
                <a:gd name="T43" fmla="*/ 776 h 777"/>
                <a:gd name="T44" fmla="*/ 498 w 1054"/>
                <a:gd name="T45" fmla="*/ 776 h 777"/>
                <a:gd name="T46" fmla="*/ 595 w 1054"/>
                <a:gd name="T47" fmla="*/ 777 h 777"/>
                <a:gd name="T48" fmla="*/ 691 w 1054"/>
                <a:gd name="T49" fmla="*/ 777 h 777"/>
                <a:gd name="T50" fmla="*/ 782 w 1054"/>
                <a:gd name="T51" fmla="*/ 777 h 777"/>
                <a:gd name="T52" fmla="*/ 863 w 1054"/>
                <a:gd name="T53" fmla="*/ 777 h 777"/>
                <a:gd name="T54" fmla="*/ 933 w 1054"/>
                <a:gd name="T55" fmla="*/ 777 h 777"/>
                <a:gd name="T56" fmla="*/ 989 w 1054"/>
                <a:gd name="T57" fmla="*/ 777 h 777"/>
                <a:gd name="T58" fmla="*/ 1027 w 1054"/>
                <a:gd name="T59" fmla="*/ 777 h 777"/>
                <a:gd name="T60" fmla="*/ 1044 w 1054"/>
                <a:gd name="T61" fmla="*/ 777 h 777"/>
                <a:gd name="T62" fmla="*/ 1033 w 1054"/>
                <a:gd name="T63" fmla="*/ 765 h 777"/>
                <a:gd name="T64" fmla="*/ 1011 w 1054"/>
                <a:gd name="T65" fmla="*/ 765 h 777"/>
                <a:gd name="T66" fmla="*/ 970 w 1054"/>
                <a:gd name="T67" fmla="*/ 765 h 777"/>
                <a:gd name="T68" fmla="*/ 912 w 1054"/>
                <a:gd name="T69" fmla="*/ 765 h 777"/>
                <a:gd name="T70" fmla="*/ 842 w 1054"/>
                <a:gd name="T71" fmla="*/ 765 h 777"/>
                <a:gd name="T72" fmla="*/ 761 w 1054"/>
                <a:gd name="T73" fmla="*/ 765 h 777"/>
                <a:gd name="T74" fmla="*/ 673 w 1054"/>
                <a:gd name="T75" fmla="*/ 765 h 777"/>
                <a:gd name="T76" fmla="*/ 580 w 1054"/>
                <a:gd name="T77" fmla="*/ 765 h 777"/>
                <a:gd name="T78" fmla="*/ 485 w 1054"/>
                <a:gd name="T79" fmla="*/ 763 h 777"/>
                <a:gd name="T80" fmla="*/ 391 w 1054"/>
                <a:gd name="T81" fmla="*/ 763 h 777"/>
                <a:gd name="T82" fmla="*/ 302 w 1054"/>
                <a:gd name="T83" fmla="*/ 763 h 777"/>
                <a:gd name="T84" fmla="*/ 221 w 1054"/>
                <a:gd name="T85" fmla="*/ 763 h 777"/>
                <a:gd name="T86" fmla="*/ 148 w 1054"/>
                <a:gd name="T87" fmla="*/ 762 h 777"/>
                <a:gd name="T88" fmla="*/ 87 w 1054"/>
                <a:gd name="T89" fmla="*/ 762 h 777"/>
                <a:gd name="T90" fmla="*/ 45 w 1054"/>
                <a:gd name="T91" fmla="*/ 760 h 777"/>
                <a:gd name="T92" fmla="*/ 20 w 1054"/>
                <a:gd name="T93" fmla="*/ 759 h 777"/>
                <a:gd name="T94" fmla="*/ 1044 w 1054"/>
                <a:gd name="T95" fmla="*/ 43 h 777"/>
                <a:gd name="T96" fmla="*/ 1054 w 1054"/>
                <a:gd name="T97" fmla="*/ 32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4" h="777">
                  <a:moveTo>
                    <a:pt x="1054" y="32"/>
                  </a:moveTo>
                  <a:lnTo>
                    <a:pt x="18" y="0"/>
                  </a:lnTo>
                  <a:lnTo>
                    <a:pt x="17" y="3"/>
                  </a:lnTo>
                  <a:lnTo>
                    <a:pt x="17" y="8"/>
                  </a:lnTo>
                  <a:lnTo>
                    <a:pt x="16" y="12"/>
                  </a:lnTo>
                  <a:lnTo>
                    <a:pt x="16" y="18"/>
                  </a:lnTo>
                  <a:lnTo>
                    <a:pt x="16" y="25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16" y="58"/>
                  </a:lnTo>
                  <a:lnTo>
                    <a:pt x="16" y="69"/>
                  </a:lnTo>
                  <a:lnTo>
                    <a:pt x="14" y="80"/>
                  </a:lnTo>
                  <a:lnTo>
                    <a:pt x="14" y="92"/>
                  </a:lnTo>
                  <a:lnTo>
                    <a:pt x="14" y="103"/>
                  </a:lnTo>
                  <a:lnTo>
                    <a:pt x="14" y="117"/>
                  </a:lnTo>
                  <a:lnTo>
                    <a:pt x="14" y="129"/>
                  </a:lnTo>
                  <a:lnTo>
                    <a:pt x="13" y="145"/>
                  </a:lnTo>
                  <a:lnTo>
                    <a:pt x="13" y="158"/>
                  </a:lnTo>
                  <a:lnTo>
                    <a:pt x="13" y="174"/>
                  </a:lnTo>
                  <a:lnTo>
                    <a:pt x="12" y="189"/>
                  </a:lnTo>
                  <a:lnTo>
                    <a:pt x="12" y="205"/>
                  </a:lnTo>
                  <a:lnTo>
                    <a:pt x="12" y="220"/>
                  </a:lnTo>
                  <a:lnTo>
                    <a:pt x="12" y="238"/>
                  </a:lnTo>
                  <a:lnTo>
                    <a:pt x="10" y="255"/>
                  </a:lnTo>
                  <a:lnTo>
                    <a:pt x="10" y="271"/>
                  </a:lnTo>
                  <a:lnTo>
                    <a:pt x="10" y="288"/>
                  </a:lnTo>
                  <a:lnTo>
                    <a:pt x="10" y="307"/>
                  </a:lnTo>
                  <a:lnTo>
                    <a:pt x="9" y="324"/>
                  </a:lnTo>
                  <a:lnTo>
                    <a:pt x="9" y="342"/>
                  </a:lnTo>
                  <a:lnTo>
                    <a:pt x="9" y="360"/>
                  </a:lnTo>
                  <a:lnTo>
                    <a:pt x="9" y="379"/>
                  </a:lnTo>
                  <a:lnTo>
                    <a:pt x="7" y="395"/>
                  </a:lnTo>
                  <a:lnTo>
                    <a:pt x="7" y="413"/>
                  </a:lnTo>
                  <a:lnTo>
                    <a:pt x="6" y="431"/>
                  </a:lnTo>
                  <a:lnTo>
                    <a:pt x="6" y="449"/>
                  </a:lnTo>
                  <a:lnTo>
                    <a:pt x="6" y="466"/>
                  </a:lnTo>
                  <a:lnTo>
                    <a:pt x="6" y="484"/>
                  </a:lnTo>
                  <a:lnTo>
                    <a:pt x="6" y="500"/>
                  </a:lnTo>
                  <a:lnTo>
                    <a:pt x="6" y="518"/>
                  </a:lnTo>
                  <a:lnTo>
                    <a:pt x="5" y="533"/>
                  </a:lnTo>
                  <a:lnTo>
                    <a:pt x="5" y="550"/>
                  </a:lnTo>
                  <a:lnTo>
                    <a:pt x="3" y="566"/>
                  </a:lnTo>
                  <a:lnTo>
                    <a:pt x="3" y="583"/>
                  </a:lnTo>
                  <a:lnTo>
                    <a:pt x="3" y="598"/>
                  </a:lnTo>
                  <a:lnTo>
                    <a:pt x="3" y="613"/>
                  </a:lnTo>
                  <a:lnTo>
                    <a:pt x="3" y="627"/>
                  </a:lnTo>
                  <a:lnTo>
                    <a:pt x="3" y="642"/>
                  </a:lnTo>
                  <a:lnTo>
                    <a:pt x="2" y="654"/>
                  </a:lnTo>
                  <a:lnTo>
                    <a:pt x="2" y="667"/>
                  </a:lnTo>
                  <a:lnTo>
                    <a:pt x="2" y="678"/>
                  </a:lnTo>
                  <a:lnTo>
                    <a:pt x="2" y="690"/>
                  </a:lnTo>
                  <a:lnTo>
                    <a:pt x="0" y="700"/>
                  </a:lnTo>
                  <a:lnTo>
                    <a:pt x="0" y="711"/>
                  </a:lnTo>
                  <a:lnTo>
                    <a:pt x="0" y="721"/>
                  </a:lnTo>
                  <a:lnTo>
                    <a:pt x="0" y="730"/>
                  </a:lnTo>
                  <a:lnTo>
                    <a:pt x="0" y="736"/>
                  </a:lnTo>
                  <a:lnTo>
                    <a:pt x="0" y="744"/>
                  </a:lnTo>
                  <a:lnTo>
                    <a:pt x="0" y="751"/>
                  </a:lnTo>
                  <a:lnTo>
                    <a:pt x="0" y="756"/>
                  </a:lnTo>
                  <a:lnTo>
                    <a:pt x="0" y="763"/>
                  </a:lnTo>
                  <a:lnTo>
                    <a:pt x="0" y="767"/>
                  </a:lnTo>
                  <a:lnTo>
                    <a:pt x="3" y="769"/>
                  </a:lnTo>
                  <a:lnTo>
                    <a:pt x="6" y="769"/>
                  </a:lnTo>
                  <a:lnTo>
                    <a:pt x="12" y="770"/>
                  </a:lnTo>
                  <a:lnTo>
                    <a:pt x="17" y="770"/>
                  </a:lnTo>
                  <a:lnTo>
                    <a:pt x="25" y="770"/>
                  </a:lnTo>
                  <a:lnTo>
                    <a:pt x="34" y="770"/>
                  </a:lnTo>
                  <a:lnTo>
                    <a:pt x="45" y="772"/>
                  </a:lnTo>
                  <a:lnTo>
                    <a:pt x="56" y="772"/>
                  </a:lnTo>
                  <a:lnTo>
                    <a:pt x="68" y="772"/>
                  </a:lnTo>
                  <a:lnTo>
                    <a:pt x="80" y="772"/>
                  </a:lnTo>
                  <a:lnTo>
                    <a:pt x="95" y="773"/>
                  </a:lnTo>
                  <a:lnTo>
                    <a:pt x="111" y="773"/>
                  </a:lnTo>
                  <a:lnTo>
                    <a:pt x="127" y="774"/>
                  </a:lnTo>
                  <a:lnTo>
                    <a:pt x="145" y="774"/>
                  </a:lnTo>
                  <a:lnTo>
                    <a:pt x="164" y="774"/>
                  </a:lnTo>
                  <a:lnTo>
                    <a:pt x="181" y="774"/>
                  </a:lnTo>
                  <a:lnTo>
                    <a:pt x="201" y="774"/>
                  </a:lnTo>
                  <a:lnTo>
                    <a:pt x="221" y="774"/>
                  </a:lnTo>
                  <a:lnTo>
                    <a:pt x="243" y="776"/>
                  </a:lnTo>
                  <a:lnTo>
                    <a:pt x="263" y="776"/>
                  </a:lnTo>
                  <a:lnTo>
                    <a:pt x="285" y="776"/>
                  </a:lnTo>
                  <a:lnTo>
                    <a:pt x="307" y="776"/>
                  </a:lnTo>
                  <a:lnTo>
                    <a:pt x="331" y="776"/>
                  </a:lnTo>
                  <a:lnTo>
                    <a:pt x="353" y="776"/>
                  </a:lnTo>
                  <a:lnTo>
                    <a:pt x="377" y="776"/>
                  </a:lnTo>
                  <a:lnTo>
                    <a:pt x="401" y="776"/>
                  </a:lnTo>
                  <a:lnTo>
                    <a:pt x="426" y="776"/>
                  </a:lnTo>
                  <a:lnTo>
                    <a:pt x="449" y="776"/>
                  </a:lnTo>
                  <a:lnTo>
                    <a:pt x="474" y="776"/>
                  </a:lnTo>
                  <a:lnTo>
                    <a:pt x="498" y="776"/>
                  </a:lnTo>
                  <a:lnTo>
                    <a:pt x="523" y="777"/>
                  </a:lnTo>
                  <a:lnTo>
                    <a:pt x="547" y="777"/>
                  </a:lnTo>
                  <a:lnTo>
                    <a:pt x="571" y="777"/>
                  </a:lnTo>
                  <a:lnTo>
                    <a:pt x="595" y="777"/>
                  </a:lnTo>
                  <a:lnTo>
                    <a:pt x="619" y="777"/>
                  </a:lnTo>
                  <a:lnTo>
                    <a:pt x="644" y="777"/>
                  </a:lnTo>
                  <a:lnTo>
                    <a:pt x="668" y="777"/>
                  </a:lnTo>
                  <a:lnTo>
                    <a:pt x="691" y="777"/>
                  </a:lnTo>
                  <a:lnTo>
                    <a:pt x="716" y="777"/>
                  </a:lnTo>
                  <a:lnTo>
                    <a:pt x="738" y="777"/>
                  </a:lnTo>
                  <a:lnTo>
                    <a:pt x="760" y="777"/>
                  </a:lnTo>
                  <a:lnTo>
                    <a:pt x="782" y="777"/>
                  </a:lnTo>
                  <a:lnTo>
                    <a:pt x="802" y="777"/>
                  </a:lnTo>
                  <a:lnTo>
                    <a:pt x="823" y="777"/>
                  </a:lnTo>
                  <a:lnTo>
                    <a:pt x="844" y="777"/>
                  </a:lnTo>
                  <a:lnTo>
                    <a:pt x="863" y="777"/>
                  </a:lnTo>
                  <a:lnTo>
                    <a:pt x="882" y="777"/>
                  </a:lnTo>
                  <a:lnTo>
                    <a:pt x="899" y="777"/>
                  </a:lnTo>
                  <a:lnTo>
                    <a:pt x="917" y="777"/>
                  </a:lnTo>
                  <a:lnTo>
                    <a:pt x="933" y="777"/>
                  </a:lnTo>
                  <a:lnTo>
                    <a:pt x="948" y="777"/>
                  </a:lnTo>
                  <a:lnTo>
                    <a:pt x="963" y="777"/>
                  </a:lnTo>
                  <a:lnTo>
                    <a:pt x="977" y="777"/>
                  </a:lnTo>
                  <a:lnTo>
                    <a:pt x="989" y="777"/>
                  </a:lnTo>
                  <a:lnTo>
                    <a:pt x="1000" y="777"/>
                  </a:lnTo>
                  <a:lnTo>
                    <a:pt x="1010" y="777"/>
                  </a:lnTo>
                  <a:lnTo>
                    <a:pt x="1020" y="777"/>
                  </a:lnTo>
                  <a:lnTo>
                    <a:pt x="1027" y="777"/>
                  </a:lnTo>
                  <a:lnTo>
                    <a:pt x="1033" y="777"/>
                  </a:lnTo>
                  <a:lnTo>
                    <a:pt x="1039" y="777"/>
                  </a:lnTo>
                  <a:lnTo>
                    <a:pt x="1043" y="777"/>
                  </a:lnTo>
                  <a:lnTo>
                    <a:pt x="1044" y="777"/>
                  </a:lnTo>
                  <a:lnTo>
                    <a:pt x="1046" y="777"/>
                  </a:lnTo>
                  <a:lnTo>
                    <a:pt x="1038" y="765"/>
                  </a:lnTo>
                  <a:lnTo>
                    <a:pt x="1035" y="765"/>
                  </a:lnTo>
                  <a:lnTo>
                    <a:pt x="1033" y="765"/>
                  </a:lnTo>
                  <a:lnTo>
                    <a:pt x="1029" y="765"/>
                  </a:lnTo>
                  <a:lnTo>
                    <a:pt x="1025" y="765"/>
                  </a:lnTo>
                  <a:lnTo>
                    <a:pt x="1018" y="765"/>
                  </a:lnTo>
                  <a:lnTo>
                    <a:pt x="1011" y="765"/>
                  </a:lnTo>
                  <a:lnTo>
                    <a:pt x="1002" y="765"/>
                  </a:lnTo>
                  <a:lnTo>
                    <a:pt x="994" y="765"/>
                  </a:lnTo>
                  <a:lnTo>
                    <a:pt x="981" y="765"/>
                  </a:lnTo>
                  <a:lnTo>
                    <a:pt x="970" y="765"/>
                  </a:lnTo>
                  <a:lnTo>
                    <a:pt x="956" y="765"/>
                  </a:lnTo>
                  <a:lnTo>
                    <a:pt x="944" y="765"/>
                  </a:lnTo>
                  <a:lnTo>
                    <a:pt x="928" y="765"/>
                  </a:lnTo>
                  <a:lnTo>
                    <a:pt x="912" y="765"/>
                  </a:lnTo>
                  <a:lnTo>
                    <a:pt x="896" y="765"/>
                  </a:lnTo>
                  <a:lnTo>
                    <a:pt x="879" y="765"/>
                  </a:lnTo>
                  <a:lnTo>
                    <a:pt x="860" y="765"/>
                  </a:lnTo>
                  <a:lnTo>
                    <a:pt x="842" y="765"/>
                  </a:lnTo>
                  <a:lnTo>
                    <a:pt x="823" y="765"/>
                  </a:lnTo>
                  <a:lnTo>
                    <a:pt x="802" y="765"/>
                  </a:lnTo>
                  <a:lnTo>
                    <a:pt x="782" y="765"/>
                  </a:lnTo>
                  <a:lnTo>
                    <a:pt x="761" y="765"/>
                  </a:lnTo>
                  <a:lnTo>
                    <a:pt x="740" y="765"/>
                  </a:lnTo>
                  <a:lnTo>
                    <a:pt x="718" y="765"/>
                  </a:lnTo>
                  <a:lnTo>
                    <a:pt x="695" y="765"/>
                  </a:lnTo>
                  <a:lnTo>
                    <a:pt x="673" y="765"/>
                  </a:lnTo>
                  <a:lnTo>
                    <a:pt x="650" y="765"/>
                  </a:lnTo>
                  <a:lnTo>
                    <a:pt x="626" y="765"/>
                  </a:lnTo>
                  <a:lnTo>
                    <a:pt x="603" y="765"/>
                  </a:lnTo>
                  <a:lnTo>
                    <a:pt x="580" y="765"/>
                  </a:lnTo>
                  <a:lnTo>
                    <a:pt x="556" y="765"/>
                  </a:lnTo>
                  <a:lnTo>
                    <a:pt x="533" y="765"/>
                  </a:lnTo>
                  <a:lnTo>
                    <a:pt x="508" y="763"/>
                  </a:lnTo>
                  <a:lnTo>
                    <a:pt x="485" y="763"/>
                  </a:lnTo>
                  <a:lnTo>
                    <a:pt x="461" y="763"/>
                  </a:lnTo>
                  <a:lnTo>
                    <a:pt x="438" y="763"/>
                  </a:lnTo>
                  <a:lnTo>
                    <a:pt x="413" y="763"/>
                  </a:lnTo>
                  <a:lnTo>
                    <a:pt x="391" y="763"/>
                  </a:lnTo>
                  <a:lnTo>
                    <a:pt x="368" y="763"/>
                  </a:lnTo>
                  <a:lnTo>
                    <a:pt x="346" y="763"/>
                  </a:lnTo>
                  <a:lnTo>
                    <a:pt x="324" y="763"/>
                  </a:lnTo>
                  <a:lnTo>
                    <a:pt x="302" y="763"/>
                  </a:lnTo>
                  <a:lnTo>
                    <a:pt x="280" y="763"/>
                  </a:lnTo>
                  <a:lnTo>
                    <a:pt x="259" y="763"/>
                  </a:lnTo>
                  <a:lnTo>
                    <a:pt x="238" y="763"/>
                  </a:lnTo>
                  <a:lnTo>
                    <a:pt x="221" y="763"/>
                  </a:lnTo>
                  <a:lnTo>
                    <a:pt x="200" y="763"/>
                  </a:lnTo>
                  <a:lnTo>
                    <a:pt x="182" y="763"/>
                  </a:lnTo>
                  <a:lnTo>
                    <a:pt x="164" y="762"/>
                  </a:lnTo>
                  <a:lnTo>
                    <a:pt x="148" y="762"/>
                  </a:lnTo>
                  <a:lnTo>
                    <a:pt x="130" y="762"/>
                  </a:lnTo>
                  <a:lnTo>
                    <a:pt x="116" y="762"/>
                  </a:lnTo>
                  <a:lnTo>
                    <a:pt x="101" y="762"/>
                  </a:lnTo>
                  <a:lnTo>
                    <a:pt x="87" y="762"/>
                  </a:lnTo>
                  <a:lnTo>
                    <a:pt x="75" y="762"/>
                  </a:lnTo>
                  <a:lnTo>
                    <a:pt x="64" y="762"/>
                  </a:lnTo>
                  <a:lnTo>
                    <a:pt x="53" y="760"/>
                  </a:lnTo>
                  <a:lnTo>
                    <a:pt x="45" y="760"/>
                  </a:lnTo>
                  <a:lnTo>
                    <a:pt x="36" y="760"/>
                  </a:lnTo>
                  <a:lnTo>
                    <a:pt x="29" y="760"/>
                  </a:lnTo>
                  <a:lnTo>
                    <a:pt x="24" y="759"/>
                  </a:lnTo>
                  <a:lnTo>
                    <a:pt x="20" y="759"/>
                  </a:lnTo>
                  <a:lnTo>
                    <a:pt x="17" y="759"/>
                  </a:lnTo>
                  <a:lnTo>
                    <a:pt x="16" y="759"/>
                  </a:lnTo>
                  <a:lnTo>
                    <a:pt x="27" y="10"/>
                  </a:lnTo>
                  <a:lnTo>
                    <a:pt x="1044" y="43"/>
                  </a:lnTo>
                  <a:lnTo>
                    <a:pt x="1043" y="740"/>
                  </a:lnTo>
                  <a:lnTo>
                    <a:pt x="1054" y="740"/>
                  </a:lnTo>
                  <a:lnTo>
                    <a:pt x="1054" y="32"/>
                  </a:lnTo>
                  <a:lnTo>
                    <a:pt x="10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7" name="Freeform 136">
              <a:extLst>
                <a:ext uri="{FF2B5EF4-FFF2-40B4-BE49-F238E27FC236}">
                  <a16:creationId xmlns:a16="http://schemas.microsoft.com/office/drawing/2014/main" id="{7B5799CC-0953-419D-9457-3D6EAC4EF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634"/>
              <a:ext cx="924" cy="44"/>
            </a:xfrm>
            <a:custGeom>
              <a:avLst/>
              <a:gdLst>
                <a:gd name="T0" fmla="*/ 924 w 924"/>
                <a:gd name="T1" fmla="*/ 34 h 44"/>
                <a:gd name="T2" fmla="*/ 0 w 924"/>
                <a:gd name="T3" fmla="*/ 0 h 44"/>
                <a:gd name="T4" fmla="*/ 5 w 924"/>
                <a:gd name="T5" fmla="*/ 11 h 44"/>
                <a:gd name="T6" fmla="*/ 924 w 924"/>
                <a:gd name="T7" fmla="*/ 44 h 44"/>
                <a:gd name="T8" fmla="*/ 924 w 924"/>
                <a:gd name="T9" fmla="*/ 34 h 44"/>
                <a:gd name="T10" fmla="*/ 924 w 924"/>
                <a:gd name="T11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4">
                  <a:moveTo>
                    <a:pt x="924" y="34"/>
                  </a:moveTo>
                  <a:lnTo>
                    <a:pt x="0" y="0"/>
                  </a:lnTo>
                  <a:lnTo>
                    <a:pt x="5" y="11"/>
                  </a:lnTo>
                  <a:lnTo>
                    <a:pt x="924" y="44"/>
                  </a:lnTo>
                  <a:lnTo>
                    <a:pt x="924" y="34"/>
                  </a:lnTo>
                  <a:lnTo>
                    <a:pt x="924" y="3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8" name="Freeform 137">
              <a:extLst>
                <a:ext uri="{FF2B5EF4-FFF2-40B4-BE49-F238E27FC236}">
                  <a16:creationId xmlns:a16="http://schemas.microsoft.com/office/drawing/2014/main" id="{FD6ACFA3-05CA-4D6F-8DD1-061C53AEC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727"/>
              <a:ext cx="924" cy="46"/>
            </a:xfrm>
            <a:custGeom>
              <a:avLst/>
              <a:gdLst>
                <a:gd name="T0" fmla="*/ 924 w 924"/>
                <a:gd name="T1" fmla="*/ 35 h 46"/>
                <a:gd name="T2" fmla="*/ 0 w 924"/>
                <a:gd name="T3" fmla="*/ 0 h 46"/>
                <a:gd name="T4" fmla="*/ 5 w 924"/>
                <a:gd name="T5" fmla="*/ 13 h 46"/>
                <a:gd name="T6" fmla="*/ 924 w 924"/>
                <a:gd name="T7" fmla="*/ 46 h 46"/>
                <a:gd name="T8" fmla="*/ 924 w 924"/>
                <a:gd name="T9" fmla="*/ 35 h 46"/>
                <a:gd name="T10" fmla="*/ 924 w 924"/>
                <a:gd name="T11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6">
                  <a:moveTo>
                    <a:pt x="924" y="35"/>
                  </a:moveTo>
                  <a:lnTo>
                    <a:pt x="0" y="0"/>
                  </a:lnTo>
                  <a:lnTo>
                    <a:pt x="5" y="13"/>
                  </a:lnTo>
                  <a:lnTo>
                    <a:pt x="924" y="46"/>
                  </a:lnTo>
                  <a:lnTo>
                    <a:pt x="924" y="35"/>
                  </a:lnTo>
                  <a:lnTo>
                    <a:pt x="924" y="35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9" name="Freeform 138">
              <a:extLst>
                <a:ext uri="{FF2B5EF4-FFF2-40B4-BE49-F238E27FC236}">
                  <a16:creationId xmlns:a16="http://schemas.microsoft.com/office/drawing/2014/main" id="{62141D0F-0CD4-4B3C-8CA3-FB9188B87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822"/>
              <a:ext cx="924" cy="44"/>
            </a:xfrm>
            <a:custGeom>
              <a:avLst/>
              <a:gdLst>
                <a:gd name="T0" fmla="*/ 924 w 924"/>
                <a:gd name="T1" fmla="*/ 36 h 44"/>
                <a:gd name="T2" fmla="*/ 0 w 924"/>
                <a:gd name="T3" fmla="*/ 0 h 44"/>
                <a:gd name="T4" fmla="*/ 4 w 924"/>
                <a:gd name="T5" fmla="*/ 9 h 44"/>
                <a:gd name="T6" fmla="*/ 924 w 924"/>
                <a:gd name="T7" fmla="*/ 44 h 44"/>
                <a:gd name="T8" fmla="*/ 924 w 924"/>
                <a:gd name="T9" fmla="*/ 36 h 44"/>
                <a:gd name="T10" fmla="*/ 924 w 924"/>
                <a:gd name="T1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4">
                  <a:moveTo>
                    <a:pt x="924" y="36"/>
                  </a:moveTo>
                  <a:lnTo>
                    <a:pt x="0" y="0"/>
                  </a:lnTo>
                  <a:lnTo>
                    <a:pt x="4" y="9"/>
                  </a:lnTo>
                  <a:lnTo>
                    <a:pt x="924" y="44"/>
                  </a:lnTo>
                  <a:lnTo>
                    <a:pt x="924" y="36"/>
                  </a:lnTo>
                  <a:lnTo>
                    <a:pt x="924" y="36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0" name="Freeform 139">
              <a:extLst>
                <a:ext uri="{FF2B5EF4-FFF2-40B4-BE49-F238E27FC236}">
                  <a16:creationId xmlns:a16="http://schemas.microsoft.com/office/drawing/2014/main" id="{18A973BA-5360-4012-89B9-5BC689817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937"/>
              <a:ext cx="923" cy="22"/>
            </a:xfrm>
            <a:custGeom>
              <a:avLst/>
              <a:gdLst>
                <a:gd name="T0" fmla="*/ 921 w 923"/>
                <a:gd name="T1" fmla="*/ 11 h 22"/>
                <a:gd name="T2" fmla="*/ 0 w 923"/>
                <a:gd name="T3" fmla="*/ 0 h 22"/>
                <a:gd name="T4" fmla="*/ 5 w 923"/>
                <a:gd name="T5" fmla="*/ 8 h 22"/>
                <a:gd name="T6" fmla="*/ 923 w 923"/>
                <a:gd name="T7" fmla="*/ 22 h 22"/>
                <a:gd name="T8" fmla="*/ 921 w 923"/>
                <a:gd name="T9" fmla="*/ 11 h 22"/>
                <a:gd name="T10" fmla="*/ 921 w 923"/>
                <a:gd name="T11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3" h="22">
                  <a:moveTo>
                    <a:pt x="921" y="11"/>
                  </a:moveTo>
                  <a:lnTo>
                    <a:pt x="0" y="0"/>
                  </a:lnTo>
                  <a:lnTo>
                    <a:pt x="5" y="8"/>
                  </a:lnTo>
                  <a:lnTo>
                    <a:pt x="923" y="22"/>
                  </a:lnTo>
                  <a:lnTo>
                    <a:pt x="921" y="11"/>
                  </a:lnTo>
                  <a:lnTo>
                    <a:pt x="921" y="11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1" name="Freeform 140">
              <a:extLst>
                <a:ext uri="{FF2B5EF4-FFF2-40B4-BE49-F238E27FC236}">
                  <a16:creationId xmlns:a16="http://schemas.microsoft.com/office/drawing/2014/main" id="{9914341E-0E4A-4EAB-A7CF-35262BBF2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1606"/>
              <a:ext cx="12" cy="566"/>
            </a:xfrm>
            <a:custGeom>
              <a:avLst/>
              <a:gdLst>
                <a:gd name="T0" fmla="*/ 8 w 12"/>
                <a:gd name="T1" fmla="*/ 564 h 566"/>
                <a:gd name="T2" fmla="*/ 12 w 12"/>
                <a:gd name="T3" fmla="*/ 0 h 566"/>
                <a:gd name="T4" fmla="*/ 0 w 12"/>
                <a:gd name="T5" fmla="*/ 3 h 566"/>
                <a:gd name="T6" fmla="*/ 0 w 12"/>
                <a:gd name="T7" fmla="*/ 566 h 566"/>
                <a:gd name="T8" fmla="*/ 8 w 12"/>
                <a:gd name="T9" fmla="*/ 564 h 566"/>
                <a:gd name="T10" fmla="*/ 8 w 12"/>
                <a:gd name="T11" fmla="*/ 56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6">
                  <a:moveTo>
                    <a:pt x="8" y="564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566"/>
                  </a:lnTo>
                  <a:lnTo>
                    <a:pt x="8" y="564"/>
                  </a:lnTo>
                  <a:lnTo>
                    <a:pt x="8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2" name="Freeform 141">
              <a:extLst>
                <a:ext uri="{FF2B5EF4-FFF2-40B4-BE49-F238E27FC236}">
                  <a16:creationId xmlns:a16="http://schemas.microsoft.com/office/drawing/2014/main" id="{9511ACBE-BA89-444C-928B-9AB416FD7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" y="1606"/>
              <a:ext cx="12" cy="566"/>
            </a:xfrm>
            <a:custGeom>
              <a:avLst/>
              <a:gdLst>
                <a:gd name="T0" fmla="*/ 6 w 12"/>
                <a:gd name="T1" fmla="*/ 564 h 566"/>
                <a:gd name="T2" fmla="*/ 12 w 12"/>
                <a:gd name="T3" fmla="*/ 0 h 566"/>
                <a:gd name="T4" fmla="*/ 0 w 12"/>
                <a:gd name="T5" fmla="*/ 3 h 566"/>
                <a:gd name="T6" fmla="*/ 0 w 12"/>
                <a:gd name="T7" fmla="*/ 566 h 566"/>
                <a:gd name="T8" fmla="*/ 6 w 12"/>
                <a:gd name="T9" fmla="*/ 564 h 566"/>
                <a:gd name="T10" fmla="*/ 6 w 12"/>
                <a:gd name="T11" fmla="*/ 56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6">
                  <a:moveTo>
                    <a:pt x="6" y="564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566"/>
                  </a:lnTo>
                  <a:lnTo>
                    <a:pt x="6" y="564"/>
                  </a:lnTo>
                  <a:lnTo>
                    <a:pt x="6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3" name="Freeform 142">
              <a:extLst>
                <a:ext uri="{FF2B5EF4-FFF2-40B4-BE49-F238E27FC236}">
                  <a16:creationId xmlns:a16="http://schemas.microsoft.com/office/drawing/2014/main" id="{1564C560-02D5-4705-B84C-8783CD7B0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" y="1607"/>
              <a:ext cx="22" cy="563"/>
            </a:xfrm>
            <a:custGeom>
              <a:avLst/>
              <a:gdLst>
                <a:gd name="T0" fmla="*/ 7 w 22"/>
                <a:gd name="T1" fmla="*/ 563 h 563"/>
                <a:gd name="T2" fmla="*/ 22 w 22"/>
                <a:gd name="T3" fmla="*/ 0 h 563"/>
                <a:gd name="T4" fmla="*/ 10 w 22"/>
                <a:gd name="T5" fmla="*/ 2 h 563"/>
                <a:gd name="T6" fmla="*/ 0 w 22"/>
                <a:gd name="T7" fmla="*/ 563 h 563"/>
                <a:gd name="T8" fmla="*/ 7 w 22"/>
                <a:gd name="T9" fmla="*/ 563 h 563"/>
                <a:gd name="T10" fmla="*/ 7 w 22"/>
                <a:gd name="T1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63">
                  <a:moveTo>
                    <a:pt x="7" y="563"/>
                  </a:moveTo>
                  <a:lnTo>
                    <a:pt x="22" y="0"/>
                  </a:lnTo>
                  <a:lnTo>
                    <a:pt x="10" y="2"/>
                  </a:lnTo>
                  <a:lnTo>
                    <a:pt x="0" y="563"/>
                  </a:lnTo>
                  <a:lnTo>
                    <a:pt x="7" y="563"/>
                  </a:lnTo>
                  <a:lnTo>
                    <a:pt x="7" y="563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4" name="Freeform 143">
              <a:extLst>
                <a:ext uri="{FF2B5EF4-FFF2-40B4-BE49-F238E27FC236}">
                  <a16:creationId xmlns:a16="http://schemas.microsoft.com/office/drawing/2014/main" id="{0C17117B-1623-483B-99E9-4CF9DDB1B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" y="1612"/>
              <a:ext cx="11" cy="558"/>
            </a:xfrm>
            <a:custGeom>
              <a:avLst/>
              <a:gdLst>
                <a:gd name="T0" fmla="*/ 9 w 11"/>
                <a:gd name="T1" fmla="*/ 558 h 558"/>
                <a:gd name="T2" fmla="*/ 11 w 11"/>
                <a:gd name="T3" fmla="*/ 0 h 558"/>
                <a:gd name="T4" fmla="*/ 0 w 11"/>
                <a:gd name="T5" fmla="*/ 0 h 558"/>
                <a:gd name="T6" fmla="*/ 2 w 11"/>
                <a:gd name="T7" fmla="*/ 558 h 558"/>
                <a:gd name="T8" fmla="*/ 9 w 11"/>
                <a:gd name="T9" fmla="*/ 558 h 558"/>
                <a:gd name="T10" fmla="*/ 9 w 11"/>
                <a:gd name="T11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58">
                  <a:moveTo>
                    <a:pt x="9" y="558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2" y="558"/>
                  </a:lnTo>
                  <a:lnTo>
                    <a:pt x="9" y="558"/>
                  </a:lnTo>
                  <a:lnTo>
                    <a:pt x="9" y="558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5" name="Freeform 144">
              <a:extLst>
                <a:ext uri="{FF2B5EF4-FFF2-40B4-BE49-F238E27FC236}">
                  <a16:creationId xmlns:a16="http://schemas.microsoft.com/office/drawing/2014/main" id="{42D3A408-1768-4209-915E-C5FC80CFD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1653"/>
              <a:ext cx="772" cy="395"/>
            </a:xfrm>
            <a:custGeom>
              <a:avLst/>
              <a:gdLst>
                <a:gd name="T0" fmla="*/ 772 w 772"/>
                <a:gd name="T1" fmla="*/ 326 h 395"/>
                <a:gd name="T2" fmla="*/ 765 w 772"/>
                <a:gd name="T3" fmla="*/ 395 h 395"/>
                <a:gd name="T4" fmla="*/ 723 w 772"/>
                <a:gd name="T5" fmla="*/ 395 h 395"/>
                <a:gd name="T6" fmla="*/ 602 w 772"/>
                <a:gd name="T7" fmla="*/ 220 h 395"/>
                <a:gd name="T8" fmla="*/ 476 w 772"/>
                <a:gd name="T9" fmla="*/ 354 h 395"/>
                <a:gd name="T10" fmla="*/ 245 w 772"/>
                <a:gd name="T11" fmla="*/ 124 h 395"/>
                <a:gd name="T12" fmla="*/ 142 w 772"/>
                <a:gd name="T13" fmla="*/ 219 h 395"/>
                <a:gd name="T14" fmla="*/ 34 w 772"/>
                <a:gd name="T15" fmla="*/ 81 h 395"/>
                <a:gd name="T16" fmla="*/ 5 w 772"/>
                <a:gd name="T17" fmla="*/ 111 h 395"/>
                <a:gd name="T18" fmla="*/ 0 w 772"/>
                <a:gd name="T19" fmla="*/ 0 h 395"/>
                <a:gd name="T20" fmla="*/ 115 w 772"/>
                <a:gd name="T21" fmla="*/ 11 h 395"/>
                <a:gd name="T22" fmla="*/ 71 w 772"/>
                <a:gd name="T23" fmla="*/ 40 h 395"/>
                <a:gd name="T24" fmla="*/ 153 w 772"/>
                <a:gd name="T25" fmla="*/ 140 h 395"/>
                <a:gd name="T26" fmla="*/ 247 w 772"/>
                <a:gd name="T27" fmla="*/ 55 h 395"/>
                <a:gd name="T28" fmla="*/ 457 w 772"/>
                <a:gd name="T29" fmla="*/ 277 h 395"/>
                <a:gd name="T30" fmla="*/ 609 w 772"/>
                <a:gd name="T31" fmla="*/ 100 h 395"/>
                <a:gd name="T32" fmla="*/ 772 w 772"/>
                <a:gd name="T33" fmla="*/ 326 h 395"/>
                <a:gd name="T34" fmla="*/ 772 w 772"/>
                <a:gd name="T35" fmla="*/ 32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2" h="395">
                  <a:moveTo>
                    <a:pt x="772" y="326"/>
                  </a:moveTo>
                  <a:lnTo>
                    <a:pt x="765" y="395"/>
                  </a:lnTo>
                  <a:lnTo>
                    <a:pt x="723" y="395"/>
                  </a:lnTo>
                  <a:lnTo>
                    <a:pt x="602" y="220"/>
                  </a:lnTo>
                  <a:lnTo>
                    <a:pt x="476" y="354"/>
                  </a:lnTo>
                  <a:lnTo>
                    <a:pt x="245" y="124"/>
                  </a:lnTo>
                  <a:lnTo>
                    <a:pt x="142" y="219"/>
                  </a:lnTo>
                  <a:lnTo>
                    <a:pt x="34" y="81"/>
                  </a:lnTo>
                  <a:lnTo>
                    <a:pt x="5" y="111"/>
                  </a:lnTo>
                  <a:lnTo>
                    <a:pt x="0" y="0"/>
                  </a:lnTo>
                  <a:lnTo>
                    <a:pt x="115" y="11"/>
                  </a:lnTo>
                  <a:lnTo>
                    <a:pt x="71" y="40"/>
                  </a:lnTo>
                  <a:lnTo>
                    <a:pt x="153" y="140"/>
                  </a:lnTo>
                  <a:lnTo>
                    <a:pt x="247" y="55"/>
                  </a:lnTo>
                  <a:lnTo>
                    <a:pt x="457" y="277"/>
                  </a:lnTo>
                  <a:lnTo>
                    <a:pt x="609" y="100"/>
                  </a:lnTo>
                  <a:lnTo>
                    <a:pt x="772" y="326"/>
                  </a:lnTo>
                  <a:lnTo>
                    <a:pt x="772" y="3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6" name="Freeform 145">
              <a:extLst>
                <a:ext uri="{FF2B5EF4-FFF2-40B4-BE49-F238E27FC236}">
                  <a16:creationId xmlns:a16="http://schemas.microsoft.com/office/drawing/2014/main" id="{4726E0E7-F502-45DF-88E8-BF5022496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2047"/>
              <a:ext cx="919" cy="10"/>
            </a:xfrm>
            <a:custGeom>
              <a:avLst/>
              <a:gdLst>
                <a:gd name="T0" fmla="*/ 919 w 919"/>
                <a:gd name="T1" fmla="*/ 0 h 10"/>
                <a:gd name="T2" fmla="*/ 2 w 919"/>
                <a:gd name="T3" fmla="*/ 0 h 10"/>
                <a:gd name="T4" fmla="*/ 0 w 919"/>
                <a:gd name="T5" fmla="*/ 8 h 10"/>
                <a:gd name="T6" fmla="*/ 919 w 919"/>
                <a:gd name="T7" fmla="*/ 10 h 10"/>
                <a:gd name="T8" fmla="*/ 919 w 919"/>
                <a:gd name="T9" fmla="*/ 0 h 10"/>
                <a:gd name="T10" fmla="*/ 919 w 91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9" h="10">
                  <a:moveTo>
                    <a:pt x="919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919" y="10"/>
                  </a:lnTo>
                  <a:lnTo>
                    <a:pt x="919" y="0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7" name="Freeform 146">
              <a:extLst>
                <a:ext uri="{FF2B5EF4-FFF2-40B4-BE49-F238E27FC236}">
                  <a16:creationId xmlns:a16="http://schemas.microsoft.com/office/drawing/2014/main" id="{98936248-E49C-4023-AFB0-1B8DDD611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1601"/>
              <a:ext cx="12" cy="564"/>
            </a:xfrm>
            <a:custGeom>
              <a:avLst/>
              <a:gdLst>
                <a:gd name="T0" fmla="*/ 7 w 12"/>
                <a:gd name="T1" fmla="*/ 564 h 564"/>
                <a:gd name="T2" fmla="*/ 12 w 12"/>
                <a:gd name="T3" fmla="*/ 0 h 564"/>
                <a:gd name="T4" fmla="*/ 1 w 12"/>
                <a:gd name="T5" fmla="*/ 5 h 564"/>
                <a:gd name="T6" fmla="*/ 0 w 12"/>
                <a:gd name="T7" fmla="*/ 564 h 564"/>
                <a:gd name="T8" fmla="*/ 7 w 12"/>
                <a:gd name="T9" fmla="*/ 564 h 564"/>
                <a:gd name="T10" fmla="*/ 7 w 12"/>
                <a:gd name="T1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4">
                  <a:moveTo>
                    <a:pt x="7" y="564"/>
                  </a:moveTo>
                  <a:lnTo>
                    <a:pt x="12" y="0"/>
                  </a:lnTo>
                  <a:lnTo>
                    <a:pt x="1" y="5"/>
                  </a:lnTo>
                  <a:lnTo>
                    <a:pt x="0" y="564"/>
                  </a:lnTo>
                  <a:lnTo>
                    <a:pt x="7" y="564"/>
                  </a:lnTo>
                  <a:lnTo>
                    <a:pt x="7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8" name="Freeform 147">
              <a:extLst>
                <a:ext uri="{FF2B5EF4-FFF2-40B4-BE49-F238E27FC236}">
                  <a16:creationId xmlns:a16="http://schemas.microsoft.com/office/drawing/2014/main" id="{20CC3452-9AC1-461F-834F-45A991A1D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" y="3009"/>
              <a:ext cx="180" cy="192"/>
            </a:xfrm>
            <a:custGeom>
              <a:avLst/>
              <a:gdLst>
                <a:gd name="T0" fmla="*/ 26 w 180"/>
                <a:gd name="T1" fmla="*/ 2 h 192"/>
                <a:gd name="T2" fmla="*/ 22 w 180"/>
                <a:gd name="T3" fmla="*/ 17 h 192"/>
                <a:gd name="T4" fmla="*/ 21 w 180"/>
                <a:gd name="T5" fmla="*/ 42 h 192"/>
                <a:gd name="T6" fmla="*/ 16 w 180"/>
                <a:gd name="T7" fmla="*/ 64 h 192"/>
                <a:gd name="T8" fmla="*/ 15 w 180"/>
                <a:gd name="T9" fmla="*/ 78 h 192"/>
                <a:gd name="T10" fmla="*/ 14 w 180"/>
                <a:gd name="T11" fmla="*/ 102 h 192"/>
                <a:gd name="T12" fmla="*/ 12 w 180"/>
                <a:gd name="T13" fmla="*/ 121 h 192"/>
                <a:gd name="T14" fmla="*/ 12 w 180"/>
                <a:gd name="T15" fmla="*/ 139 h 192"/>
                <a:gd name="T16" fmla="*/ 15 w 180"/>
                <a:gd name="T17" fmla="*/ 155 h 192"/>
                <a:gd name="T18" fmla="*/ 16 w 180"/>
                <a:gd name="T19" fmla="*/ 168 h 192"/>
                <a:gd name="T20" fmla="*/ 18 w 180"/>
                <a:gd name="T21" fmla="*/ 179 h 192"/>
                <a:gd name="T22" fmla="*/ 30 w 180"/>
                <a:gd name="T23" fmla="*/ 179 h 192"/>
                <a:gd name="T24" fmla="*/ 48 w 180"/>
                <a:gd name="T25" fmla="*/ 179 h 192"/>
                <a:gd name="T26" fmla="*/ 62 w 180"/>
                <a:gd name="T27" fmla="*/ 179 h 192"/>
                <a:gd name="T28" fmla="*/ 84 w 180"/>
                <a:gd name="T29" fmla="*/ 179 h 192"/>
                <a:gd name="T30" fmla="*/ 98 w 180"/>
                <a:gd name="T31" fmla="*/ 179 h 192"/>
                <a:gd name="T32" fmla="*/ 120 w 180"/>
                <a:gd name="T33" fmla="*/ 177 h 192"/>
                <a:gd name="T34" fmla="*/ 135 w 180"/>
                <a:gd name="T35" fmla="*/ 173 h 192"/>
                <a:gd name="T36" fmla="*/ 150 w 180"/>
                <a:gd name="T37" fmla="*/ 170 h 192"/>
                <a:gd name="T38" fmla="*/ 165 w 180"/>
                <a:gd name="T39" fmla="*/ 170 h 192"/>
                <a:gd name="T40" fmla="*/ 180 w 180"/>
                <a:gd name="T41" fmla="*/ 177 h 192"/>
                <a:gd name="T42" fmla="*/ 158 w 180"/>
                <a:gd name="T43" fmla="*/ 179 h 192"/>
                <a:gd name="T44" fmla="*/ 146 w 180"/>
                <a:gd name="T45" fmla="*/ 183 h 192"/>
                <a:gd name="T46" fmla="*/ 131 w 180"/>
                <a:gd name="T47" fmla="*/ 184 h 192"/>
                <a:gd name="T48" fmla="*/ 114 w 180"/>
                <a:gd name="T49" fmla="*/ 187 h 192"/>
                <a:gd name="T50" fmla="*/ 99 w 180"/>
                <a:gd name="T51" fmla="*/ 190 h 192"/>
                <a:gd name="T52" fmla="*/ 81 w 180"/>
                <a:gd name="T53" fmla="*/ 191 h 192"/>
                <a:gd name="T54" fmla="*/ 65 w 180"/>
                <a:gd name="T55" fmla="*/ 191 h 192"/>
                <a:gd name="T56" fmla="*/ 45 w 180"/>
                <a:gd name="T57" fmla="*/ 191 h 192"/>
                <a:gd name="T58" fmla="*/ 26 w 180"/>
                <a:gd name="T59" fmla="*/ 191 h 192"/>
                <a:gd name="T60" fmla="*/ 7 w 180"/>
                <a:gd name="T61" fmla="*/ 191 h 192"/>
                <a:gd name="T62" fmla="*/ 3 w 180"/>
                <a:gd name="T63" fmla="*/ 170 h 192"/>
                <a:gd name="T64" fmla="*/ 0 w 180"/>
                <a:gd name="T65" fmla="*/ 151 h 192"/>
                <a:gd name="T66" fmla="*/ 0 w 180"/>
                <a:gd name="T67" fmla="*/ 133 h 192"/>
                <a:gd name="T68" fmla="*/ 0 w 180"/>
                <a:gd name="T69" fmla="*/ 117 h 192"/>
                <a:gd name="T70" fmla="*/ 0 w 180"/>
                <a:gd name="T71" fmla="*/ 102 h 192"/>
                <a:gd name="T72" fmla="*/ 1 w 180"/>
                <a:gd name="T73" fmla="*/ 85 h 192"/>
                <a:gd name="T74" fmla="*/ 1 w 180"/>
                <a:gd name="T75" fmla="*/ 70 h 192"/>
                <a:gd name="T76" fmla="*/ 4 w 180"/>
                <a:gd name="T77" fmla="*/ 56 h 192"/>
                <a:gd name="T78" fmla="*/ 5 w 180"/>
                <a:gd name="T79" fmla="*/ 41 h 192"/>
                <a:gd name="T80" fmla="*/ 8 w 180"/>
                <a:gd name="T81" fmla="*/ 26 h 192"/>
                <a:gd name="T82" fmla="*/ 10 w 180"/>
                <a:gd name="T83" fmla="*/ 9 h 192"/>
                <a:gd name="T84" fmla="*/ 18 w 180"/>
                <a:gd name="T85" fmla="*/ 2 h 192"/>
                <a:gd name="T86" fmla="*/ 26 w 180"/>
                <a:gd name="T8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0" h="192">
                  <a:moveTo>
                    <a:pt x="26" y="0"/>
                  </a:moveTo>
                  <a:lnTo>
                    <a:pt x="26" y="0"/>
                  </a:lnTo>
                  <a:lnTo>
                    <a:pt x="26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2" y="17"/>
                  </a:lnTo>
                  <a:lnTo>
                    <a:pt x="22" y="26"/>
                  </a:lnTo>
                  <a:lnTo>
                    <a:pt x="21" y="33"/>
                  </a:lnTo>
                  <a:lnTo>
                    <a:pt x="21" y="42"/>
                  </a:lnTo>
                  <a:lnTo>
                    <a:pt x="18" y="51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5" y="73"/>
                  </a:lnTo>
                  <a:lnTo>
                    <a:pt x="15" y="78"/>
                  </a:lnTo>
                  <a:lnTo>
                    <a:pt x="14" y="86"/>
                  </a:lnTo>
                  <a:lnTo>
                    <a:pt x="14" y="95"/>
                  </a:lnTo>
                  <a:lnTo>
                    <a:pt x="14" y="102"/>
                  </a:lnTo>
                  <a:lnTo>
                    <a:pt x="14" y="110"/>
                  </a:lnTo>
                  <a:lnTo>
                    <a:pt x="12" y="114"/>
                  </a:lnTo>
                  <a:lnTo>
                    <a:pt x="12" y="121"/>
                  </a:lnTo>
                  <a:lnTo>
                    <a:pt x="12" y="126"/>
                  </a:lnTo>
                  <a:lnTo>
                    <a:pt x="12" y="133"/>
                  </a:lnTo>
                  <a:lnTo>
                    <a:pt x="12" y="139"/>
                  </a:lnTo>
                  <a:lnTo>
                    <a:pt x="14" y="144"/>
                  </a:lnTo>
                  <a:lnTo>
                    <a:pt x="14" y="150"/>
                  </a:lnTo>
                  <a:lnTo>
                    <a:pt x="15" y="155"/>
                  </a:lnTo>
                  <a:lnTo>
                    <a:pt x="15" y="161"/>
                  </a:lnTo>
                  <a:lnTo>
                    <a:pt x="16" y="164"/>
                  </a:lnTo>
                  <a:lnTo>
                    <a:pt x="16" y="168"/>
                  </a:lnTo>
                  <a:lnTo>
                    <a:pt x="16" y="172"/>
                  </a:lnTo>
                  <a:lnTo>
                    <a:pt x="18" y="176"/>
                  </a:lnTo>
                  <a:lnTo>
                    <a:pt x="18" y="179"/>
                  </a:lnTo>
                  <a:lnTo>
                    <a:pt x="22" y="179"/>
                  </a:lnTo>
                  <a:lnTo>
                    <a:pt x="25" y="179"/>
                  </a:lnTo>
                  <a:lnTo>
                    <a:pt x="30" y="179"/>
                  </a:lnTo>
                  <a:lnTo>
                    <a:pt x="37" y="179"/>
                  </a:lnTo>
                  <a:lnTo>
                    <a:pt x="45" y="179"/>
                  </a:lnTo>
                  <a:lnTo>
                    <a:pt x="48" y="179"/>
                  </a:lnTo>
                  <a:lnTo>
                    <a:pt x="52" y="179"/>
                  </a:lnTo>
                  <a:lnTo>
                    <a:pt x="58" y="179"/>
                  </a:lnTo>
                  <a:lnTo>
                    <a:pt x="62" y="179"/>
                  </a:lnTo>
                  <a:lnTo>
                    <a:pt x="70" y="179"/>
                  </a:lnTo>
                  <a:lnTo>
                    <a:pt x="80" y="179"/>
                  </a:lnTo>
                  <a:lnTo>
                    <a:pt x="84" y="179"/>
                  </a:lnTo>
                  <a:lnTo>
                    <a:pt x="89" y="179"/>
                  </a:lnTo>
                  <a:lnTo>
                    <a:pt x="93" y="179"/>
                  </a:lnTo>
                  <a:lnTo>
                    <a:pt x="98" y="179"/>
                  </a:lnTo>
                  <a:lnTo>
                    <a:pt x="106" y="177"/>
                  </a:lnTo>
                  <a:lnTo>
                    <a:pt x="114" y="177"/>
                  </a:lnTo>
                  <a:lnTo>
                    <a:pt x="120" y="177"/>
                  </a:lnTo>
                  <a:lnTo>
                    <a:pt x="126" y="177"/>
                  </a:lnTo>
                  <a:lnTo>
                    <a:pt x="131" y="175"/>
                  </a:lnTo>
                  <a:lnTo>
                    <a:pt x="135" y="173"/>
                  </a:lnTo>
                  <a:lnTo>
                    <a:pt x="139" y="172"/>
                  </a:lnTo>
                  <a:lnTo>
                    <a:pt x="143" y="172"/>
                  </a:lnTo>
                  <a:lnTo>
                    <a:pt x="150" y="170"/>
                  </a:lnTo>
                  <a:lnTo>
                    <a:pt x="157" y="170"/>
                  </a:lnTo>
                  <a:lnTo>
                    <a:pt x="161" y="170"/>
                  </a:lnTo>
                  <a:lnTo>
                    <a:pt x="165" y="170"/>
                  </a:lnTo>
                  <a:lnTo>
                    <a:pt x="166" y="170"/>
                  </a:lnTo>
                  <a:lnTo>
                    <a:pt x="168" y="170"/>
                  </a:lnTo>
                  <a:lnTo>
                    <a:pt x="180" y="177"/>
                  </a:lnTo>
                  <a:lnTo>
                    <a:pt x="172" y="177"/>
                  </a:lnTo>
                  <a:lnTo>
                    <a:pt x="164" y="179"/>
                  </a:lnTo>
                  <a:lnTo>
                    <a:pt x="158" y="179"/>
                  </a:lnTo>
                  <a:lnTo>
                    <a:pt x="154" y="181"/>
                  </a:lnTo>
                  <a:lnTo>
                    <a:pt x="150" y="181"/>
                  </a:lnTo>
                  <a:lnTo>
                    <a:pt x="146" y="183"/>
                  </a:lnTo>
                  <a:lnTo>
                    <a:pt x="140" y="183"/>
                  </a:lnTo>
                  <a:lnTo>
                    <a:pt x="135" y="184"/>
                  </a:lnTo>
                  <a:lnTo>
                    <a:pt x="131" y="184"/>
                  </a:lnTo>
                  <a:lnTo>
                    <a:pt x="125" y="186"/>
                  </a:lnTo>
                  <a:lnTo>
                    <a:pt x="120" y="186"/>
                  </a:lnTo>
                  <a:lnTo>
                    <a:pt x="114" y="187"/>
                  </a:lnTo>
                  <a:lnTo>
                    <a:pt x="110" y="187"/>
                  </a:lnTo>
                  <a:lnTo>
                    <a:pt x="104" y="190"/>
                  </a:lnTo>
                  <a:lnTo>
                    <a:pt x="99" y="190"/>
                  </a:lnTo>
                  <a:lnTo>
                    <a:pt x="93" y="190"/>
                  </a:lnTo>
                  <a:lnTo>
                    <a:pt x="87" y="190"/>
                  </a:lnTo>
                  <a:lnTo>
                    <a:pt x="81" y="191"/>
                  </a:lnTo>
                  <a:lnTo>
                    <a:pt x="76" y="191"/>
                  </a:lnTo>
                  <a:lnTo>
                    <a:pt x="70" y="191"/>
                  </a:lnTo>
                  <a:lnTo>
                    <a:pt x="65" y="191"/>
                  </a:lnTo>
                  <a:lnTo>
                    <a:pt x="58" y="192"/>
                  </a:lnTo>
                  <a:lnTo>
                    <a:pt x="51" y="191"/>
                  </a:lnTo>
                  <a:lnTo>
                    <a:pt x="45" y="191"/>
                  </a:lnTo>
                  <a:lnTo>
                    <a:pt x="38" y="191"/>
                  </a:lnTo>
                  <a:lnTo>
                    <a:pt x="33" y="191"/>
                  </a:lnTo>
                  <a:lnTo>
                    <a:pt x="26" y="191"/>
                  </a:lnTo>
                  <a:lnTo>
                    <a:pt x="19" y="191"/>
                  </a:lnTo>
                  <a:lnTo>
                    <a:pt x="12" y="191"/>
                  </a:lnTo>
                  <a:lnTo>
                    <a:pt x="7" y="191"/>
                  </a:lnTo>
                  <a:lnTo>
                    <a:pt x="5" y="184"/>
                  </a:lnTo>
                  <a:lnTo>
                    <a:pt x="4" y="177"/>
                  </a:lnTo>
                  <a:lnTo>
                    <a:pt x="3" y="170"/>
                  </a:lnTo>
                  <a:lnTo>
                    <a:pt x="1" y="164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117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1" y="96"/>
                  </a:lnTo>
                  <a:lnTo>
                    <a:pt x="1" y="90"/>
                  </a:lnTo>
                  <a:lnTo>
                    <a:pt x="1" y="85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1" y="70"/>
                  </a:lnTo>
                  <a:lnTo>
                    <a:pt x="3" y="66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1"/>
                  </a:lnTo>
                  <a:lnTo>
                    <a:pt x="5" y="45"/>
                  </a:lnTo>
                  <a:lnTo>
                    <a:pt x="5" y="41"/>
                  </a:lnTo>
                  <a:lnTo>
                    <a:pt x="7" y="35"/>
                  </a:lnTo>
                  <a:lnTo>
                    <a:pt x="7" y="30"/>
                  </a:lnTo>
                  <a:lnTo>
                    <a:pt x="8" y="26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9" name="Freeform 148">
              <a:extLst>
                <a:ext uri="{FF2B5EF4-FFF2-40B4-BE49-F238E27FC236}">
                  <a16:creationId xmlns:a16="http://schemas.microsoft.com/office/drawing/2014/main" id="{06D16DFA-01B5-470F-92C1-61BC627E5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754"/>
              <a:ext cx="367" cy="425"/>
            </a:xfrm>
            <a:custGeom>
              <a:avLst/>
              <a:gdLst>
                <a:gd name="T0" fmla="*/ 0 w 367"/>
                <a:gd name="T1" fmla="*/ 31 h 425"/>
                <a:gd name="T2" fmla="*/ 1 w 367"/>
                <a:gd name="T3" fmla="*/ 63 h 425"/>
                <a:gd name="T4" fmla="*/ 4 w 367"/>
                <a:gd name="T5" fmla="*/ 100 h 425"/>
                <a:gd name="T6" fmla="*/ 7 w 367"/>
                <a:gd name="T7" fmla="*/ 142 h 425"/>
                <a:gd name="T8" fmla="*/ 12 w 367"/>
                <a:gd name="T9" fmla="*/ 187 h 425"/>
                <a:gd name="T10" fmla="*/ 18 w 367"/>
                <a:gd name="T11" fmla="*/ 233 h 425"/>
                <a:gd name="T12" fmla="*/ 25 w 367"/>
                <a:gd name="T13" fmla="*/ 279 h 425"/>
                <a:gd name="T14" fmla="*/ 30 w 367"/>
                <a:gd name="T15" fmla="*/ 323 h 425"/>
                <a:gd name="T16" fmla="*/ 38 w 367"/>
                <a:gd name="T17" fmla="*/ 365 h 425"/>
                <a:gd name="T18" fmla="*/ 47 w 367"/>
                <a:gd name="T19" fmla="*/ 402 h 425"/>
                <a:gd name="T20" fmla="*/ 55 w 367"/>
                <a:gd name="T21" fmla="*/ 381 h 425"/>
                <a:gd name="T22" fmla="*/ 47 w 367"/>
                <a:gd name="T23" fmla="*/ 336 h 425"/>
                <a:gd name="T24" fmla="*/ 40 w 367"/>
                <a:gd name="T25" fmla="*/ 292 h 425"/>
                <a:gd name="T26" fmla="*/ 33 w 367"/>
                <a:gd name="T27" fmla="*/ 248 h 425"/>
                <a:gd name="T28" fmla="*/ 26 w 367"/>
                <a:gd name="T29" fmla="*/ 208 h 425"/>
                <a:gd name="T30" fmla="*/ 22 w 367"/>
                <a:gd name="T31" fmla="*/ 168 h 425"/>
                <a:gd name="T32" fmla="*/ 18 w 367"/>
                <a:gd name="T33" fmla="*/ 132 h 425"/>
                <a:gd name="T34" fmla="*/ 14 w 367"/>
                <a:gd name="T35" fmla="*/ 98 h 425"/>
                <a:gd name="T36" fmla="*/ 12 w 367"/>
                <a:gd name="T37" fmla="*/ 66 h 425"/>
                <a:gd name="T38" fmla="*/ 12 w 367"/>
                <a:gd name="T39" fmla="*/ 18 h 425"/>
                <a:gd name="T40" fmla="*/ 45 w 367"/>
                <a:gd name="T41" fmla="*/ 16 h 425"/>
                <a:gd name="T42" fmla="*/ 76 w 367"/>
                <a:gd name="T43" fmla="*/ 13 h 425"/>
                <a:gd name="T44" fmla="*/ 106 w 367"/>
                <a:gd name="T45" fmla="*/ 13 h 425"/>
                <a:gd name="T46" fmla="*/ 132 w 367"/>
                <a:gd name="T47" fmla="*/ 12 h 425"/>
                <a:gd name="T48" fmla="*/ 159 w 367"/>
                <a:gd name="T49" fmla="*/ 12 h 425"/>
                <a:gd name="T50" fmla="*/ 204 w 367"/>
                <a:gd name="T51" fmla="*/ 13 h 425"/>
                <a:gd name="T52" fmla="*/ 241 w 367"/>
                <a:gd name="T53" fmla="*/ 16 h 425"/>
                <a:gd name="T54" fmla="*/ 270 w 367"/>
                <a:gd name="T55" fmla="*/ 18 h 425"/>
                <a:gd name="T56" fmla="*/ 303 w 367"/>
                <a:gd name="T57" fmla="*/ 23 h 425"/>
                <a:gd name="T58" fmla="*/ 325 w 367"/>
                <a:gd name="T59" fmla="*/ 40 h 425"/>
                <a:gd name="T60" fmla="*/ 326 w 367"/>
                <a:gd name="T61" fmla="*/ 77 h 425"/>
                <a:gd name="T62" fmla="*/ 327 w 367"/>
                <a:gd name="T63" fmla="*/ 114 h 425"/>
                <a:gd name="T64" fmla="*/ 330 w 367"/>
                <a:gd name="T65" fmla="*/ 151 h 425"/>
                <a:gd name="T66" fmla="*/ 334 w 367"/>
                <a:gd name="T67" fmla="*/ 190 h 425"/>
                <a:gd name="T68" fmla="*/ 338 w 367"/>
                <a:gd name="T69" fmla="*/ 227 h 425"/>
                <a:gd name="T70" fmla="*/ 342 w 367"/>
                <a:gd name="T71" fmla="*/ 263 h 425"/>
                <a:gd name="T72" fmla="*/ 347 w 367"/>
                <a:gd name="T73" fmla="*/ 300 h 425"/>
                <a:gd name="T74" fmla="*/ 349 w 367"/>
                <a:gd name="T75" fmla="*/ 337 h 425"/>
                <a:gd name="T76" fmla="*/ 352 w 367"/>
                <a:gd name="T77" fmla="*/ 376 h 425"/>
                <a:gd name="T78" fmla="*/ 353 w 367"/>
                <a:gd name="T79" fmla="*/ 413 h 425"/>
                <a:gd name="T80" fmla="*/ 367 w 367"/>
                <a:gd name="T81" fmla="*/ 413 h 425"/>
                <a:gd name="T82" fmla="*/ 366 w 367"/>
                <a:gd name="T83" fmla="*/ 376 h 425"/>
                <a:gd name="T84" fmla="*/ 363 w 367"/>
                <a:gd name="T85" fmla="*/ 339 h 425"/>
                <a:gd name="T86" fmla="*/ 360 w 367"/>
                <a:gd name="T87" fmla="*/ 300 h 425"/>
                <a:gd name="T88" fmla="*/ 356 w 367"/>
                <a:gd name="T89" fmla="*/ 263 h 425"/>
                <a:gd name="T90" fmla="*/ 353 w 367"/>
                <a:gd name="T91" fmla="*/ 226 h 425"/>
                <a:gd name="T92" fmla="*/ 348 w 367"/>
                <a:gd name="T93" fmla="*/ 187 h 425"/>
                <a:gd name="T94" fmla="*/ 345 w 367"/>
                <a:gd name="T95" fmla="*/ 148 h 425"/>
                <a:gd name="T96" fmla="*/ 342 w 367"/>
                <a:gd name="T97" fmla="*/ 110 h 425"/>
                <a:gd name="T98" fmla="*/ 342 w 367"/>
                <a:gd name="T99" fmla="*/ 73 h 425"/>
                <a:gd name="T100" fmla="*/ 342 w 367"/>
                <a:gd name="T101" fmla="*/ 34 h 425"/>
                <a:gd name="T102" fmla="*/ 329 w 367"/>
                <a:gd name="T103" fmla="*/ 13 h 425"/>
                <a:gd name="T104" fmla="*/ 301 w 367"/>
                <a:gd name="T105" fmla="*/ 9 h 425"/>
                <a:gd name="T106" fmla="*/ 264 w 367"/>
                <a:gd name="T107" fmla="*/ 7 h 425"/>
                <a:gd name="T108" fmla="*/ 220 w 367"/>
                <a:gd name="T109" fmla="*/ 4 h 425"/>
                <a:gd name="T110" fmla="*/ 172 w 367"/>
                <a:gd name="T111" fmla="*/ 4 h 425"/>
                <a:gd name="T112" fmla="*/ 124 w 367"/>
                <a:gd name="T113" fmla="*/ 1 h 425"/>
                <a:gd name="T114" fmla="*/ 80 w 367"/>
                <a:gd name="T115" fmla="*/ 0 h 425"/>
                <a:gd name="T116" fmla="*/ 41 w 367"/>
                <a:gd name="T117" fmla="*/ 0 h 425"/>
                <a:gd name="T118" fmla="*/ 4 w 367"/>
                <a:gd name="T119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7" h="425">
                  <a:moveTo>
                    <a:pt x="1" y="0"/>
                  </a:moveTo>
                  <a:lnTo>
                    <a:pt x="0" y="5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1" y="58"/>
                  </a:lnTo>
                  <a:lnTo>
                    <a:pt x="1" y="63"/>
                  </a:lnTo>
                  <a:lnTo>
                    <a:pt x="3" y="70"/>
                  </a:lnTo>
                  <a:lnTo>
                    <a:pt x="3" y="74"/>
                  </a:lnTo>
                  <a:lnTo>
                    <a:pt x="3" y="81"/>
                  </a:lnTo>
                  <a:lnTo>
                    <a:pt x="3" y="86"/>
                  </a:lnTo>
                  <a:lnTo>
                    <a:pt x="4" y="93"/>
                  </a:lnTo>
                  <a:lnTo>
                    <a:pt x="4" y="100"/>
                  </a:lnTo>
                  <a:lnTo>
                    <a:pt x="4" y="107"/>
                  </a:lnTo>
                  <a:lnTo>
                    <a:pt x="5" y="114"/>
                  </a:lnTo>
                  <a:lnTo>
                    <a:pt x="5" y="121"/>
                  </a:lnTo>
                  <a:lnTo>
                    <a:pt x="5" y="128"/>
                  </a:lnTo>
                  <a:lnTo>
                    <a:pt x="7" y="135"/>
                  </a:lnTo>
                  <a:lnTo>
                    <a:pt x="7" y="142"/>
                  </a:lnTo>
                  <a:lnTo>
                    <a:pt x="8" y="150"/>
                  </a:lnTo>
                  <a:lnTo>
                    <a:pt x="10" y="157"/>
                  </a:lnTo>
                  <a:lnTo>
                    <a:pt x="10" y="164"/>
                  </a:lnTo>
                  <a:lnTo>
                    <a:pt x="11" y="172"/>
                  </a:lnTo>
                  <a:lnTo>
                    <a:pt x="12" y="180"/>
                  </a:lnTo>
                  <a:lnTo>
                    <a:pt x="12" y="187"/>
                  </a:lnTo>
                  <a:lnTo>
                    <a:pt x="14" y="195"/>
                  </a:lnTo>
                  <a:lnTo>
                    <a:pt x="14" y="202"/>
                  </a:lnTo>
                  <a:lnTo>
                    <a:pt x="15" y="210"/>
                  </a:lnTo>
                  <a:lnTo>
                    <a:pt x="16" y="217"/>
                  </a:lnTo>
                  <a:lnTo>
                    <a:pt x="16" y="224"/>
                  </a:lnTo>
                  <a:lnTo>
                    <a:pt x="18" y="233"/>
                  </a:lnTo>
                  <a:lnTo>
                    <a:pt x="19" y="241"/>
                  </a:lnTo>
                  <a:lnTo>
                    <a:pt x="21" y="248"/>
                  </a:lnTo>
                  <a:lnTo>
                    <a:pt x="21" y="256"/>
                  </a:lnTo>
                  <a:lnTo>
                    <a:pt x="22" y="263"/>
                  </a:lnTo>
                  <a:lnTo>
                    <a:pt x="23" y="271"/>
                  </a:lnTo>
                  <a:lnTo>
                    <a:pt x="25" y="279"/>
                  </a:lnTo>
                  <a:lnTo>
                    <a:pt x="26" y="286"/>
                  </a:lnTo>
                  <a:lnTo>
                    <a:pt x="26" y="295"/>
                  </a:lnTo>
                  <a:lnTo>
                    <a:pt x="29" y="303"/>
                  </a:lnTo>
                  <a:lnTo>
                    <a:pt x="29" y="308"/>
                  </a:lnTo>
                  <a:lnTo>
                    <a:pt x="30" y="317"/>
                  </a:lnTo>
                  <a:lnTo>
                    <a:pt x="30" y="323"/>
                  </a:lnTo>
                  <a:lnTo>
                    <a:pt x="33" y="332"/>
                  </a:lnTo>
                  <a:lnTo>
                    <a:pt x="33" y="337"/>
                  </a:lnTo>
                  <a:lnTo>
                    <a:pt x="34" y="345"/>
                  </a:lnTo>
                  <a:lnTo>
                    <a:pt x="36" y="352"/>
                  </a:lnTo>
                  <a:lnTo>
                    <a:pt x="37" y="359"/>
                  </a:lnTo>
                  <a:lnTo>
                    <a:pt x="38" y="365"/>
                  </a:lnTo>
                  <a:lnTo>
                    <a:pt x="40" y="372"/>
                  </a:lnTo>
                  <a:lnTo>
                    <a:pt x="41" y="379"/>
                  </a:lnTo>
                  <a:lnTo>
                    <a:pt x="43" y="385"/>
                  </a:lnTo>
                  <a:lnTo>
                    <a:pt x="44" y="391"/>
                  </a:lnTo>
                  <a:lnTo>
                    <a:pt x="45" y="396"/>
                  </a:lnTo>
                  <a:lnTo>
                    <a:pt x="47" y="402"/>
                  </a:lnTo>
                  <a:lnTo>
                    <a:pt x="49" y="409"/>
                  </a:lnTo>
                  <a:lnTo>
                    <a:pt x="62" y="413"/>
                  </a:lnTo>
                  <a:lnTo>
                    <a:pt x="59" y="405"/>
                  </a:lnTo>
                  <a:lnTo>
                    <a:pt x="59" y="396"/>
                  </a:lnTo>
                  <a:lnTo>
                    <a:pt x="56" y="390"/>
                  </a:lnTo>
                  <a:lnTo>
                    <a:pt x="55" y="381"/>
                  </a:lnTo>
                  <a:lnTo>
                    <a:pt x="54" y="373"/>
                  </a:lnTo>
                  <a:lnTo>
                    <a:pt x="52" y="366"/>
                  </a:lnTo>
                  <a:lnTo>
                    <a:pt x="51" y="359"/>
                  </a:lnTo>
                  <a:lnTo>
                    <a:pt x="49" y="351"/>
                  </a:lnTo>
                  <a:lnTo>
                    <a:pt x="48" y="344"/>
                  </a:lnTo>
                  <a:lnTo>
                    <a:pt x="47" y="336"/>
                  </a:lnTo>
                  <a:lnTo>
                    <a:pt x="45" y="329"/>
                  </a:lnTo>
                  <a:lnTo>
                    <a:pt x="45" y="321"/>
                  </a:lnTo>
                  <a:lnTo>
                    <a:pt x="43" y="314"/>
                  </a:lnTo>
                  <a:lnTo>
                    <a:pt x="43" y="307"/>
                  </a:lnTo>
                  <a:lnTo>
                    <a:pt x="41" y="299"/>
                  </a:lnTo>
                  <a:lnTo>
                    <a:pt x="40" y="292"/>
                  </a:lnTo>
                  <a:lnTo>
                    <a:pt x="38" y="285"/>
                  </a:lnTo>
                  <a:lnTo>
                    <a:pt x="37" y="277"/>
                  </a:lnTo>
                  <a:lnTo>
                    <a:pt x="36" y="270"/>
                  </a:lnTo>
                  <a:lnTo>
                    <a:pt x="34" y="263"/>
                  </a:lnTo>
                  <a:lnTo>
                    <a:pt x="33" y="255"/>
                  </a:lnTo>
                  <a:lnTo>
                    <a:pt x="33" y="248"/>
                  </a:lnTo>
                  <a:lnTo>
                    <a:pt x="32" y="241"/>
                  </a:lnTo>
                  <a:lnTo>
                    <a:pt x="30" y="235"/>
                  </a:lnTo>
                  <a:lnTo>
                    <a:pt x="29" y="227"/>
                  </a:lnTo>
                  <a:lnTo>
                    <a:pt x="29" y="220"/>
                  </a:lnTo>
                  <a:lnTo>
                    <a:pt x="27" y="215"/>
                  </a:lnTo>
                  <a:lnTo>
                    <a:pt x="26" y="208"/>
                  </a:lnTo>
                  <a:lnTo>
                    <a:pt x="26" y="199"/>
                  </a:lnTo>
                  <a:lnTo>
                    <a:pt x="25" y="194"/>
                  </a:lnTo>
                  <a:lnTo>
                    <a:pt x="25" y="187"/>
                  </a:lnTo>
                  <a:lnTo>
                    <a:pt x="25" y="182"/>
                  </a:lnTo>
                  <a:lnTo>
                    <a:pt x="22" y="175"/>
                  </a:lnTo>
                  <a:lnTo>
                    <a:pt x="22" y="168"/>
                  </a:lnTo>
                  <a:lnTo>
                    <a:pt x="21" y="162"/>
                  </a:lnTo>
                  <a:lnTo>
                    <a:pt x="21" y="155"/>
                  </a:lnTo>
                  <a:lnTo>
                    <a:pt x="21" y="150"/>
                  </a:lnTo>
                  <a:lnTo>
                    <a:pt x="19" y="143"/>
                  </a:lnTo>
                  <a:lnTo>
                    <a:pt x="18" y="137"/>
                  </a:lnTo>
                  <a:lnTo>
                    <a:pt x="18" y="132"/>
                  </a:lnTo>
                  <a:lnTo>
                    <a:pt x="18" y="125"/>
                  </a:lnTo>
                  <a:lnTo>
                    <a:pt x="16" y="120"/>
                  </a:lnTo>
                  <a:lnTo>
                    <a:pt x="16" y="114"/>
                  </a:lnTo>
                  <a:lnTo>
                    <a:pt x="16" y="109"/>
                  </a:lnTo>
                  <a:lnTo>
                    <a:pt x="15" y="103"/>
                  </a:lnTo>
                  <a:lnTo>
                    <a:pt x="14" y="98"/>
                  </a:lnTo>
                  <a:lnTo>
                    <a:pt x="14" y="92"/>
                  </a:lnTo>
                  <a:lnTo>
                    <a:pt x="14" y="86"/>
                  </a:lnTo>
                  <a:lnTo>
                    <a:pt x="14" y="81"/>
                  </a:lnTo>
                  <a:lnTo>
                    <a:pt x="14" y="77"/>
                  </a:lnTo>
                  <a:lnTo>
                    <a:pt x="12" y="71"/>
                  </a:lnTo>
                  <a:lnTo>
                    <a:pt x="12" y="66"/>
                  </a:lnTo>
                  <a:lnTo>
                    <a:pt x="12" y="58"/>
                  </a:lnTo>
                  <a:lnTo>
                    <a:pt x="12" y="49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3" y="18"/>
                  </a:lnTo>
                  <a:lnTo>
                    <a:pt x="29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45" y="16"/>
                  </a:lnTo>
                  <a:lnTo>
                    <a:pt x="49" y="16"/>
                  </a:lnTo>
                  <a:lnTo>
                    <a:pt x="55" y="16"/>
                  </a:lnTo>
                  <a:lnTo>
                    <a:pt x="60" y="15"/>
                  </a:lnTo>
                  <a:lnTo>
                    <a:pt x="66" y="15"/>
                  </a:lnTo>
                  <a:lnTo>
                    <a:pt x="70" y="13"/>
                  </a:lnTo>
                  <a:lnTo>
                    <a:pt x="76" y="13"/>
                  </a:lnTo>
                  <a:lnTo>
                    <a:pt x="80" y="13"/>
                  </a:lnTo>
                  <a:lnTo>
                    <a:pt x="85" y="13"/>
                  </a:lnTo>
                  <a:lnTo>
                    <a:pt x="91" y="13"/>
                  </a:lnTo>
                  <a:lnTo>
                    <a:pt x="96" y="13"/>
                  </a:lnTo>
                  <a:lnTo>
                    <a:pt x="100" y="13"/>
                  </a:lnTo>
                  <a:lnTo>
                    <a:pt x="106" y="13"/>
                  </a:lnTo>
                  <a:lnTo>
                    <a:pt x="110" y="12"/>
                  </a:lnTo>
                  <a:lnTo>
                    <a:pt x="114" y="12"/>
                  </a:lnTo>
                  <a:lnTo>
                    <a:pt x="118" y="12"/>
                  </a:lnTo>
                  <a:lnTo>
                    <a:pt x="124" y="12"/>
                  </a:lnTo>
                  <a:lnTo>
                    <a:pt x="128" y="12"/>
                  </a:lnTo>
                  <a:lnTo>
                    <a:pt x="132" y="12"/>
                  </a:lnTo>
                  <a:lnTo>
                    <a:pt x="136" y="12"/>
                  </a:lnTo>
                  <a:lnTo>
                    <a:pt x="140" y="12"/>
                  </a:lnTo>
                  <a:lnTo>
                    <a:pt x="146" y="12"/>
                  </a:lnTo>
                  <a:lnTo>
                    <a:pt x="151" y="12"/>
                  </a:lnTo>
                  <a:lnTo>
                    <a:pt x="155" y="12"/>
                  </a:lnTo>
                  <a:lnTo>
                    <a:pt x="159" y="12"/>
                  </a:lnTo>
                  <a:lnTo>
                    <a:pt x="164" y="12"/>
                  </a:lnTo>
                  <a:lnTo>
                    <a:pt x="169" y="12"/>
                  </a:lnTo>
                  <a:lnTo>
                    <a:pt x="177" y="12"/>
                  </a:lnTo>
                  <a:lnTo>
                    <a:pt x="187" y="12"/>
                  </a:lnTo>
                  <a:lnTo>
                    <a:pt x="195" y="12"/>
                  </a:lnTo>
                  <a:lnTo>
                    <a:pt x="204" y="13"/>
                  </a:lnTo>
                  <a:lnTo>
                    <a:pt x="212" y="13"/>
                  </a:lnTo>
                  <a:lnTo>
                    <a:pt x="221" y="13"/>
                  </a:lnTo>
                  <a:lnTo>
                    <a:pt x="226" y="13"/>
                  </a:lnTo>
                  <a:lnTo>
                    <a:pt x="231" y="15"/>
                  </a:lnTo>
                  <a:lnTo>
                    <a:pt x="237" y="15"/>
                  </a:lnTo>
                  <a:lnTo>
                    <a:pt x="241" y="16"/>
                  </a:lnTo>
                  <a:lnTo>
                    <a:pt x="245" y="16"/>
                  </a:lnTo>
                  <a:lnTo>
                    <a:pt x="250" y="16"/>
                  </a:lnTo>
                  <a:lnTo>
                    <a:pt x="256" y="16"/>
                  </a:lnTo>
                  <a:lnTo>
                    <a:pt x="260" y="18"/>
                  </a:lnTo>
                  <a:lnTo>
                    <a:pt x="265" y="18"/>
                  </a:lnTo>
                  <a:lnTo>
                    <a:pt x="270" y="18"/>
                  </a:lnTo>
                  <a:lnTo>
                    <a:pt x="275" y="19"/>
                  </a:lnTo>
                  <a:lnTo>
                    <a:pt x="281" y="20"/>
                  </a:lnTo>
                  <a:lnTo>
                    <a:pt x="286" y="20"/>
                  </a:lnTo>
                  <a:lnTo>
                    <a:pt x="290" y="22"/>
                  </a:lnTo>
                  <a:lnTo>
                    <a:pt x="297" y="22"/>
                  </a:lnTo>
                  <a:lnTo>
                    <a:pt x="303" y="23"/>
                  </a:lnTo>
                  <a:lnTo>
                    <a:pt x="307" y="24"/>
                  </a:lnTo>
                  <a:lnTo>
                    <a:pt x="314" y="24"/>
                  </a:lnTo>
                  <a:lnTo>
                    <a:pt x="319" y="26"/>
                  </a:lnTo>
                  <a:lnTo>
                    <a:pt x="326" y="27"/>
                  </a:lnTo>
                  <a:lnTo>
                    <a:pt x="325" y="33"/>
                  </a:lnTo>
                  <a:lnTo>
                    <a:pt x="325" y="40"/>
                  </a:lnTo>
                  <a:lnTo>
                    <a:pt x="325" y="45"/>
                  </a:lnTo>
                  <a:lnTo>
                    <a:pt x="325" y="52"/>
                  </a:lnTo>
                  <a:lnTo>
                    <a:pt x="325" y="58"/>
                  </a:lnTo>
                  <a:lnTo>
                    <a:pt x="325" y="64"/>
                  </a:lnTo>
                  <a:lnTo>
                    <a:pt x="325" y="70"/>
                  </a:lnTo>
                  <a:lnTo>
                    <a:pt x="326" y="77"/>
                  </a:lnTo>
                  <a:lnTo>
                    <a:pt x="326" y="82"/>
                  </a:lnTo>
                  <a:lnTo>
                    <a:pt x="326" y="89"/>
                  </a:lnTo>
                  <a:lnTo>
                    <a:pt x="326" y="95"/>
                  </a:lnTo>
                  <a:lnTo>
                    <a:pt x="326" y="102"/>
                  </a:lnTo>
                  <a:lnTo>
                    <a:pt x="326" y="107"/>
                  </a:lnTo>
                  <a:lnTo>
                    <a:pt x="327" y="114"/>
                  </a:lnTo>
                  <a:lnTo>
                    <a:pt x="329" y="120"/>
                  </a:lnTo>
                  <a:lnTo>
                    <a:pt x="329" y="126"/>
                  </a:lnTo>
                  <a:lnTo>
                    <a:pt x="329" y="133"/>
                  </a:lnTo>
                  <a:lnTo>
                    <a:pt x="329" y="139"/>
                  </a:lnTo>
                  <a:lnTo>
                    <a:pt x="330" y="146"/>
                  </a:lnTo>
                  <a:lnTo>
                    <a:pt x="330" y="151"/>
                  </a:lnTo>
                  <a:lnTo>
                    <a:pt x="330" y="158"/>
                  </a:lnTo>
                  <a:lnTo>
                    <a:pt x="331" y="164"/>
                  </a:lnTo>
                  <a:lnTo>
                    <a:pt x="331" y="171"/>
                  </a:lnTo>
                  <a:lnTo>
                    <a:pt x="333" y="176"/>
                  </a:lnTo>
                  <a:lnTo>
                    <a:pt x="333" y="183"/>
                  </a:lnTo>
                  <a:lnTo>
                    <a:pt x="334" y="190"/>
                  </a:lnTo>
                  <a:lnTo>
                    <a:pt x="334" y="195"/>
                  </a:lnTo>
                  <a:lnTo>
                    <a:pt x="336" y="202"/>
                  </a:lnTo>
                  <a:lnTo>
                    <a:pt x="336" y="208"/>
                  </a:lnTo>
                  <a:lnTo>
                    <a:pt x="337" y="215"/>
                  </a:lnTo>
                  <a:lnTo>
                    <a:pt x="337" y="220"/>
                  </a:lnTo>
                  <a:lnTo>
                    <a:pt x="338" y="227"/>
                  </a:lnTo>
                  <a:lnTo>
                    <a:pt x="338" y="231"/>
                  </a:lnTo>
                  <a:lnTo>
                    <a:pt x="340" y="238"/>
                  </a:lnTo>
                  <a:lnTo>
                    <a:pt x="341" y="244"/>
                  </a:lnTo>
                  <a:lnTo>
                    <a:pt x="341" y="250"/>
                  </a:lnTo>
                  <a:lnTo>
                    <a:pt x="341" y="256"/>
                  </a:lnTo>
                  <a:lnTo>
                    <a:pt x="342" y="263"/>
                  </a:lnTo>
                  <a:lnTo>
                    <a:pt x="342" y="268"/>
                  </a:lnTo>
                  <a:lnTo>
                    <a:pt x="344" y="275"/>
                  </a:lnTo>
                  <a:lnTo>
                    <a:pt x="344" y="281"/>
                  </a:lnTo>
                  <a:lnTo>
                    <a:pt x="345" y="288"/>
                  </a:lnTo>
                  <a:lnTo>
                    <a:pt x="345" y="295"/>
                  </a:lnTo>
                  <a:lnTo>
                    <a:pt x="347" y="300"/>
                  </a:lnTo>
                  <a:lnTo>
                    <a:pt x="347" y="307"/>
                  </a:lnTo>
                  <a:lnTo>
                    <a:pt x="347" y="312"/>
                  </a:lnTo>
                  <a:lnTo>
                    <a:pt x="348" y="319"/>
                  </a:lnTo>
                  <a:lnTo>
                    <a:pt x="349" y="325"/>
                  </a:lnTo>
                  <a:lnTo>
                    <a:pt x="349" y="332"/>
                  </a:lnTo>
                  <a:lnTo>
                    <a:pt x="349" y="337"/>
                  </a:lnTo>
                  <a:lnTo>
                    <a:pt x="349" y="344"/>
                  </a:lnTo>
                  <a:lnTo>
                    <a:pt x="351" y="351"/>
                  </a:lnTo>
                  <a:lnTo>
                    <a:pt x="351" y="357"/>
                  </a:lnTo>
                  <a:lnTo>
                    <a:pt x="351" y="363"/>
                  </a:lnTo>
                  <a:lnTo>
                    <a:pt x="351" y="369"/>
                  </a:lnTo>
                  <a:lnTo>
                    <a:pt x="352" y="376"/>
                  </a:lnTo>
                  <a:lnTo>
                    <a:pt x="352" y="381"/>
                  </a:lnTo>
                  <a:lnTo>
                    <a:pt x="352" y="388"/>
                  </a:lnTo>
                  <a:lnTo>
                    <a:pt x="352" y="394"/>
                  </a:lnTo>
                  <a:lnTo>
                    <a:pt x="353" y="401"/>
                  </a:lnTo>
                  <a:lnTo>
                    <a:pt x="353" y="406"/>
                  </a:lnTo>
                  <a:lnTo>
                    <a:pt x="353" y="413"/>
                  </a:lnTo>
                  <a:lnTo>
                    <a:pt x="353" y="419"/>
                  </a:lnTo>
                  <a:lnTo>
                    <a:pt x="355" y="425"/>
                  </a:lnTo>
                  <a:lnTo>
                    <a:pt x="362" y="425"/>
                  </a:lnTo>
                  <a:lnTo>
                    <a:pt x="367" y="425"/>
                  </a:lnTo>
                  <a:lnTo>
                    <a:pt x="367" y="419"/>
                  </a:lnTo>
                  <a:lnTo>
                    <a:pt x="367" y="413"/>
                  </a:lnTo>
                  <a:lnTo>
                    <a:pt x="367" y="407"/>
                  </a:lnTo>
                  <a:lnTo>
                    <a:pt x="367" y="401"/>
                  </a:lnTo>
                  <a:lnTo>
                    <a:pt x="366" y="394"/>
                  </a:lnTo>
                  <a:lnTo>
                    <a:pt x="366" y="388"/>
                  </a:lnTo>
                  <a:lnTo>
                    <a:pt x="366" y="381"/>
                  </a:lnTo>
                  <a:lnTo>
                    <a:pt x="366" y="376"/>
                  </a:lnTo>
                  <a:lnTo>
                    <a:pt x="366" y="369"/>
                  </a:lnTo>
                  <a:lnTo>
                    <a:pt x="366" y="363"/>
                  </a:lnTo>
                  <a:lnTo>
                    <a:pt x="364" y="357"/>
                  </a:lnTo>
                  <a:lnTo>
                    <a:pt x="364" y="351"/>
                  </a:lnTo>
                  <a:lnTo>
                    <a:pt x="363" y="344"/>
                  </a:lnTo>
                  <a:lnTo>
                    <a:pt x="363" y="339"/>
                  </a:lnTo>
                  <a:lnTo>
                    <a:pt x="363" y="332"/>
                  </a:lnTo>
                  <a:lnTo>
                    <a:pt x="363" y="326"/>
                  </a:lnTo>
                  <a:lnTo>
                    <a:pt x="362" y="319"/>
                  </a:lnTo>
                  <a:lnTo>
                    <a:pt x="362" y="312"/>
                  </a:lnTo>
                  <a:lnTo>
                    <a:pt x="360" y="307"/>
                  </a:lnTo>
                  <a:lnTo>
                    <a:pt x="360" y="300"/>
                  </a:lnTo>
                  <a:lnTo>
                    <a:pt x="359" y="295"/>
                  </a:lnTo>
                  <a:lnTo>
                    <a:pt x="359" y="288"/>
                  </a:lnTo>
                  <a:lnTo>
                    <a:pt x="358" y="281"/>
                  </a:lnTo>
                  <a:lnTo>
                    <a:pt x="358" y="275"/>
                  </a:lnTo>
                  <a:lnTo>
                    <a:pt x="358" y="268"/>
                  </a:lnTo>
                  <a:lnTo>
                    <a:pt x="356" y="263"/>
                  </a:lnTo>
                  <a:lnTo>
                    <a:pt x="355" y="256"/>
                  </a:lnTo>
                  <a:lnTo>
                    <a:pt x="355" y="250"/>
                  </a:lnTo>
                  <a:lnTo>
                    <a:pt x="355" y="244"/>
                  </a:lnTo>
                  <a:lnTo>
                    <a:pt x="353" y="238"/>
                  </a:lnTo>
                  <a:lnTo>
                    <a:pt x="353" y="231"/>
                  </a:lnTo>
                  <a:lnTo>
                    <a:pt x="353" y="226"/>
                  </a:lnTo>
                  <a:lnTo>
                    <a:pt x="351" y="219"/>
                  </a:lnTo>
                  <a:lnTo>
                    <a:pt x="351" y="212"/>
                  </a:lnTo>
                  <a:lnTo>
                    <a:pt x="349" y="206"/>
                  </a:lnTo>
                  <a:lnTo>
                    <a:pt x="349" y="199"/>
                  </a:lnTo>
                  <a:lnTo>
                    <a:pt x="349" y="193"/>
                  </a:lnTo>
                  <a:lnTo>
                    <a:pt x="348" y="187"/>
                  </a:lnTo>
                  <a:lnTo>
                    <a:pt x="347" y="180"/>
                  </a:lnTo>
                  <a:lnTo>
                    <a:pt x="347" y="175"/>
                  </a:lnTo>
                  <a:lnTo>
                    <a:pt x="347" y="168"/>
                  </a:lnTo>
                  <a:lnTo>
                    <a:pt x="345" y="161"/>
                  </a:lnTo>
                  <a:lnTo>
                    <a:pt x="345" y="154"/>
                  </a:lnTo>
                  <a:lnTo>
                    <a:pt x="345" y="148"/>
                  </a:lnTo>
                  <a:lnTo>
                    <a:pt x="344" y="142"/>
                  </a:lnTo>
                  <a:lnTo>
                    <a:pt x="344" y="136"/>
                  </a:lnTo>
                  <a:lnTo>
                    <a:pt x="344" y="129"/>
                  </a:lnTo>
                  <a:lnTo>
                    <a:pt x="344" y="124"/>
                  </a:lnTo>
                  <a:lnTo>
                    <a:pt x="342" y="117"/>
                  </a:lnTo>
                  <a:lnTo>
                    <a:pt x="342" y="110"/>
                  </a:lnTo>
                  <a:lnTo>
                    <a:pt x="342" y="103"/>
                  </a:lnTo>
                  <a:lnTo>
                    <a:pt x="342" y="98"/>
                  </a:lnTo>
                  <a:lnTo>
                    <a:pt x="342" y="91"/>
                  </a:lnTo>
                  <a:lnTo>
                    <a:pt x="342" y="85"/>
                  </a:lnTo>
                  <a:lnTo>
                    <a:pt x="342" y="78"/>
                  </a:lnTo>
                  <a:lnTo>
                    <a:pt x="342" y="73"/>
                  </a:lnTo>
                  <a:lnTo>
                    <a:pt x="342" y="66"/>
                  </a:lnTo>
                  <a:lnTo>
                    <a:pt x="342" y="60"/>
                  </a:lnTo>
                  <a:lnTo>
                    <a:pt x="342" y="53"/>
                  </a:lnTo>
                  <a:lnTo>
                    <a:pt x="342" y="47"/>
                  </a:lnTo>
                  <a:lnTo>
                    <a:pt x="342" y="41"/>
                  </a:lnTo>
                  <a:lnTo>
                    <a:pt x="342" y="34"/>
                  </a:lnTo>
                  <a:lnTo>
                    <a:pt x="342" y="29"/>
                  </a:lnTo>
                  <a:lnTo>
                    <a:pt x="344" y="22"/>
                  </a:lnTo>
                  <a:lnTo>
                    <a:pt x="342" y="20"/>
                  </a:lnTo>
                  <a:lnTo>
                    <a:pt x="340" y="18"/>
                  </a:lnTo>
                  <a:lnTo>
                    <a:pt x="334" y="16"/>
                  </a:lnTo>
                  <a:lnTo>
                    <a:pt x="329" y="13"/>
                  </a:lnTo>
                  <a:lnTo>
                    <a:pt x="325" y="13"/>
                  </a:lnTo>
                  <a:lnTo>
                    <a:pt x="320" y="12"/>
                  </a:lnTo>
                  <a:lnTo>
                    <a:pt x="315" y="12"/>
                  </a:lnTo>
                  <a:lnTo>
                    <a:pt x="311" y="12"/>
                  </a:lnTo>
                  <a:lnTo>
                    <a:pt x="305" y="11"/>
                  </a:lnTo>
                  <a:lnTo>
                    <a:pt x="301" y="9"/>
                  </a:lnTo>
                  <a:lnTo>
                    <a:pt x="294" y="9"/>
                  </a:lnTo>
                  <a:lnTo>
                    <a:pt x="290" y="9"/>
                  </a:lnTo>
                  <a:lnTo>
                    <a:pt x="283" y="8"/>
                  </a:lnTo>
                  <a:lnTo>
                    <a:pt x="276" y="8"/>
                  </a:lnTo>
                  <a:lnTo>
                    <a:pt x="270" y="7"/>
                  </a:lnTo>
                  <a:lnTo>
                    <a:pt x="264" y="7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2" y="5"/>
                  </a:lnTo>
                  <a:lnTo>
                    <a:pt x="235" y="5"/>
                  </a:lnTo>
                  <a:lnTo>
                    <a:pt x="227" y="4"/>
                  </a:lnTo>
                  <a:lnTo>
                    <a:pt x="220" y="4"/>
                  </a:lnTo>
                  <a:lnTo>
                    <a:pt x="212" y="4"/>
                  </a:lnTo>
                  <a:lnTo>
                    <a:pt x="204" y="4"/>
                  </a:lnTo>
                  <a:lnTo>
                    <a:pt x="195" y="4"/>
                  </a:lnTo>
                  <a:lnTo>
                    <a:pt x="188" y="4"/>
                  </a:lnTo>
                  <a:lnTo>
                    <a:pt x="180" y="4"/>
                  </a:lnTo>
                  <a:lnTo>
                    <a:pt x="172" y="4"/>
                  </a:lnTo>
                  <a:lnTo>
                    <a:pt x="164" y="2"/>
                  </a:lnTo>
                  <a:lnTo>
                    <a:pt x="155" y="2"/>
                  </a:lnTo>
                  <a:lnTo>
                    <a:pt x="147" y="1"/>
                  </a:lnTo>
                  <a:lnTo>
                    <a:pt x="140" y="1"/>
                  </a:lnTo>
                  <a:lnTo>
                    <a:pt x="132" y="1"/>
                  </a:lnTo>
                  <a:lnTo>
                    <a:pt x="124" y="1"/>
                  </a:lnTo>
                  <a:lnTo>
                    <a:pt x="115" y="1"/>
                  </a:lnTo>
                  <a:lnTo>
                    <a:pt x="109" y="1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0" name="Freeform 149">
              <a:extLst>
                <a:ext uri="{FF2B5EF4-FFF2-40B4-BE49-F238E27FC236}">
                  <a16:creationId xmlns:a16="http://schemas.microsoft.com/office/drawing/2014/main" id="{FDF2678B-4D5F-4184-A885-6B786D37A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3116"/>
              <a:ext cx="186" cy="90"/>
            </a:xfrm>
            <a:custGeom>
              <a:avLst/>
              <a:gdLst>
                <a:gd name="T0" fmla="*/ 109 w 186"/>
                <a:gd name="T1" fmla="*/ 10 h 90"/>
                <a:gd name="T2" fmla="*/ 94 w 186"/>
                <a:gd name="T3" fmla="*/ 6 h 90"/>
                <a:gd name="T4" fmla="*/ 80 w 186"/>
                <a:gd name="T5" fmla="*/ 3 h 90"/>
                <a:gd name="T6" fmla="*/ 66 w 186"/>
                <a:gd name="T7" fmla="*/ 1 h 90"/>
                <a:gd name="T8" fmla="*/ 53 w 186"/>
                <a:gd name="T9" fmla="*/ 1 h 90"/>
                <a:gd name="T10" fmla="*/ 39 w 186"/>
                <a:gd name="T11" fmla="*/ 0 h 90"/>
                <a:gd name="T12" fmla="*/ 26 w 186"/>
                <a:gd name="T13" fmla="*/ 0 h 90"/>
                <a:gd name="T14" fmla="*/ 15 w 186"/>
                <a:gd name="T15" fmla="*/ 0 h 90"/>
                <a:gd name="T16" fmla="*/ 7 w 186"/>
                <a:gd name="T17" fmla="*/ 3 h 90"/>
                <a:gd name="T18" fmla="*/ 2 w 186"/>
                <a:gd name="T19" fmla="*/ 8 h 90"/>
                <a:gd name="T20" fmla="*/ 4 w 186"/>
                <a:gd name="T21" fmla="*/ 11 h 90"/>
                <a:gd name="T22" fmla="*/ 15 w 186"/>
                <a:gd name="T23" fmla="*/ 11 h 90"/>
                <a:gd name="T24" fmla="*/ 28 w 186"/>
                <a:gd name="T25" fmla="*/ 11 h 90"/>
                <a:gd name="T26" fmla="*/ 42 w 186"/>
                <a:gd name="T27" fmla="*/ 11 h 90"/>
                <a:gd name="T28" fmla="*/ 54 w 186"/>
                <a:gd name="T29" fmla="*/ 12 h 90"/>
                <a:gd name="T30" fmla="*/ 68 w 186"/>
                <a:gd name="T31" fmla="*/ 14 h 90"/>
                <a:gd name="T32" fmla="*/ 81 w 186"/>
                <a:gd name="T33" fmla="*/ 14 h 90"/>
                <a:gd name="T34" fmla="*/ 95 w 186"/>
                <a:gd name="T35" fmla="*/ 17 h 90"/>
                <a:gd name="T36" fmla="*/ 109 w 186"/>
                <a:gd name="T37" fmla="*/ 19 h 90"/>
                <a:gd name="T38" fmla="*/ 120 w 186"/>
                <a:gd name="T39" fmla="*/ 23 h 90"/>
                <a:gd name="T40" fmla="*/ 132 w 186"/>
                <a:gd name="T41" fmla="*/ 30 h 90"/>
                <a:gd name="T42" fmla="*/ 143 w 186"/>
                <a:gd name="T43" fmla="*/ 36 h 90"/>
                <a:gd name="T44" fmla="*/ 153 w 186"/>
                <a:gd name="T45" fmla="*/ 44 h 90"/>
                <a:gd name="T46" fmla="*/ 163 w 186"/>
                <a:gd name="T47" fmla="*/ 54 h 90"/>
                <a:gd name="T48" fmla="*/ 169 w 186"/>
                <a:gd name="T49" fmla="*/ 66 h 90"/>
                <a:gd name="T50" fmla="*/ 175 w 186"/>
                <a:gd name="T51" fmla="*/ 80 h 90"/>
                <a:gd name="T52" fmla="*/ 186 w 186"/>
                <a:gd name="T53" fmla="*/ 90 h 90"/>
                <a:gd name="T54" fmla="*/ 183 w 186"/>
                <a:gd name="T55" fmla="*/ 79 h 90"/>
                <a:gd name="T56" fmla="*/ 182 w 186"/>
                <a:gd name="T57" fmla="*/ 70 h 90"/>
                <a:gd name="T58" fmla="*/ 175 w 186"/>
                <a:gd name="T59" fmla="*/ 55 h 90"/>
                <a:gd name="T60" fmla="*/ 167 w 186"/>
                <a:gd name="T61" fmla="*/ 43 h 90"/>
                <a:gd name="T62" fmla="*/ 160 w 186"/>
                <a:gd name="T63" fmla="*/ 34 h 90"/>
                <a:gd name="T64" fmla="*/ 149 w 186"/>
                <a:gd name="T65" fmla="*/ 26 h 90"/>
                <a:gd name="T66" fmla="*/ 139 w 186"/>
                <a:gd name="T67" fmla="*/ 21 h 90"/>
                <a:gd name="T68" fmla="*/ 127 w 186"/>
                <a:gd name="T69" fmla="*/ 15 h 90"/>
                <a:gd name="T70" fmla="*/ 116 w 186"/>
                <a:gd name="T71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6" h="90">
                  <a:moveTo>
                    <a:pt x="116" y="12"/>
                  </a:moveTo>
                  <a:lnTo>
                    <a:pt x="109" y="10"/>
                  </a:lnTo>
                  <a:lnTo>
                    <a:pt x="102" y="7"/>
                  </a:lnTo>
                  <a:lnTo>
                    <a:pt x="94" y="6"/>
                  </a:lnTo>
                  <a:lnTo>
                    <a:pt x="88" y="6"/>
                  </a:lnTo>
                  <a:lnTo>
                    <a:pt x="80" y="3"/>
                  </a:lnTo>
                  <a:lnTo>
                    <a:pt x="73" y="3"/>
                  </a:lnTo>
                  <a:lnTo>
                    <a:pt x="66" y="1"/>
                  </a:lnTo>
                  <a:lnTo>
                    <a:pt x="59" y="1"/>
                  </a:lnTo>
                  <a:lnTo>
                    <a:pt x="53" y="1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4" y="11"/>
                  </a:lnTo>
                  <a:lnTo>
                    <a:pt x="10" y="11"/>
                  </a:lnTo>
                  <a:lnTo>
                    <a:pt x="15" y="11"/>
                  </a:lnTo>
                  <a:lnTo>
                    <a:pt x="22" y="11"/>
                  </a:lnTo>
                  <a:lnTo>
                    <a:pt x="28" y="11"/>
                  </a:lnTo>
                  <a:lnTo>
                    <a:pt x="35" y="11"/>
                  </a:lnTo>
                  <a:lnTo>
                    <a:pt x="42" y="11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61" y="12"/>
                  </a:lnTo>
                  <a:lnTo>
                    <a:pt x="68" y="14"/>
                  </a:lnTo>
                  <a:lnTo>
                    <a:pt x="76" y="14"/>
                  </a:lnTo>
                  <a:lnTo>
                    <a:pt x="81" y="14"/>
                  </a:lnTo>
                  <a:lnTo>
                    <a:pt x="88" y="15"/>
                  </a:lnTo>
                  <a:lnTo>
                    <a:pt x="95" y="17"/>
                  </a:lnTo>
                  <a:lnTo>
                    <a:pt x="102" y="19"/>
                  </a:lnTo>
                  <a:lnTo>
                    <a:pt x="109" y="19"/>
                  </a:lnTo>
                  <a:lnTo>
                    <a:pt x="114" y="22"/>
                  </a:lnTo>
                  <a:lnTo>
                    <a:pt x="120" y="23"/>
                  </a:lnTo>
                  <a:lnTo>
                    <a:pt x="127" y="28"/>
                  </a:lnTo>
                  <a:lnTo>
                    <a:pt x="132" y="30"/>
                  </a:lnTo>
                  <a:lnTo>
                    <a:pt x="138" y="32"/>
                  </a:lnTo>
                  <a:lnTo>
                    <a:pt x="143" y="36"/>
                  </a:lnTo>
                  <a:lnTo>
                    <a:pt x="149" y="40"/>
                  </a:lnTo>
                  <a:lnTo>
                    <a:pt x="153" y="44"/>
                  </a:lnTo>
                  <a:lnTo>
                    <a:pt x="158" y="48"/>
                  </a:lnTo>
                  <a:lnTo>
                    <a:pt x="163" y="54"/>
                  </a:lnTo>
                  <a:lnTo>
                    <a:pt x="167" y="61"/>
                  </a:lnTo>
                  <a:lnTo>
                    <a:pt x="169" y="66"/>
                  </a:lnTo>
                  <a:lnTo>
                    <a:pt x="174" y="73"/>
                  </a:lnTo>
                  <a:lnTo>
                    <a:pt x="175" y="80"/>
                  </a:lnTo>
                  <a:lnTo>
                    <a:pt x="178" y="88"/>
                  </a:lnTo>
                  <a:lnTo>
                    <a:pt x="186" y="90"/>
                  </a:lnTo>
                  <a:lnTo>
                    <a:pt x="185" y="84"/>
                  </a:lnTo>
                  <a:lnTo>
                    <a:pt x="183" y="79"/>
                  </a:lnTo>
                  <a:lnTo>
                    <a:pt x="182" y="74"/>
                  </a:lnTo>
                  <a:lnTo>
                    <a:pt x="182" y="70"/>
                  </a:lnTo>
                  <a:lnTo>
                    <a:pt x="178" y="62"/>
                  </a:lnTo>
                  <a:lnTo>
                    <a:pt x="175" y="55"/>
                  </a:lnTo>
                  <a:lnTo>
                    <a:pt x="171" y="47"/>
                  </a:lnTo>
                  <a:lnTo>
                    <a:pt x="167" y="43"/>
                  </a:lnTo>
                  <a:lnTo>
                    <a:pt x="163" y="37"/>
                  </a:lnTo>
                  <a:lnTo>
                    <a:pt x="160" y="34"/>
                  </a:lnTo>
                  <a:lnTo>
                    <a:pt x="154" y="29"/>
                  </a:lnTo>
                  <a:lnTo>
                    <a:pt x="149" y="26"/>
                  </a:lnTo>
                  <a:lnTo>
                    <a:pt x="143" y="23"/>
                  </a:lnTo>
                  <a:lnTo>
                    <a:pt x="139" y="21"/>
                  </a:lnTo>
                  <a:lnTo>
                    <a:pt x="134" y="18"/>
                  </a:lnTo>
                  <a:lnTo>
                    <a:pt x="127" y="15"/>
                  </a:lnTo>
                  <a:lnTo>
                    <a:pt x="121" y="14"/>
                  </a:lnTo>
                  <a:lnTo>
                    <a:pt x="116" y="12"/>
                  </a:lnTo>
                  <a:lnTo>
                    <a:pt x="11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1" name="Freeform 150">
              <a:extLst>
                <a:ext uri="{FF2B5EF4-FFF2-40B4-BE49-F238E27FC236}">
                  <a16:creationId xmlns:a16="http://schemas.microsoft.com/office/drawing/2014/main" id="{7A6C0773-997C-4A05-9584-8048500CF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3171"/>
              <a:ext cx="132" cy="29"/>
            </a:xfrm>
            <a:custGeom>
              <a:avLst/>
              <a:gdLst>
                <a:gd name="T0" fmla="*/ 98 w 132"/>
                <a:gd name="T1" fmla="*/ 0 h 29"/>
                <a:gd name="T2" fmla="*/ 25 w 132"/>
                <a:gd name="T3" fmla="*/ 13 h 29"/>
                <a:gd name="T4" fmla="*/ 0 w 132"/>
                <a:gd name="T5" fmla="*/ 28 h 29"/>
                <a:gd name="T6" fmla="*/ 89 w 132"/>
                <a:gd name="T7" fmla="*/ 15 h 29"/>
                <a:gd name="T8" fmla="*/ 98 w 132"/>
                <a:gd name="T9" fmla="*/ 15 h 29"/>
                <a:gd name="T10" fmla="*/ 106 w 132"/>
                <a:gd name="T11" fmla="*/ 19 h 29"/>
                <a:gd name="T12" fmla="*/ 109 w 132"/>
                <a:gd name="T13" fmla="*/ 21 h 29"/>
                <a:gd name="T14" fmla="*/ 113 w 132"/>
                <a:gd name="T15" fmla="*/ 24 h 29"/>
                <a:gd name="T16" fmla="*/ 118 w 132"/>
                <a:gd name="T17" fmla="*/ 25 h 29"/>
                <a:gd name="T18" fmla="*/ 124 w 132"/>
                <a:gd name="T19" fmla="*/ 29 h 29"/>
                <a:gd name="T20" fmla="*/ 132 w 132"/>
                <a:gd name="T21" fmla="*/ 26 h 29"/>
                <a:gd name="T22" fmla="*/ 127 w 132"/>
                <a:gd name="T23" fmla="*/ 18 h 29"/>
                <a:gd name="T24" fmla="*/ 118 w 132"/>
                <a:gd name="T25" fmla="*/ 11 h 29"/>
                <a:gd name="T26" fmla="*/ 113 w 132"/>
                <a:gd name="T27" fmla="*/ 7 h 29"/>
                <a:gd name="T28" fmla="*/ 109 w 132"/>
                <a:gd name="T29" fmla="*/ 4 h 29"/>
                <a:gd name="T30" fmla="*/ 103 w 132"/>
                <a:gd name="T31" fmla="*/ 2 h 29"/>
                <a:gd name="T32" fmla="*/ 98 w 132"/>
                <a:gd name="T33" fmla="*/ 0 h 29"/>
                <a:gd name="T34" fmla="*/ 98 w 132"/>
                <a:gd name="T3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29">
                  <a:moveTo>
                    <a:pt x="98" y="0"/>
                  </a:moveTo>
                  <a:lnTo>
                    <a:pt x="25" y="13"/>
                  </a:lnTo>
                  <a:lnTo>
                    <a:pt x="0" y="28"/>
                  </a:lnTo>
                  <a:lnTo>
                    <a:pt x="89" y="15"/>
                  </a:lnTo>
                  <a:lnTo>
                    <a:pt x="98" y="15"/>
                  </a:lnTo>
                  <a:lnTo>
                    <a:pt x="106" y="19"/>
                  </a:lnTo>
                  <a:lnTo>
                    <a:pt x="109" y="21"/>
                  </a:lnTo>
                  <a:lnTo>
                    <a:pt x="113" y="24"/>
                  </a:lnTo>
                  <a:lnTo>
                    <a:pt x="118" y="25"/>
                  </a:lnTo>
                  <a:lnTo>
                    <a:pt x="124" y="29"/>
                  </a:lnTo>
                  <a:lnTo>
                    <a:pt x="132" y="26"/>
                  </a:lnTo>
                  <a:lnTo>
                    <a:pt x="127" y="18"/>
                  </a:lnTo>
                  <a:lnTo>
                    <a:pt x="118" y="11"/>
                  </a:lnTo>
                  <a:lnTo>
                    <a:pt x="113" y="7"/>
                  </a:lnTo>
                  <a:lnTo>
                    <a:pt x="109" y="4"/>
                  </a:lnTo>
                  <a:lnTo>
                    <a:pt x="103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2" name="Freeform 151">
              <a:extLst>
                <a:ext uri="{FF2B5EF4-FFF2-40B4-BE49-F238E27FC236}">
                  <a16:creationId xmlns:a16="http://schemas.microsoft.com/office/drawing/2014/main" id="{68807DE7-1271-46A5-894C-4A516226E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2575"/>
              <a:ext cx="204" cy="197"/>
            </a:xfrm>
            <a:custGeom>
              <a:avLst/>
              <a:gdLst>
                <a:gd name="T0" fmla="*/ 1 w 204"/>
                <a:gd name="T1" fmla="*/ 75 h 197"/>
                <a:gd name="T2" fmla="*/ 8 w 204"/>
                <a:gd name="T3" fmla="*/ 77 h 197"/>
                <a:gd name="T4" fmla="*/ 17 w 204"/>
                <a:gd name="T5" fmla="*/ 78 h 197"/>
                <a:gd name="T6" fmla="*/ 26 w 204"/>
                <a:gd name="T7" fmla="*/ 77 h 197"/>
                <a:gd name="T8" fmla="*/ 36 w 204"/>
                <a:gd name="T9" fmla="*/ 74 h 197"/>
                <a:gd name="T10" fmla="*/ 45 w 204"/>
                <a:gd name="T11" fmla="*/ 67 h 197"/>
                <a:gd name="T12" fmla="*/ 54 w 204"/>
                <a:gd name="T13" fmla="*/ 57 h 197"/>
                <a:gd name="T14" fmla="*/ 62 w 204"/>
                <a:gd name="T15" fmla="*/ 44 h 197"/>
                <a:gd name="T16" fmla="*/ 69 w 204"/>
                <a:gd name="T17" fmla="*/ 30 h 197"/>
                <a:gd name="T18" fmla="*/ 77 w 204"/>
                <a:gd name="T19" fmla="*/ 19 h 197"/>
                <a:gd name="T20" fmla="*/ 87 w 204"/>
                <a:gd name="T21" fmla="*/ 11 h 197"/>
                <a:gd name="T22" fmla="*/ 96 w 204"/>
                <a:gd name="T23" fmla="*/ 5 h 197"/>
                <a:gd name="T24" fmla="*/ 106 w 204"/>
                <a:gd name="T25" fmla="*/ 1 h 197"/>
                <a:gd name="T26" fmla="*/ 117 w 204"/>
                <a:gd name="T27" fmla="*/ 0 h 197"/>
                <a:gd name="T28" fmla="*/ 129 w 204"/>
                <a:gd name="T29" fmla="*/ 0 h 197"/>
                <a:gd name="T30" fmla="*/ 139 w 204"/>
                <a:gd name="T31" fmla="*/ 2 h 197"/>
                <a:gd name="T32" fmla="*/ 150 w 204"/>
                <a:gd name="T33" fmla="*/ 6 h 197"/>
                <a:gd name="T34" fmla="*/ 161 w 204"/>
                <a:gd name="T35" fmla="*/ 13 h 197"/>
                <a:gd name="T36" fmla="*/ 171 w 204"/>
                <a:gd name="T37" fmla="*/ 22 h 197"/>
                <a:gd name="T38" fmla="*/ 180 w 204"/>
                <a:gd name="T39" fmla="*/ 31 h 197"/>
                <a:gd name="T40" fmla="*/ 188 w 204"/>
                <a:gd name="T41" fmla="*/ 42 h 197"/>
                <a:gd name="T42" fmla="*/ 195 w 204"/>
                <a:gd name="T43" fmla="*/ 56 h 197"/>
                <a:gd name="T44" fmla="*/ 199 w 204"/>
                <a:gd name="T45" fmla="*/ 71 h 197"/>
                <a:gd name="T46" fmla="*/ 202 w 204"/>
                <a:gd name="T47" fmla="*/ 86 h 197"/>
                <a:gd name="T48" fmla="*/ 202 w 204"/>
                <a:gd name="T49" fmla="*/ 102 h 197"/>
                <a:gd name="T50" fmla="*/ 201 w 204"/>
                <a:gd name="T51" fmla="*/ 117 h 197"/>
                <a:gd name="T52" fmla="*/ 199 w 204"/>
                <a:gd name="T53" fmla="*/ 132 h 197"/>
                <a:gd name="T54" fmla="*/ 197 w 204"/>
                <a:gd name="T55" fmla="*/ 146 h 197"/>
                <a:gd name="T56" fmla="*/ 191 w 204"/>
                <a:gd name="T57" fmla="*/ 161 h 197"/>
                <a:gd name="T58" fmla="*/ 186 w 204"/>
                <a:gd name="T59" fmla="*/ 175 h 197"/>
                <a:gd name="T60" fmla="*/ 180 w 204"/>
                <a:gd name="T61" fmla="*/ 190 h 197"/>
                <a:gd name="T62" fmla="*/ 171 w 204"/>
                <a:gd name="T63" fmla="*/ 197 h 197"/>
                <a:gd name="T64" fmla="*/ 158 w 204"/>
                <a:gd name="T65" fmla="*/ 197 h 197"/>
                <a:gd name="T66" fmla="*/ 146 w 204"/>
                <a:gd name="T67" fmla="*/ 194 h 197"/>
                <a:gd name="T68" fmla="*/ 129 w 204"/>
                <a:gd name="T69" fmla="*/ 191 h 197"/>
                <a:gd name="T70" fmla="*/ 113 w 204"/>
                <a:gd name="T71" fmla="*/ 186 h 197"/>
                <a:gd name="T72" fmla="*/ 95 w 204"/>
                <a:gd name="T73" fmla="*/ 177 h 197"/>
                <a:gd name="T74" fmla="*/ 83 w 204"/>
                <a:gd name="T75" fmla="*/ 172 h 197"/>
                <a:gd name="T76" fmla="*/ 73 w 204"/>
                <a:gd name="T77" fmla="*/ 168 h 197"/>
                <a:gd name="T78" fmla="*/ 59 w 204"/>
                <a:gd name="T79" fmla="*/ 162 h 197"/>
                <a:gd name="T80" fmla="*/ 43 w 204"/>
                <a:gd name="T81" fmla="*/ 151 h 197"/>
                <a:gd name="T82" fmla="*/ 29 w 204"/>
                <a:gd name="T83" fmla="*/ 139 h 197"/>
                <a:gd name="T84" fmla="*/ 18 w 204"/>
                <a:gd name="T85" fmla="*/ 126 h 197"/>
                <a:gd name="T86" fmla="*/ 11 w 204"/>
                <a:gd name="T87" fmla="*/ 113 h 197"/>
                <a:gd name="T88" fmla="*/ 6 w 204"/>
                <a:gd name="T89" fmla="*/ 99 h 197"/>
                <a:gd name="T90" fmla="*/ 1 w 204"/>
                <a:gd name="T91" fmla="*/ 88 h 197"/>
                <a:gd name="T92" fmla="*/ 0 w 204"/>
                <a:gd name="T93" fmla="*/ 78 h 197"/>
                <a:gd name="T94" fmla="*/ 0 w 204"/>
                <a:gd name="T95" fmla="*/ 7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97">
                  <a:moveTo>
                    <a:pt x="0" y="75"/>
                  </a:moveTo>
                  <a:lnTo>
                    <a:pt x="1" y="75"/>
                  </a:lnTo>
                  <a:lnTo>
                    <a:pt x="6" y="77"/>
                  </a:lnTo>
                  <a:lnTo>
                    <a:pt x="8" y="77"/>
                  </a:lnTo>
                  <a:lnTo>
                    <a:pt x="12" y="78"/>
                  </a:lnTo>
                  <a:lnTo>
                    <a:pt x="17" y="78"/>
                  </a:lnTo>
                  <a:lnTo>
                    <a:pt x="22" y="78"/>
                  </a:lnTo>
                  <a:lnTo>
                    <a:pt x="26" y="77"/>
                  </a:lnTo>
                  <a:lnTo>
                    <a:pt x="30" y="75"/>
                  </a:lnTo>
                  <a:lnTo>
                    <a:pt x="36" y="74"/>
                  </a:lnTo>
                  <a:lnTo>
                    <a:pt x="41" y="71"/>
                  </a:lnTo>
                  <a:lnTo>
                    <a:pt x="45" y="67"/>
                  </a:lnTo>
                  <a:lnTo>
                    <a:pt x="50" y="63"/>
                  </a:lnTo>
                  <a:lnTo>
                    <a:pt x="54" y="57"/>
                  </a:lnTo>
                  <a:lnTo>
                    <a:pt x="59" y="52"/>
                  </a:lnTo>
                  <a:lnTo>
                    <a:pt x="62" y="44"/>
                  </a:lnTo>
                  <a:lnTo>
                    <a:pt x="66" y="37"/>
                  </a:lnTo>
                  <a:lnTo>
                    <a:pt x="69" y="30"/>
                  </a:lnTo>
                  <a:lnTo>
                    <a:pt x="74" y="26"/>
                  </a:lnTo>
                  <a:lnTo>
                    <a:pt x="77" y="19"/>
                  </a:lnTo>
                  <a:lnTo>
                    <a:pt x="83" y="15"/>
                  </a:lnTo>
                  <a:lnTo>
                    <a:pt x="87" y="11"/>
                  </a:lnTo>
                  <a:lnTo>
                    <a:pt x="92" y="9"/>
                  </a:lnTo>
                  <a:lnTo>
                    <a:pt x="96" y="5"/>
                  </a:lnTo>
                  <a:lnTo>
                    <a:pt x="102" y="2"/>
                  </a:lnTo>
                  <a:lnTo>
                    <a:pt x="106" y="1"/>
                  </a:lnTo>
                  <a:lnTo>
                    <a:pt x="111" y="0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9" y="0"/>
                  </a:lnTo>
                  <a:lnTo>
                    <a:pt x="135" y="2"/>
                  </a:lnTo>
                  <a:lnTo>
                    <a:pt x="139" y="2"/>
                  </a:lnTo>
                  <a:lnTo>
                    <a:pt x="144" y="5"/>
                  </a:lnTo>
                  <a:lnTo>
                    <a:pt x="150" y="6"/>
                  </a:lnTo>
                  <a:lnTo>
                    <a:pt x="155" y="11"/>
                  </a:lnTo>
                  <a:lnTo>
                    <a:pt x="161" y="13"/>
                  </a:lnTo>
                  <a:lnTo>
                    <a:pt x="166" y="17"/>
                  </a:lnTo>
                  <a:lnTo>
                    <a:pt x="171" y="22"/>
                  </a:lnTo>
                  <a:lnTo>
                    <a:pt x="176" y="27"/>
                  </a:lnTo>
                  <a:lnTo>
                    <a:pt x="180" y="31"/>
                  </a:lnTo>
                  <a:lnTo>
                    <a:pt x="186" y="37"/>
                  </a:lnTo>
                  <a:lnTo>
                    <a:pt x="188" y="42"/>
                  </a:lnTo>
                  <a:lnTo>
                    <a:pt x="193" y="49"/>
                  </a:lnTo>
                  <a:lnTo>
                    <a:pt x="195" y="56"/>
                  </a:lnTo>
                  <a:lnTo>
                    <a:pt x="198" y="63"/>
                  </a:lnTo>
                  <a:lnTo>
                    <a:pt x="199" y="71"/>
                  </a:lnTo>
                  <a:lnTo>
                    <a:pt x="202" y="79"/>
                  </a:lnTo>
                  <a:lnTo>
                    <a:pt x="202" y="86"/>
                  </a:lnTo>
                  <a:lnTo>
                    <a:pt x="202" y="95"/>
                  </a:lnTo>
                  <a:lnTo>
                    <a:pt x="202" y="102"/>
                  </a:lnTo>
                  <a:lnTo>
                    <a:pt x="204" y="110"/>
                  </a:lnTo>
                  <a:lnTo>
                    <a:pt x="201" y="117"/>
                  </a:lnTo>
                  <a:lnTo>
                    <a:pt x="201" y="124"/>
                  </a:lnTo>
                  <a:lnTo>
                    <a:pt x="199" y="132"/>
                  </a:lnTo>
                  <a:lnTo>
                    <a:pt x="199" y="139"/>
                  </a:lnTo>
                  <a:lnTo>
                    <a:pt x="197" y="146"/>
                  </a:lnTo>
                  <a:lnTo>
                    <a:pt x="194" y="153"/>
                  </a:lnTo>
                  <a:lnTo>
                    <a:pt x="191" y="161"/>
                  </a:lnTo>
                  <a:lnTo>
                    <a:pt x="188" y="168"/>
                  </a:lnTo>
                  <a:lnTo>
                    <a:pt x="186" y="175"/>
                  </a:lnTo>
                  <a:lnTo>
                    <a:pt x="183" y="183"/>
                  </a:lnTo>
                  <a:lnTo>
                    <a:pt x="180" y="190"/>
                  </a:lnTo>
                  <a:lnTo>
                    <a:pt x="176" y="197"/>
                  </a:lnTo>
                  <a:lnTo>
                    <a:pt x="171" y="197"/>
                  </a:lnTo>
                  <a:lnTo>
                    <a:pt x="165" y="197"/>
                  </a:lnTo>
                  <a:lnTo>
                    <a:pt x="158" y="197"/>
                  </a:lnTo>
                  <a:lnTo>
                    <a:pt x="153" y="195"/>
                  </a:lnTo>
                  <a:lnTo>
                    <a:pt x="146" y="194"/>
                  </a:lnTo>
                  <a:lnTo>
                    <a:pt x="138" y="192"/>
                  </a:lnTo>
                  <a:lnTo>
                    <a:pt x="129" y="191"/>
                  </a:lnTo>
                  <a:lnTo>
                    <a:pt x="122" y="188"/>
                  </a:lnTo>
                  <a:lnTo>
                    <a:pt x="113" y="186"/>
                  </a:lnTo>
                  <a:lnTo>
                    <a:pt x="105" y="183"/>
                  </a:lnTo>
                  <a:lnTo>
                    <a:pt x="95" y="177"/>
                  </a:lnTo>
                  <a:lnTo>
                    <a:pt x="87" y="175"/>
                  </a:lnTo>
                  <a:lnTo>
                    <a:pt x="83" y="172"/>
                  </a:lnTo>
                  <a:lnTo>
                    <a:pt x="77" y="170"/>
                  </a:lnTo>
                  <a:lnTo>
                    <a:pt x="73" y="168"/>
                  </a:lnTo>
                  <a:lnTo>
                    <a:pt x="69" y="166"/>
                  </a:lnTo>
                  <a:lnTo>
                    <a:pt x="59" y="162"/>
                  </a:lnTo>
                  <a:lnTo>
                    <a:pt x="52" y="158"/>
                  </a:lnTo>
                  <a:lnTo>
                    <a:pt x="43" y="151"/>
                  </a:lnTo>
                  <a:lnTo>
                    <a:pt x="37" y="146"/>
                  </a:lnTo>
                  <a:lnTo>
                    <a:pt x="29" y="139"/>
                  </a:lnTo>
                  <a:lnTo>
                    <a:pt x="25" y="133"/>
                  </a:lnTo>
                  <a:lnTo>
                    <a:pt x="18" y="126"/>
                  </a:lnTo>
                  <a:lnTo>
                    <a:pt x="14" y="119"/>
                  </a:lnTo>
                  <a:lnTo>
                    <a:pt x="11" y="113"/>
                  </a:lnTo>
                  <a:lnTo>
                    <a:pt x="8" y="107"/>
                  </a:lnTo>
                  <a:lnTo>
                    <a:pt x="6" y="99"/>
                  </a:lnTo>
                  <a:lnTo>
                    <a:pt x="4" y="95"/>
                  </a:lnTo>
                  <a:lnTo>
                    <a:pt x="1" y="88"/>
                  </a:lnTo>
                  <a:lnTo>
                    <a:pt x="1" y="84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3" name="Freeform 152">
              <a:extLst>
                <a:ext uri="{FF2B5EF4-FFF2-40B4-BE49-F238E27FC236}">
                  <a16:creationId xmlns:a16="http://schemas.microsoft.com/office/drawing/2014/main" id="{4EA5A4D2-B96B-4EFF-BEDE-878A10EEF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744"/>
              <a:ext cx="40" cy="79"/>
            </a:xfrm>
            <a:custGeom>
              <a:avLst/>
              <a:gdLst>
                <a:gd name="T0" fmla="*/ 40 w 40"/>
                <a:gd name="T1" fmla="*/ 0 h 79"/>
                <a:gd name="T2" fmla="*/ 35 w 40"/>
                <a:gd name="T3" fmla="*/ 3 h 79"/>
                <a:gd name="T4" fmla="*/ 30 w 40"/>
                <a:gd name="T5" fmla="*/ 6 h 79"/>
                <a:gd name="T6" fmla="*/ 26 w 40"/>
                <a:gd name="T7" fmla="*/ 8 h 79"/>
                <a:gd name="T8" fmla="*/ 23 w 40"/>
                <a:gd name="T9" fmla="*/ 14 h 79"/>
                <a:gd name="T10" fmla="*/ 19 w 40"/>
                <a:gd name="T11" fmla="*/ 18 h 79"/>
                <a:gd name="T12" fmla="*/ 16 w 40"/>
                <a:gd name="T13" fmla="*/ 23 h 79"/>
                <a:gd name="T14" fmla="*/ 13 w 40"/>
                <a:gd name="T15" fmla="*/ 29 h 79"/>
                <a:gd name="T16" fmla="*/ 11 w 40"/>
                <a:gd name="T17" fmla="*/ 34 h 79"/>
                <a:gd name="T18" fmla="*/ 8 w 40"/>
                <a:gd name="T19" fmla="*/ 40 h 79"/>
                <a:gd name="T20" fmla="*/ 7 w 40"/>
                <a:gd name="T21" fmla="*/ 46 h 79"/>
                <a:gd name="T22" fmla="*/ 4 w 40"/>
                <a:gd name="T23" fmla="*/ 51 h 79"/>
                <a:gd name="T24" fmla="*/ 2 w 40"/>
                <a:gd name="T25" fmla="*/ 57 h 79"/>
                <a:gd name="T26" fmla="*/ 1 w 40"/>
                <a:gd name="T27" fmla="*/ 62 h 79"/>
                <a:gd name="T28" fmla="*/ 0 w 40"/>
                <a:gd name="T29" fmla="*/ 68 h 79"/>
                <a:gd name="T30" fmla="*/ 0 w 40"/>
                <a:gd name="T31" fmla="*/ 73 h 79"/>
                <a:gd name="T32" fmla="*/ 0 w 40"/>
                <a:gd name="T33" fmla="*/ 79 h 79"/>
                <a:gd name="T34" fmla="*/ 4 w 40"/>
                <a:gd name="T35" fmla="*/ 77 h 79"/>
                <a:gd name="T36" fmla="*/ 8 w 40"/>
                <a:gd name="T37" fmla="*/ 76 h 79"/>
                <a:gd name="T38" fmla="*/ 11 w 40"/>
                <a:gd name="T39" fmla="*/ 68 h 79"/>
                <a:gd name="T40" fmla="*/ 12 w 40"/>
                <a:gd name="T41" fmla="*/ 61 h 79"/>
                <a:gd name="T42" fmla="*/ 15 w 40"/>
                <a:gd name="T43" fmla="*/ 52 h 79"/>
                <a:gd name="T44" fmla="*/ 19 w 40"/>
                <a:gd name="T45" fmla="*/ 46 h 79"/>
                <a:gd name="T46" fmla="*/ 20 w 40"/>
                <a:gd name="T47" fmla="*/ 39 h 79"/>
                <a:gd name="T48" fmla="*/ 26 w 40"/>
                <a:gd name="T49" fmla="*/ 30 h 79"/>
                <a:gd name="T50" fmla="*/ 30 w 40"/>
                <a:gd name="T51" fmla="*/ 23 h 79"/>
                <a:gd name="T52" fmla="*/ 37 w 40"/>
                <a:gd name="T53" fmla="*/ 18 h 79"/>
                <a:gd name="T54" fmla="*/ 37 w 40"/>
                <a:gd name="T55" fmla="*/ 14 h 79"/>
                <a:gd name="T56" fmla="*/ 38 w 40"/>
                <a:gd name="T57" fmla="*/ 8 h 79"/>
                <a:gd name="T58" fmla="*/ 40 w 40"/>
                <a:gd name="T59" fmla="*/ 3 h 79"/>
                <a:gd name="T60" fmla="*/ 40 w 40"/>
                <a:gd name="T61" fmla="*/ 0 h 79"/>
                <a:gd name="T62" fmla="*/ 40 w 40"/>
                <a:gd name="T6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79">
                  <a:moveTo>
                    <a:pt x="40" y="0"/>
                  </a:moveTo>
                  <a:lnTo>
                    <a:pt x="35" y="3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23" y="14"/>
                  </a:lnTo>
                  <a:lnTo>
                    <a:pt x="19" y="18"/>
                  </a:lnTo>
                  <a:lnTo>
                    <a:pt x="16" y="23"/>
                  </a:lnTo>
                  <a:lnTo>
                    <a:pt x="13" y="29"/>
                  </a:lnTo>
                  <a:lnTo>
                    <a:pt x="11" y="34"/>
                  </a:lnTo>
                  <a:lnTo>
                    <a:pt x="8" y="40"/>
                  </a:lnTo>
                  <a:lnTo>
                    <a:pt x="7" y="46"/>
                  </a:lnTo>
                  <a:lnTo>
                    <a:pt x="4" y="51"/>
                  </a:lnTo>
                  <a:lnTo>
                    <a:pt x="2" y="57"/>
                  </a:lnTo>
                  <a:lnTo>
                    <a:pt x="1" y="62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4" y="77"/>
                  </a:lnTo>
                  <a:lnTo>
                    <a:pt x="8" y="76"/>
                  </a:lnTo>
                  <a:lnTo>
                    <a:pt x="11" y="68"/>
                  </a:lnTo>
                  <a:lnTo>
                    <a:pt x="12" y="61"/>
                  </a:lnTo>
                  <a:lnTo>
                    <a:pt x="15" y="52"/>
                  </a:lnTo>
                  <a:lnTo>
                    <a:pt x="19" y="46"/>
                  </a:lnTo>
                  <a:lnTo>
                    <a:pt x="20" y="39"/>
                  </a:lnTo>
                  <a:lnTo>
                    <a:pt x="26" y="30"/>
                  </a:lnTo>
                  <a:lnTo>
                    <a:pt x="30" y="23"/>
                  </a:lnTo>
                  <a:lnTo>
                    <a:pt x="37" y="18"/>
                  </a:lnTo>
                  <a:lnTo>
                    <a:pt x="37" y="14"/>
                  </a:lnTo>
                  <a:lnTo>
                    <a:pt x="38" y="8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4" name="Freeform 153">
              <a:extLst>
                <a:ext uri="{FF2B5EF4-FFF2-40B4-BE49-F238E27FC236}">
                  <a16:creationId xmlns:a16="http://schemas.microsoft.com/office/drawing/2014/main" id="{3B61E7AC-BB6A-4380-AF0D-222C09DC5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2993"/>
              <a:ext cx="187" cy="236"/>
            </a:xfrm>
            <a:custGeom>
              <a:avLst/>
              <a:gdLst>
                <a:gd name="T0" fmla="*/ 1 w 187"/>
                <a:gd name="T1" fmla="*/ 9 h 236"/>
                <a:gd name="T2" fmla="*/ 5 w 187"/>
                <a:gd name="T3" fmla="*/ 14 h 236"/>
                <a:gd name="T4" fmla="*/ 26 w 187"/>
                <a:gd name="T5" fmla="*/ 13 h 236"/>
                <a:gd name="T6" fmla="*/ 43 w 187"/>
                <a:gd name="T7" fmla="*/ 11 h 236"/>
                <a:gd name="T8" fmla="*/ 59 w 187"/>
                <a:gd name="T9" fmla="*/ 11 h 236"/>
                <a:gd name="T10" fmla="*/ 74 w 187"/>
                <a:gd name="T11" fmla="*/ 11 h 236"/>
                <a:gd name="T12" fmla="*/ 89 w 187"/>
                <a:gd name="T13" fmla="*/ 11 h 236"/>
                <a:gd name="T14" fmla="*/ 103 w 187"/>
                <a:gd name="T15" fmla="*/ 11 h 236"/>
                <a:gd name="T16" fmla="*/ 117 w 187"/>
                <a:gd name="T17" fmla="*/ 11 h 236"/>
                <a:gd name="T18" fmla="*/ 132 w 187"/>
                <a:gd name="T19" fmla="*/ 11 h 236"/>
                <a:gd name="T20" fmla="*/ 147 w 187"/>
                <a:gd name="T21" fmla="*/ 11 h 236"/>
                <a:gd name="T22" fmla="*/ 165 w 187"/>
                <a:gd name="T23" fmla="*/ 11 h 236"/>
                <a:gd name="T24" fmla="*/ 171 w 187"/>
                <a:gd name="T25" fmla="*/ 24 h 236"/>
                <a:gd name="T26" fmla="*/ 171 w 187"/>
                <a:gd name="T27" fmla="*/ 43 h 236"/>
                <a:gd name="T28" fmla="*/ 171 w 187"/>
                <a:gd name="T29" fmla="*/ 65 h 236"/>
                <a:gd name="T30" fmla="*/ 168 w 187"/>
                <a:gd name="T31" fmla="*/ 84 h 236"/>
                <a:gd name="T32" fmla="*/ 168 w 187"/>
                <a:gd name="T33" fmla="*/ 106 h 236"/>
                <a:gd name="T34" fmla="*/ 168 w 187"/>
                <a:gd name="T35" fmla="*/ 129 h 236"/>
                <a:gd name="T36" fmla="*/ 168 w 187"/>
                <a:gd name="T37" fmla="*/ 151 h 236"/>
                <a:gd name="T38" fmla="*/ 168 w 187"/>
                <a:gd name="T39" fmla="*/ 174 h 236"/>
                <a:gd name="T40" fmla="*/ 168 w 187"/>
                <a:gd name="T41" fmla="*/ 195 h 236"/>
                <a:gd name="T42" fmla="*/ 168 w 187"/>
                <a:gd name="T43" fmla="*/ 215 h 236"/>
                <a:gd name="T44" fmla="*/ 172 w 187"/>
                <a:gd name="T45" fmla="*/ 236 h 236"/>
                <a:gd name="T46" fmla="*/ 179 w 187"/>
                <a:gd name="T47" fmla="*/ 236 h 236"/>
                <a:gd name="T48" fmla="*/ 180 w 187"/>
                <a:gd name="T49" fmla="*/ 224 h 236"/>
                <a:gd name="T50" fmla="*/ 180 w 187"/>
                <a:gd name="T51" fmla="*/ 203 h 236"/>
                <a:gd name="T52" fmla="*/ 180 w 187"/>
                <a:gd name="T53" fmla="*/ 182 h 236"/>
                <a:gd name="T54" fmla="*/ 180 w 187"/>
                <a:gd name="T55" fmla="*/ 159 h 236"/>
                <a:gd name="T56" fmla="*/ 180 w 187"/>
                <a:gd name="T57" fmla="*/ 137 h 236"/>
                <a:gd name="T58" fmla="*/ 180 w 187"/>
                <a:gd name="T59" fmla="*/ 115 h 236"/>
                <a:gd name="T60" fmla="*/ 180 w 187"/>
                <a:gd name="T61" fmla="*/ 93 h 236"/>
                <a:gd name="T62" fmla="*/ 182 w 187"/>
                <a:gd name="T63" fmla="*/ 69 h 236"/>
                <a:gd name="T64" fmla="*/ 183 w 187"/>
                <a:gd name="T65" fmla="*/ 49 h 236"/>
                <a:gd name="T66" fmla="*/ 184 w 187"/>
                <a:gd name="T67" fmla="*/ 29 h 236"/>
                <a:gd name="T68" fmla="*/ 187 w 187"/>
                <a:gd name="T69" fmla="*/ 13 h 236"/>
                <a:gd name="T70" fmla="*/ 172 w 187"/>
                <a:gd name="T71" fmla="*/ 2 h 236"/>
                <a:gd name="T72" fmla="*/ 154 w 187"/>
                <a:gd name="T73" fmla="*/ 2 h 236"/>
                <a:gd name="T74" fmla="*/ 137 w 187"/>
                <a:gd name="T75" fmla="*/ 2 h 236"/>
                <a:gd name="T76" fmla="*/ 121 w 187"/>
                <a:gd name="T77" fmla="*/ 2 h 236"/>
                <a:gd name="T78" fmla="*/ 106 w 187"/>
                <a:gd name="T79" fmla="*/ 2 h 236"/>
                <a:gd name="T80" fmla="*/ 91 w 187"/>
                <a:gd name="T81" fmla="*/ 2 h 236"/>
                <a:gd name="T82" fmla="*/ 76 w 187"/>
                <a:gd name="T83" fmla="*/ 0 h 236"/>
                <a:gd name="T84" fmla="*/ 60 w 187"/>
                <a:gd name="T85" fmla="*/ 0 h 236"/>
                <a:gd name="T86" fmla="*/ 44 w 187"/>
                <a:gd name="T87" fmla="*/ 0 h 236"/>
                <a:gd name="T88" fmla="*/ 27 w 187"/>
                <a:gd name="T89" fmla="*/ 0 h 236"/>
                <a:gd name="T90" fmla="*/ 10 w 187"/>
                <a:gd name="T9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" h="236">
                  <a:moveTo>
                    <a:pt x="4" y="0"/>
                  </a:moveTo>
                  <a:lnTo>
                    <a:pt x="1" y="3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5" y="14"/>
                  </a:lnTo>
                  <a:lnTo>
                    <a:pt x="12" y="13"/>
                  </a:lnTo>
                  <a:lnTo>
                    <a:pt x="19" y="13"/>
                  </a:lnTo>
                  <a:lnTo>
                    <a:pt x="26" y="13"/>
                  </a:lnTo>
                  <a:lnTo>
                    <a:pt x="30" y="11"/>
                  </a:lnTo>
                  <a:lnTo>
                    <a:pt x="37" y="11"/>
                  </a:lnTo>
                  <a:lnTo>
                    <a:pt x="43" y="11"/>
                  </a:lnTo>
                  <a:lnTo>
                    <a:pt x="49" y="11"/>
                  </a:lnTo>
                  <a:lnTo>
                    <a:pt x="54" y="11"/>
                  </a:lnTo>
                  <a:lnTo>
                    <a:pt x="59" y="11"/>
                  </a:lnTo>
                  <a:lnTo>
                    <a:pt x="65" y="11"/>
                  </a:lnTo>
                  <a:lnTo>
                    <a:pt x="69" y="11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84" y="11"/>
                  </a:lnTo>
                  <a:lnTo>
                    <a:pt x="89" y="11"/>
                  </a:lnTo>
                  <a:lnTo>
                    <a:pt x="93" y="11"/>
                  </a:lnTo>
                  <a:lnTo>
                    <a:pt x="98" y="11"/>
                  </a:lnTo>
                  <a:lnTo>
                    <a:pt x="103" y="11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7" y="11"/>
                  </a:lnTo>
                  <a:lnTo>
                    <a:pt x="122" y="11"/>
                  </a:lnTo>
                  <a:lnTo>
                    <a:pt x="126" y="11"/>
                  </a:lnTo>
                  <a:lnTo>
                    <a:pt x="132" y="11"/>
                  </a:lnTo>
                  <a:lnTo>
                    <a:pt x="137" y="11"/>
                  </a:lnTo>
                  <a:lnTo>
                    <a:pt x="142" y="11"/>
                  </a:lnTo>
                  <a:lnTo>
                    <a:pt x="147" y="11"/>
                  </a:lnTo>
                  <a:lnTo>
                    <a:pt x="153" y="11"/>
                  </a:lnTo>
                  <a:lnTo>
                    <a:pt x="160" y="11"/>
                  </a:lnTo>
                  <a:lnTo>
                    <a:pt x="165" y="11"/>
                  </a:lnTo>
                  <a:lnTo>
                    <a:pt x="172" y="13"/>
                  </a:lnTo>
                  <a:lnTo>
                    <a:pt x="171" y="17"/>
                  </a:lnTo>
                  <a:lnTo>
                    <a:pt x="171" y="24"/>
                  </a:lnTo>
                  <a:lnTo>
                    <a:pt x="171" y="29"/>
                  </a:lnTo>
                  <a:lnTo>
                    <a:pt x="171" y="38"/>
                  </a:lnTo>
                  <a:lnTo>
                    <a:pt x="171" y="43"/>
                  </a:lnTo>
                  <a:lnTo>
                    <a:pt x="171" y="50"/>
                  </a:lnTo>
                  <a:lnTo>
                    <a:pt x="171" y="57"/>
                  </a:lnTo>
                  <a:lnTo>
                    <a:pt x="171" y="65"/>
                  </a:lnTo>
                  <a:lnTo>
                    <a:pt x="169" y="72"/>
                  </a:lnTo>
                  <a:lnTo>
                    <a:pt x="169" y="78"/>
                  </a:lnTo>
                  <a:lnTo>
                    <a:pt x="168" y="84"/>
                  </a:lnTo>
                  <a:lnTo>
                    <a:pt x="168" y="93"/>
                  </a:lnTo>
                  <a:lnTo>
                    <a:pt x="168" y="100"/>
                  </a:lnTo>
                  <a:lnTo>
                    <a:pt x="168" y="106"/>
                  </a:lnTo>
                  <a:lnTo>
                    <a:pt x="168" y="115"/>
                  </a:lnTo>
                  <a:lnTo>
                    <a:pt x="168" y="122"/>
                  </a:lnTo>
                  <a:lnTo>
                    <a:pt x="168" y="129"/>
                  </a:lnTo>
                  <a:lnTo>
                    <a:pt x="168" y="137"/>
                  </a:lnTo>
                  <a:lnTo>
                    <a:pt x="168" y="144"/>
                  </a:lnTo>
                  <a:lnTo>
                    <a:pt x="168" y="151"/>
                  </a:lnTo>
                  <a:lnTo>
                    <a:pt x="168" y="159"/>
                  </a:lnTo>
                  <a:lnTo>
                    <a:pt x="168" y="166"/>
                  </a:lnTo>
                  <a:lnTo>
                    <a:pt x="168" y="174"/>
                  </a:lnTo>
                  <a:lnTo>
                    <a:pt x="168" y="181"/>
                  </a:lnTo>
                  <a:lnTo>
                    <a:pt x="168" y="188"/>
                  </a:lnTo>
                  <a:lnTo>
                    <a:pt x="168" y="195"/>
                  </a:lnTo>
                  <a:lnTo>
                    <a:pt x="168" y="202"/>
                  </a:lnTo>
                  <a:lnTo>
                    <a:pt x="168" y="210"/>
                  </a:lnTo>
                  <a:lnTo>
                    <a:pt x="168" y="215"/>
                  </a:lnTo>
                  <a:lnTo>
                    <a:pt x="169" y="222"/>
                  </a:lnTo>
                  <a:lnTo>
                    <a:pt x="171" y="229"/>
                  </a:lnTo>
                  <a:lnTo>
                    <a:pt x="172" y="236"/>
                  </a:lnTo>
                  <a:lnTo>
                    <a:pt x="173" y="235"/>
                  </a:lnTo>
                  <a:lnTo>
                    <a:pt x="176" y="235"/>
                  </a:lnTo>
                  <a:lnTo>
                    <a:pt x="179" y="236"/>
                  </a:lnTo>
                  <a:lnTo>
                    <a:pt x="182" y="236"/>
                  </a:lnTo>
                  <a:lnTo>
                    <a:pt x="180" y="230"/>
                  </a:lnTo>
                  <a:lnTo>
                    <a:pt x="180" y="224"/>
                  </a:lnTo>
                  <a:lnTo>
                    <a:pt x="180" y="217"/>
                  </a:lnTo>
                  <a:lnTo>
                    <a:pt x="180" y="210"/>
                  </a:lnTo>
                  <a:lnTo>
                    <a:pt x="180" y="203"/>
                  </a:lnTo>
                  <a:lnTo>
                    <a:pt x="180" y="196"/>
                  </a:lnTo>
                  <a:lnTo>
                    <a:pt x="180" y="189"/>
                  </a:lnTo>
                  <a:lnTo>
                    <a:pt x="180" y="182"/>
                  </a:lnTo>
                  <a:lnTo>
                    <a:pt x="180" y="174"/>
                  </a:lnTo>
                  <a:lnTo>
                    <a:pt x="180" y="167"/>
                  </a:lnTo>
                  <a:lnTo>
                    <a:pt x="180" y="159"/>
                  </a:lnTo>
                  <a:lnTo>
                    <a:pt x="180" y="152"/>
                  </a:lnTo>
                  <a:lnTo>
                    <a:pt x="180" y="145"/>
                  </a:lnTo>
                  <a:lnTo>
                    <a:pt x="180" y="137"/>
                  </a:lnTo>
                  <a:lnTo>
                    <a:pt x="180" y="130"/>
                  </a:lnTo>
                  <a:lnTo>
                    <a:pt x="180" y="122"/>
                  </a:lnTo>
                  <a:lnTo>
                    <a:pt x="180" y="115"/>
                  </a:lnTo>
                  <a:lnTo>
                    <a:pt x="180" y="106"/>
                  </a:lnTo>
                  <a:lnTo>
                    <a:pt x="180" y="100"/>
                  </a:lnTo>
                  <a:lnTo>
                    <a:pt x="180" y="93"/>
                  </a:lnTo>
                  <a:lnTo>
                    <a:pt x="180" y="84"/>
                  </a:lnTo>
                  <a:lnTo>
                    <a:pt x="182" y="78"/>
                  </a:lnTo>
                  <a:lnTo>
                    <a:pt x="182" y="69"/>
                  </a:lnTo>
                  <a:lnTo>
                    <a:pt x="183" y="64"/>
                  </a:lnTo>
                  <a:lnTo>
                    <a:pt x="183" y="56"/>
                  </a:lnTo>
                  <a:lnTo>
                    <a:pt x="183" y="49"/>
                  </a:lnTo>
                  <a:lnTo>
                    <a:pt x="183" y="42"/>
                  </a:lnTo>
                  <a:lnTo>
                    <a:pt x="184" y="36"/>
                  </a:lnTo>
                  <a:lnTo>
                    <a:pt x="184" y="29"/>
                  </a:lnTo>
                  <a:lnTo>
                    <a:pt x="184" y="24"/>
                  </a:lnTo>
                  <a:lnTo>
                    <a:pt x="186" y="17"/>
                  </a:lnTo>
                  <a:lnTo>
                    <a:pt x="187" y="13"/>
                  </a:lnTo>
                  <a:lnTo>
                    <a:pt x="183" y="7"/>
                  </a:lnTo>
                  <a:lnTo>
                    <a:pt x="180" y="2"/>
                  </a:lnTo>
                  <a:lnTo>
                    <a:pt x="172" y="2"/>
                  </a:lnTo>
                  <a:lnTo>
                    <a:pt x="166" y="2"/>
                  </a:lnTo>
                  <a:lnTo>
                    <a:pt x="160" y="2"/>
                  </a:lnTo>
                  <a:lnTo>
                    <a:pt x="154" y="2"/>
                  </a:lnTo>
                  <a:lnTo>
                    <a:pt x="147" y="2"/>
                  </a:lnTo>
                  <a:lnTo>
                    <a:pt x="142" y="2"/>
                  </a:lnTo>
                  <a:lnTo>
                    <a:pt x="137" y="2"/>
                  </a:lnTo>
                  <a:lnTo>
                    <a:pt x="132" y="2"/>
                  </a:lnTo>
                  <a:lnTo>
                    <a:pt x="126" y="2"/>
                  </a:lnTo>
                  <a:lnTo>
                    <a:pt x="121" y="2"/>
                  </a:lnTo>
                  <a:lnTo>
                    <a:pt x="117" y="2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6" y="2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5" name="Freeform 154">
              <a:extLst>
                <a:ext uri="{FF2B5EF4-FFF2-40B4-BE49-F238E27FC236}">
                  <a16:creationId xmlns:a16="http://schemas.microsoft.com/office/drawing/2014/main" id="{3D365458-596E-4F89-ACC0-962804F31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2886"/>
              <a:ext cx="143" cy="313"/>
            </a:xfrm>
            <a:custGeom>
              <a:avLst/>
              <a:gdLst>
                <a:gd name="T0" fmla="*/ 1 w 143"/>
                <a:gd name="T1" fmla="*/ 5 h 313"/>
                <a:gd name="T2" fmla="*/ 8 w 143"/>
                <a:gd name="T3" fmla="*/ 11 h 313"/>
                <a:gd name="T4" fmla="*/ 30 w 143"/>
                <a:gd name="T5" fmla="*/ 10 h 313"/>
                <a:gd name="T6" fmla="*/ 48 w 143"/>
                <a:gd name="T7" fmla="*/ 10 h 313"/>
                <a:gd name="T8" fmla="*/ 64 w 143"/>
                <a:gd name="T9" fmla="*/ 10 h 313"/>
                <a:gd name="T10" fmla="*/ 81 w 143"/>
                <a:gd name="T11" fmla="*/ 11 h 313"/>
                <a:gd name="T12" fmla="*/ 95 w 143"/>
                <a:gd name="T13" fmla="*/ 11 h 313"/>
                <a:gd name="T14" fmla="*/ 110 w 143"/>
                <a:gd name="T15" fmla="*/ 11 h 313"/>
                <a:gd name="T16" fmla="*/ 117 w 143"/>
                <a:gd name="T17" fmla="*/ 23 h 313"/>
                <a:gd name="T18" fmla="*/ 117 w 143"/>
                <a:gd name="T19" fmla="*/ 47 h 313"/>
                <a:gd name="T20" fmla="*/ 118 w 143"/>
                <a:gd name="T21" fmla="*/ 66 h 313"/>
                <a:gd name="T22" fmla="*/ 118 w 143"/>
                <a:gd name="T23" fmla="*/ 80 h 313"/>
                <a:gd name="T24" fmla="*/ 118 w 143"/>
                <a:gd name="T25" fmla="*/ 95 h 313"/>
                <a:gd name="T26" fmla="*/ 119 w 143"/>
                <a:gd name="T27" fmla="*/ 110 h 313"/>
                <a:gd name="T28" fmla="*/ 121 w 143"/>
                <a:gd name="T29" fmla="*/ 127 h 313"/>
                <a:gd name="T30" fmla="*/ 121 w 143"/>
                <a:gd name="T31" fmla="*/ 142 h 313"/>
                <a:gd name="T32" fmla="*/ 122 w 143"/>
                <a:gd name="T33" fmla="*/ 160 h 313"/>
                <a:gd name="T34" fmla="*/ 122 w 143"/>
                <a:gd name="T35" fmla="*/ 175 h 313"/>
                <a:gd name="T36" fmla="*/ 125 w 143"/>
                <a:gd name="T37" fmla="*/ 191 h 313"/>
                <a:gd name="T38" fmla="*/ 125 w 143"/>
                <a:gd name="T39" fmla="*/ 208 h 313"/>
                <a:gd name="T40" fmla="*/ 126 w 143"/>
                <a:gd name="T41" fmla="*/ 225 h 313"/>
                <a:gd name="T42" fmla="*/ 128 w 143"/>
                <a:gd name="T43" fmla="*/ 240 h 313"/>
                <a:gd name="T44" fmla="*/ 129 w 143"/>
                <a:gd name="T45" fmla="*/ 253 h 313"/>
                <a:gd name="T46" fmla="*/ 130 w 143"/>
                <a:gd name="T47" fmla="*/ 273 h 313"/>
                <a:gd name="T48" fmla="*/ 133 w 143"/>
                <a:gd name="T49" fmla="*/ 298 h 313"/>
                <a:gd name="T50" fmla="*/ 143 w 143"/>
                <a:gd name="T51" fmla="*/ 311 h 313"/>
                <a:gd name="T52" fmla="*/ 141 w 143"/>
                <a:gd name="T53" fmla="*/ 289 h 313"/>
                <a:gd name="T54" fmla="*/ 140 w 143"/>
                <a:gd name="T55" fmla="*/ 264 h 313"/>
                <a:gd name="T56" fmla="*/ 139 w 143"/>
                <a:gd name="T57" fmla="*/ 249 h 313"/>
                <a:gd name="T58" fmla="*/ 139 w 143"/>
                <a:gd name="T59" fmla="*/ 234 h 313"/>
                <a:gd name="T60" fmla="*/ 137 w 143"/>
                <a:gd name="T61" fmla="*/ 219 h 313"/>
                <a:gd name="T62" fmla="*/ 137 w 143"/>
                <a:gd name="T63" fmla="*/ 202 h 313"/>
                <a:gd name="T64" fmla="*/ 135 w 143"/>
                <a:gd name="T65" fmla="*/ 186 h 313"/>
                <a:gd name="T66" fmla="*/ 135 w 143"/>
                <a:gd name="T67" fmla="*/ 169 h 313"/>
                <a:gd name="T68" fmla="*/ 133 w 143"/>
                <a:gd name="T69" fmla="*/ 153 h 313"/>
                <a:gd name="T70" fmla="*/ 133 w 143"/>
                <a:gd name="T71" fmla="*/ 136 h 313"/>
                <a:gd name="T72" fmla="*/ 132 w 143"/>
                <a:gd name="T73" fmla="*/ 120 h 313"/>
                <a:gd name="T74" fmla="*/ 130 w 143"/>
                <a:gd name="T75" fmla="*/ 103 h 313"/>
                <a:gd name="T76" fmla="*/ 130 w 143"/>
                <a:gd name="T77" fmla="*/ 88 h 313"/>
                <a:gd name="T78" fmla="*/ 130 w 143"/>
                <a:gd name="T79" fmla="*/ 73 h 313"/>
                <a:gd name="T80" fmla="*/ 130 w 143"/>
                <a:gd name="T81" fmla="*/ 58 h 313"/>
                <a:gd name="T82" fmla="*/ 130 w 143"/>
                <a:gd name="T83" fmla="*/ 37 h 313"/>
                <a:gd name="T84" fmla="*/ 132 w 143"/>
                <a:gd name="T85" fmla="*/ 15 h 313"/>
                <a:gd name="T86" fmla="*/ 126 w 143"/>
                <a:gd name="T87" fmla="*/ 1 h 313"/>
                <a:gd name="T88" fmla="*/ 108 w 143"/>
                <a:gd name="T89" fmla="*/ 1 h 313"/>
                <a:gd name="T90" fmla="*/ 93 w 143"/>
                <a:gd name="T91" fmla="*/ 1 h 313"/>
                <a:gd name="T92" fmla="*/ 80 w 143"/>
                <a:gd name="T93" fmla="*/ 1 h 313"/>
                <a:gd name="T94" fmla="*/ 66 w 143"/>
                <a:gd name="T95" fmla="*/ 1 h 313"/>
                <a:gd name="T96" fmla="*/ 49 w 143"/>
                <a:gd name="T97" fmla="*/ 0 h 313"/>
                <a:gd name="T98" fmla="*/ 36 w 143"/>
                <a:gd name="T99" fmla="*/ 0 h 313"/>
                <a:gd name="T100" fmla="*/ 23 w 143"/>
                <a:gd name="T101" fmla="*/ 0 h 313"/>
                <a:gd name="T102" fmla="*/ 7 w 143"/>
                <a:gd name="T103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313">
                  <a:moveTo>
                    <a:pt x="7" y="0"/>
                  </a:moveTo>
                  <a:lnTo>
                    <a:pt x="4" y="1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8" y="11"/>
                  </a:lnTo>
                  <a:lnTo>
                    <a:pt x="16" y="10"/>
                  </a:lnTo>
                  <a:lnTo>
                    <a:pt x="23" y="10"/>
                  </a:lnTo>
                  <a:lnTo>
                    <a:pt x="30" y="10"/>
                  </a:lnTo>
                  <a:lnTo>
                    <a:pt x="36" y="10"/>
                  </a:lnTo>
                  <a:lnTo>
                    <a:pt x="41" y="10"/>
                  </a:lnTo>
                  <a:lnTo>
                    <a:pt x="48" y="10"/>
                  </a:lnTo>
                  <a:lnTo>
                    <a:pt x="53" y="10"/>
                  </a:lnTo>
                  <a:lnTo>
                    <a:pt x="58" y="10"/>
                  </a:lnTo>
                  <a:lnTo>
                    <a:pt x="64" y="10"/>
                  </a:lnTo>
                  <a:lnTo>
                    <a:pt x="71" y="10"/>
                  </a:lnTo>
                  <a:lnTo>
                    <a:pt x="78" y="11"/>
                  </a:lnTo>
                  <a:lnTo>
                    <a:pt x="81" y="11"/>
                  </a:lnTo>
                  <a:lnTo>
                    <a:pt x="85" y="11"/>
                  </a:lnTo>
                  <a:lnTo>
                    <a:pt x="89" y="11"/>
                  </a:lnTo>
                  <a:lnTo>
                    <a:pt x="95" y="11"/>
                  </a:lnTo>
                  <a:lnTo>
                    <a:pt x="100" y="11"/>
                  </a:lnTo>
                  <a:lnTo>
                    <a:pt x="104" y="11"/>
                  </a:lnTo>
                  <a:lnTo>
                    <a:pt x="110" y="11"/>
                  </a:lnTo>
                  <a:lnTo>
                    <a:pt x="117" y="11"/>
                  </a:lnTo>
                  <a:lnTo>
                    <a:pt x="117" y="16"/>
                  </a:lnTo>
                  <a:lnTo>
                    <a:pt x="117" y="23"/>
                  </a:lnTo>
                  <a:lnTo>
                    <a:pt x="117" y="32"/>
                  </a:lnTo>
                  <a:lnTo>
                    <a:pt x="117" y="40"/>
                  </a:lnTo>
                  <a:lnTo>
                    <a:pt x="117" y="47"/>
                  </a:lnTo>
                  <a:lnTo>
                    <a:pt x="117" y="56"/>
                  </a:lnTo>
                  <a:lnTo>
                    <a:pt x="117" y="61"/>
                  </a:lnTo>
                  <a:lnTo>
                    <a:pt x="118" y="66"/>
                  </a:lnTo>
                  <a:lnTo>
                    <a:pt x="118" y="70"/>
                  </a:lnTo>
                  <a:lnTo>
                    <a:pt x="118" y="76"/>
                  </a:lnTo>
                  <a:lnTo>
                    <a:pt x="118" y="80"/>
                  </a:lnTo>
                  <a:lnTo>
                    <a:pt x="118" y="84"/>
                  </a:lnTo>
                  <a:lnTo>
                    <a:pt x="118" y="90"/>
                  </a:lnTo>
                  <a:lnTo>
                    <a:pt x="118" y="95"/>
                  </a:lnTo>
                  <a:lnTo>
                    <a:pt x="118" y="99"/>
                  </a:lnTo>
                  <a:lnTo>
                    <a:pt x="119" y="106"/>
                  </a:lnTo>
                  <a:lnTo>
                    <a:pt x="119" y="110"/>
                  </a:lnTo>
                  <a:lnTo>
                    <a:pt x="121" y="116"/>
                  </a:lnTo>
                  <a:lnTo>
                    <a:pt x="121" y="121"/>
                  </a:lnTo>
                  <a:lnTo>
                    <a:pt x="121" y="127"/>
                  </a:lnTo>
                  <a:lnTo>
                    <a:pt x="121" y="131"/>
                  </a:lnTo>
                  <a:lnTo>
                    <a:pt x="121" y="136"/>
                  </a:lnTo>
                  <a:lnTo>
                    <a:pt x="121" y="142"/>
                  </a:lnTo>
                  <a:lnTo>
                    <a:pt x="122" y="147"/>
                  </a:lnTo>
                  <a:lnTo>
                    <a:pt x="122" y="153"/>
                  </a:lnTo>
                  <a:lnTo>
                    <a:pt x="122" y="160"/>
                  </a:lnTo>
                  <a:lnTo>
                    <a:pt x="122" y="164"/>
                  </a:lnTo>
                  <a:lnTo>
                    <a:pt x="122" y="169"/>
                  </a:lnTo>
                  <a:lnTo>
                    <a:pt x="122" y="175"/>
                  </a:lnTo>
                  <a:lnTo>
                    <a:pt x="124" y="180"/>
                  </a:lnTo>
                  <a:lnTo>
                    <a:pt x="124" y="186"/>
                  </a:lnTo>
                  <a:lnTo>
                    <a:pt x="125" y="191"/>
                  </a:lnTo>
                  <a:lnTo>
                    <a:pt x="125" y="197"/>
                  </a:lnTo>
                  <a:lnTo>
                    <a:pt x="125" y="202"/>
                  </a:lnTo>
                  <a:lnTo>
                    <a:pt x="125" y="208"/>
                  </a:lnTo>
                  <a:lnTo>
                    <a:pt x="125" y="213"/>
                  </a:lnTo>
                  <a:lnTo>
                    <a:pt x="125" y="219"/>
                  </a:lnTo>
                  <a:lnTo>
                    <a:pt x="126" y="225"/>
                  </a:lnTo>
                  <a:lnTo>
                    <a:pt x="126" y="229"/>
                  </a:lnTo>
                  <a:lnTo>
                    <a:pt x="126" y="234"/>
                  </a:lnTo>
                  <a:lnTo>
                    <a:pt x="128" y="240"/>
                  </a:lnTo>
                  <a:lnTo>
                    <a:pt x="129" y="245"/>
                  </a:lnTo>
                  <a:lnTo>
                    <a:pt x="129" y="249"/>
                  </a:lnTo>
                  <a:lnTo>
                    <a:pt x="129" y="253"/>
                  </a:lnTo>
                  <a:lnTo>
                    <a:pt x="129" y="259"/>
                  </a:lnTo>
                  <a:lnTo>
                    <a:pt x="129" y="264"/>
                  </a:lnTo>
                  <a:lnTo>
                    <a:pt x="130" y="273"/>
                  </a:lnTo>
                  <a:lnTo>
                    <a:pt x="130" y="281"/>
                  </a:lnTo>
                  <a:lnTo>
                    <a:pt x="130" y="289"/>
                  </a:lnTo>
                  <a:lnTo>
                    <a:pt x="133" y="298"/>
                  </a:lnTo>
                  <a:lnTo>
                    <a:pt x="133" y="306"/>
                  </a:lnTo>
                  <a:lnTo>
                    <a:pt x="135" y="313"/>
                  </a:lnTo>
                  <a:lnTo>
                    <a:pt x="143" y="311"/>
                  </a:lnTo>
                  <a:lnTo>
                    <a:pt x="141" y="304"/>
                  </a:lnTo>
                  <a:lnTo>
                    <a:pt x="141" y="298"/>
                  </a:lnTo>
                  <a:lnTo>
                    <a:pt x="141" y="289"/>
                  </a:lnTo>
                  <a:lnTo>
                    <a:pt x="141" y="281"/>
                  </a:lnTo>
                  <a:lnTo>
                    <a:pt x="140" y="273"/>
                  </a:lnTo>
                  <a:lnTo>
                    <a:pt x="140" y="264"/>
                  </a:lnTo>
                  <a:lnTo>
                    <a:pt x="139" y="259"/>
                  </a:lnTo>
                  <a:lnTo>
                    <a:pt x="139" y="253"/>
                  </a:lnTo>
                  <a:lnTo>
                    <a:pt x="139" y="249"/>
                  </a:lnTo>
                  <a:lnTo>
                    <a:pt x="139" y="245"/>
                  </a:lnTo>
                  <a:lnTo>
                    <a:pt x="139" y="240"/>
                  </a:lnTo>
                  <a:lnTo>
                    <a:pt x="139" y="234"/>
                  </a:lnTo>
                  <a:lnTo>
                    <a:pt x="137" y="229"/>
                  </a:lnTo>
                  <a:lnTo>
                    <a:pt x="137" y="225"/>
                  </a:lnTo>
                  <a:lnTo>
                    <a:pt x="137" y="219"/>
                  </a:lnTo>
                  <a:lnTo>
                    <a:pt x="137" y="213"/>
                  </a:lnTo>
                  <a:lnTo>
                    <a:pt x="137" y="208"/>
                  </a:lnTo>
                  <a:lnTo>
                    <a:pt x="137" y="202"/>
                  </a:lnTo>
                  <a:lnTo>
                    <a:pt x="136" y="197"/>
                  </a:lnTo>
                  <a:lnTo>
                    <a:pt x="136" y="191"/>
                  </a:lnTo>
                  <a:lnTo>
                    <a:pt x="135" y="186"/>
                  </a:lnTo>
                  <a:lnTo>
                    <a:pt x="135" y="180"/>
                  </a:lnTo>
                  <a:lnTo>
                    <a:pt x="135" y="175"/>
                  </a:lnTo>
                  <a:lnTo>
                    <a:pt x="135" y="169"/>
                  </a:lnTo>
                  <a:lnTo>
                    <a:pt x="135" y="164"/>
                  </a:lnTo>
                  <a:lnTo>
                    <a:pt x="135" y="160"/>
                  </a:lnTo>
                  <a:lnTo>
                    <a:pt x="133" y="153"/>
                  </a:lnTo>
                  <a:lnTo>
                    <a:pt x="133" y="147"/>
                  </a:lnTo>
                  <a:lnTo>
                    <a:pt x="133" y="142"/>
                  </a:lnTo>
                  <a:lnTo>
                    <a:pt x="133" y="136"/>
                  </a:lnTo>
                  <a:lnTo>
                    <a:pt x="132" y="131"/>
                  </a:lnTo>
                  <a:lnTo>
                    <a:pt x="132" y="125"/>
                  </a:lnTo>
                  <a:lnTo>
                    <a:pt x="132" y="120"/>
                  </a:lnTo>
                  <a:lnTo>
                    <a:pt x="132" y="114"/>
                  </a:lnTo>
                  <a:lnTo>
                    <a:pt x="130" y="109"/>
                  </a:lnTo>
                  <a:lnTo>
                    <a:pt x="130" y="103"/>
                  </a:lnTo>
                  <a:lnTo>
                    <a:pt x="130" y="98"/>
                  </a:lnTo>
                  <a:lnTo>
                    <a:pt x="130" y="92"/>
                  </a:lnTo>
                  <a:lnTo>
                    <a:pt x="130" y="88"/>
                  </a:lnTo>
                  <a:lnTo>
                    <a:pt x="130" y="83"/>
                  </a:lnTo>
                  <a:lnTo>
                    <a:pt x="130" y="78"/>
                  </a:lnTo>
                  <a:lnTo>
                    <a:pt x="130" y="73"/>
                  </a:lnTo>
                  <a:lnTo>
                    <a:pt x="130" y="67"/>
                  </a:lnTo>
                  <a:lnTo>
                    <a:pt x="130" y="63"/>
                  </a:lnTo>
                  <a:lnTo>
                    <a:pt x="130" y="58"/>
                  </a:lnTo>
                  <a:lnTo>
                    <a:pt x="130" y="54"/>
                  </a:lnTo>
                  <a:lnTo>
                    <a:pt x="130" y="44"/>
                  </a:lnTo>
                  <a:lnTo>
                    <a:pt x="130" y="37"/>
                  </a:lnTo>
                  <a:lnTo>
                    <a:pt x="130" y="29"/>
                  </a:lnTo>
                  <a:lnTo>
                    <a:pt x="130" y="22"/>
                  </a:lnTo>
                  <a:lnTo>
                    <a:pt x="132" y="15"/>
                  </a:lnTo>
                  <a:lnTo>
                    <a:pt x="133" y="10"/>
                  </a:lnTo>
                  <a:lnTo>
                    <a:pt x="129" y="5"/>
                  </a:lnTo>
                  <a:lnTo>
                    <a:pt x="126" y="1"/>
                  </a:lnTo>
                  <a:lnTo>
                    <a:pt x="118" y="1"/>
                  </a:lnTo>
                  <a:lnTo>
                    <a:pt x="113" y="1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97" y="1"/>
                  </a:lnTo>
                  <a:lnTo>
                    <a:pt x="93" y="1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0" y="1"/>
                  </a:lnTo>
                  <a:lnTo>
                    <a:pt x="74" y="1"/>
                  </a:lnTo>
                  <a:lnTo>
                    <a:pt x="70" y="1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6" name="Freeform 155">
              <a:extLst>
                <a:ext uri="{FF2B5EF4-FFF2-40B4-BE49-F238E27FC236}">
                  <a16:creationId xmlns:a16="http://schemas.microsoft.com/office/drawing/2014/main" id="{31B2DA11-2DFE-4CFE-8300-EE2724459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069"/>
              <a:ext cx="286" cy="123"/>
            </a:xfrm>
            <a:custGeom>
              <a:avLst/>
              <a:gdLst>
                <a:gd name="T0" fmla="*/ 0 w 286"/>
                <a:gd name="T1" fmla="*/ 7 h 123"/>
                <a:gd name="T2" fmla="*/ 11 w 286"/>
                <a:gd name="T3" fmla="*/ 15 h 123"/>
                <a:gd name="T4" fmla="*/ 20 w 286"/>
                <a:gd name="T5" fmla="*/ 23 h 123"/>
                <a:gd name="T6" fmla="*/ 30 w 286"/>
                <a:gd name="T7" fmla="*/ 32 h 123"/>
                <a:gd name="T8" fmla="*/ 41 w 286"/>
                <a:gd name="T9" fmla="*/ 40 h 123"/>
                <a:gd name="T10" fmla="*/ 50 w 286"/>
                <a:gd name="T11" fmla="*/ 47 h 123"/>
                <a:gd name="T12" fmla="*/ 60 w 286"/>
                <a:gd name="T13" fmla="*/ 55 h 123"/>
                <a:gd name="T14" fmla="*/ 71 w 286"/>
                <a:gd name="T15" fmla="*/ 61 h 123"/>
                <a:gd name="T16" fmla="*/ 81 w 286"/>
                <a:gd name="T17" fmla="*/ 67 h 123"/>
                <a:gd name="T18" fmla="*/ 90 w 286"/>
                <a:gd name="T19" fmla="*/ 72 h 123"/>
                <a:gd name="T20" fmla="*/ 100 w 286"/>
                <a:gd name="T21" fmla="*/ 77 h 123"/>
                <a:gd name="T22" fmla="*/ 108 w 286"/>
                <a:gd name="T23" fmla="*/ 83 h 123"/>
                <a:gd name="T24" fmla="*/ 119 w 286"/>
                <a:gd name="T25" fmla="*/ 87 h 123"/>
                <a:gd name="T26" fmla="*/ 128 w 286"/>
                <a:gd name="T27" fmla="*/ 91 h 123"/>
                <a:gd name="T28" fmla="*/ 137 w 286"/>
                <a:gd name="T29" fmla="*/ 95 h 123"/>
                <a:gd name="T30" fmla="*/ 145 w 286"/>
                <a:gd name="T31" fmla="*/ 98 h 123"/>
                <a:gd name="T32" fmla="*/ 156 w 286"/>
                <a:gd name="T33" fmla="*/ 102 h 123"/>
                <a:gd name="T34" fmla="*/ 173 w 286"/>
                <a:gd name="T35" fmla="*/ 106 h 123"/>
                <a:gd name="T36" fmla="*/ 189 w 286"/>
                <a:gd name="T37" fmla="*/ 112 h 123"/>
                <a:gd name="T38" fmla="*/ 206 w 286"/>
                <a:gd name="T39" fmla="*/ 113 h 123"/>
                <a:gd name="T40" fmla="*/ 222 w 286"/>
                <a:gd name="T41" fmla="*/ 117 h 123"/>
                <a:gd name="T42" fmla="*/ 238 w 286"/>
                <a:gd name="T43" fmla="*/ 118 h 123"/>
                <a:gd name="T44" fmla="*/ 253 w 286"/>
                <a:gd name="T45" fmla="*/ 120 h 123"/>
                <a:gd name="T46" fmla="*/ 266 w 286"/>
                <a:gd name="T47" fmla="*/ 121 h 123"/>
                <a:gd name="T48" fmla="*/ 282 w 286"/>
                <a:gd name="T49" fmla="*/ 123 h 123"/>
                <a:gd name="T50" fmla="*/ 279 w 286"/>
                <a:gd name="T51" fmla="*/ 113 h 123"/>
                <a:gd name="T52" fmla="*/ 265 w 286"/>
                <a:gd name="T53" fmla="*/ 113 h 123"/>
                <a:gd name="T54" fmla="*/ 250 w 286"/>
                <a:gd name="T55" fmla="*/ 112 h 123"/>
                <a:gd name="T56" fmla="*/ 233 w 286"/>
                <a:gd name="T57" fmla="*/ 109 h 123"/>
                <a:gd name="T58" fmla="*/ 217 w 286"/>
                <a:gd name="T59" fmla="*/ 107 h 123"/>
                <a:gd name="T60" fmla="*/ 199 w 286"/>
                <a:gd name="T61" fmla="*/ 103 h 123"/>
                <a:gd name="T62" fmla="*/ 184 w 286"/>
                <a:gd name="T63" fmla="*/ 101 h 123"/>
                <a:gd name="T64" fmla="*/ 169 w 286"/>
                <a:gd name="T65" fmla="*/ 98 h 123"/>
                <a:gd name="T66" fmla="*/ 158 w 286"/>
                <a:gd name="T67" fmla="*/ 95 h 123"/>
                <a:gd name="T68" fmla="*/ 145 w 286"/>
                <a:gd name="T69" fmla="*/ 91 h 123"/>
                <a:gd name="T70" fmla="*/ 134 w 286"/>
                <a:gd name="T71" fmla="*/ 85 h 123"/>
                <a:gd name="T72" fmla="*/ 123 w 286"/>
                <a:gd name="T73" fmla="*/ 81 h 123"/>
                <a:gd name="T74" fmla="*/ 114 w 286"/>
                <a:gd name="T75" fmla="*/ 77 h 123"/>
                <a:gd name="T76" fmla="*/ 104 w 286"/>
                <a:gd name="T77" fmla="*/ 72 h 123"/>
                <a:gd name="T78" fmla="*/ 95 w 286"/>
                <a:gd name="T79" fmla="*/ 67 h 123"/>
                <a:gd name="T80" fmla="*/ 85 w 286"/>
                <a:gd name="T81" fmla="*/ 62 h 123"/>
                <a:gd name="T82" fmla="*/ 75 w 286"/>
                <a:gd name="T83" fmla="*/ 56 h 123"/>
                <a:gd name="T84" fmla="*/ 66 w 286"/>
                <a:gd name="T85" fmla="*/ 50 h 123"/>
                <a:gd name="T86" fmla="*/ 56 w 286"/>
                <a:gd name="T87" fmla="*/ 43 h 123"/>
                <a:gd name="T88" fmla="*/ 48 w 286"/>
                <a:gd name="T89" fmla="*/ 36 h 123"/>
                <a:gd name="T90" fmla="*/ 38 w 286"/>
                <a:gd name="T91" fmla="*/ 29 h 123"/>
                <a:gd name="T92" fmla="*/ 28 w 286"/>
                <a:gd name="T93" fmla="*/ 21 h 123"/>
                <a:gd name="T94" fmla="*/ 19 w 286"/>
                <a:gd name="T95" fmla="*/ 12 h 123"/>
                <a:gd name="T96" fmla="*/ 8 w 286"/>
                <a:gd name="T97" fmla="*/ 4 h 123"/>
                <a:gd name="T98" fmla="*/ 4 w 286"/>
                <a:gd name="T9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6" h="123">
                  <a:moveTo>
                    <a:pt x="4" y="0"/>
                  </a:moveTo>
                  <a:lnTo>
                    <a:pt x="0" y="7"/>
                  </a:lnTo>
                  <a:lnTo>
                    <a:pt x="5" y="11"/>
                  </a:lnTo>
                  <a:lnTo>
                    <a:pt x="11" y="15"/>
                  </a:lnTo>
                  <a:lnTo>
                    <a:pt x="15" y="19"/>
                  </a:lnTo>
                  <a:lnTo>
                    <a:pt x="20" y="23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5" y="36"/>
                  </a:lnTo>
                  <a:lnTo>
                    <a:pt x="41" y="40"/>
                  </a:lnTo>
                  <a:lnTo>
                    <a:pt x="46" y="44"/>
                  </a:lnTo>
                  <a:lnTo>
                    <a:pt x="50" y="47"/>
                  </a:lnTo>
                  <a:lnTo>
                    <a:pt x="56" y="51"/>
                  </a:lnTo>
                  <a:lnTo>
                    <a:pt x="60" y="55"/>
                  </a:lnTo>
                  <a:lnTo>
                    <a:pt x="66" y="56"/>
                  </a:lnTo>
                  <a:lnTo>
                    <a:pt x="71" y="61"/>
                  </a:lnTo>
                  <a:lnTo>
                    <a:pt x="75" y="63"/>
                  </a:lnTo>
                  <a:lnTo>
                    <a:pt x="81" y="67"/>
                  </a:lnTo>
                  <a:lnTo>
                    <a:pt x="86" y="69"/>
                  </a:lnTo>
                  <a:lnTo>
                    <a:pt x="90" y="72"/>
                  </a:lnTo>
                  <a:lnTo>
                    <a:pt x="95" y="74"/>
                  </a:lnTo>
                  <a:lnTo>
                    <a:pt x="100" y="77"/>
                  </a:lnTo>
                  <a:lnTo>
                    <a:pt x="104" y="80"/>
                  </a:lnTo>
                  <a:lnTo>
                    <a:pt x="108" y="83"/>
                  </a:lnTo>
                  <a:lnTo>
                    <a:pt x="114" y="84"/>
                  </a:lnTo>
                  <a:lnTo>
                    <a:pt x="119" y="87"/>
                  </a:lnTo>
                  <a:lnTo>
                    <a:pt x="123" y="88"/>
                  </a:lnTo>
                  <a:lnTo>
                    <a:pt x="128" y="91"/>
                  </a:lnTo>
                  <a:lnTo>
                    <a:pt x="132" y="92"/>
                  </a:lnTo>
                  <a:lnTo>
                    <a:pt x="137" y="95"/>
                  </a:lnTo>
                  <a:lnTo>
                    <a:pt x="141" y="96"/>
                  </a:lnTo>
                  <a:lnTo>
                    <a:pt x="145" y="98"/>
                  </a:lnTo>
                  <a:lnTo>
                    <a:pt x="151" y="99"/>
                  </a:lnTo>
                  <a:lnTo>
                    <a:pt x="156" y="102"/>
                  </a:lnTo>
                  <a:lnTo>
                    <a:pt x="165" y="103"/>
                  </a:lnTo>
                  <a:lnTo>
                    <a:pt x="173" y="106"/>
                  </a:lnTo>
                  <a:lnTo>
                    <a:pt x="181" y="109"/>
                  </a:lnTo>
                  <a:lnTo>
                    <a:pt x="189" y="112"/>
                  </a:lnTo>
                  <a:lnTo>
                    <a:pt x="198" y="112"/>
                  </a:lnTo>
                  <a:lnTo>
                    <a:pt x="206" y="113"/>
                  </a:lnTo>
                  <a:lnTo>
                    <a:pt x="214" y="116"/>
                  </a:lnTo>
                  <a:lnTo>
                    <a:pt x="222" y="117"/>
                  </a:lnTo>
                  <a:lnTo>
                    <a:pt x="229" y="117"/>
                  </a:lnTo>
                  <a:lnTo>
                    <a:pt x="238" y="118"/>
                  </a:lnTo>
                  <a:lnTo>
                    <a:pt x="244" y="120"/>
                  </a:lnTo>
                  <a:lnTo>
                    <a:pt x="253" y="120"/>
                  </a:lnTo>
                  <a:lnTo>
                    <a:pt x="260" y="120"/>
                  </a:lnTo>
                  <a:lnTo>
                    <a:pt x="266" y="121"/>
                  </a:lnTo>
                  <a:lnTo>
                    <a:pt x="275" y="121"/>
                  </a:lnTo>
                  <a:lnTo>
                    <a:pt x="282" y="123"/>
                  </a:lnTo>
                  <a:lnTo>
                    <a:pt x="286" y="114"/>
                  </a:lnTo>
                  <a:lnTo>
                    <a:pt x="279" y="113"/>
                  </a:lnTo>
                  <a:lnTo>
                    <a:pt x="273" y="113"/>
                  </a:lnTo>
                  <a:lnTo>
                    <a:pt x="265" y="113"/>
                  </a:lnTo>
                  <a:lnTo>
                    <a:pt x="258" y="113"/>
                  </a:lnTo>
                  <a:lnTo>
                    <a:pt x="250" y="112"/>
                  </a:lnTo>
                  <a:lnTo>
                    <a:pt x="242" y="110"/>
                  </a:lnTo>
                  <a:lnTo>
                    <a:pt x="233" y="109"/>
                  </a:lnTo>
                  <a:lnTo>
                    <a:pt x="225" y="109"/>
                  </a:lnTo>
                  <a:lnTo>
                    <a:pt x="217" y="107"/>
                  </a:lnTo>
                  <a:lnTo>
                    <a:pt x="209" y="105"/>
                  </a:lnTo>
                  <a:lnTo>
                    <a:pt x="199" y="103"/>
                  </a:lnTo>
                  <a:lnTo>
                    <a:pt x="192" y="103"/>
                  </a:lnTo>
                  <a:lnTo>
                    <a:pt x="184" y="101"/>
                  </a:lnTo>
                  <a:lnTo>
                    <a:pt x="177" y="99"/>
                  </a:lnTo>
                  <a:lnTo>
                    <a:pt x="169" y="98"/>
                  </a:lnTo>
                  <a:lnTo>
                    <a:pt x="165" y="96"/>
                  </a:lnTo>
                  <a:lnTo>
                    <a:pt x="158" y="95"/>
                  </a:lnTo>
                  <a:lnTo>
                    <a:pt x="152" y="92"/>
                  </a:lnTo>
                  <a:lnTo>
                    <a:pt x="145" y="91"/>
                  </a:lnTo>
                  <a:lnTo>
                    <a:pt x="140" y="88"/>
                  </a:lnTo>
                  <a:lnTo>
                    <a:pt x="134" y="85"/>
                  </a:lnTo>
                  <a:lnTo>
                    <a:pt x="129" y="84"/>
                  </a:lnTo>
                  <a:lnTo>
                    <a:pt x="123" y="81"/>
                  </a:lnTo>
                  <a:lnTo>
                    <a:pt x="119" y="80"/>
                  </a:lnTo>
                  <a:lnTo>
                    <a:pt x="114" y="77"/>
                  </a:lnTo>
                  <a:lnTo>
                    <a:pt x="108" y="74"/>
                  </a:lnTo>
                  <a:lnTo>
                    <a:pt x="104" y="72"/>
                  </a:lnTo>
                  <a:lnTo>
                    <a:pt x="99" y="69"/>
                  </a:lnTo>
                  <a:lnTo>
                    <a:pt x="95" y="67"/>
                  </a:lnTo>
                  <a:lnTo>
                    <a:pt x="89" y="65"/>
                  </a:lnTo>
                  <a:lnTo>
                    <a:pt x="85" y="62"/>
                  </a:lnTo>
                  <a:lnTo>
                    <a:pt x="81" y="59"/>
                  </a:lnTo>
                  <a:lnTo>
                    <a:pt x="75" y="56"/>
                  </a:lnTo>
                  <a:lnTo>
                    <a:pt x="71" y="52"/>
                  </a:lnTo>
                  <a:lnTo>
                    <a:pt x="66" y="50"/>
                  </a:lnTo>
                  <a:lnTo>
                    <a:pt x="62" y="47"/>
                  </a:lnTo>
                  <a:lnTo>
                    <a:pt x="56" y="43"/>
                  </a:lnTo>
                  <a:lnTo>
                    <a:pt x="52" y="40"/>
                  </a:lnTo>
                  <a:lnTo>
                    <a:pt x="48" y="36"/>
                  </a:lnTo>
                  <a:lnTo>
                    <a:pt x="44" y="33"/>
                  </a:lnTo>
                  <a:lnTo>
                    <a:pt x="38" y="29"/>
                  </a:lnTo>
                  <a:lnTo>
                    <a:pt x="34" y="25"/>
                  </a:lnTo>
                  <a:lnTo>
                    <a:pt x="28" y="21"/>
                  </a:lnTo>
                  <a:lnTo>
                    <a:pt x="23" y="16"/>
                  </a:lnTo>
                  <a:lnTo>
                    <a:pt x="19" y="12"/>
                  </a:lnTo>
                  <a:lnTo>
                    <a:pt x="13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7" name="Freeform 156">
              <a:extLst>
                <a:ext uri="{FF2B5EF4-FFF2-40B4-BE49-F238E27FC236}">
                  <a16:creationId xmlns:a16="http://schemas.microsoft.com/office/drawing/2014/main" id="{591A7891-E003-4E91-9523-1CCAB9AE3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2198"/>
              <a:ext cx="33" cy="213"/>
            </a:xfrm>
            <a:custGeom>
              <a:avLst/>
              <a:gdLst>
                <a:gd name="T0" fmla="*/ 33 w 33"/>
                <a:gd name="T1" fmla="*/ 16 h 213"/>
                <a:gd name="T2" fmla="*/ 29 w 33"/>
                <a:gd name="T3" fmla="*/ 31 h 213"/>
                <a:gd name="T4" fmla="*/ 29 w 33"/>
                <a:gd name="T5" fmla="*/ 45 h 213"/>
                <a:gd name="T6" fmla="*/ 29 w 33"/>
                <a:gd name="T7" fmla="*/ 53 h 213"/>
                <a:gd name="T8" fmla="*/ 29 w 33"/>
                <a:gd name="T9" fmla="*/ 62 h 213"/>
                <a:gd name="T10" fmla="*/ 29 w 33"/>
                <a:gd name="T11" fmla="*/ 72 h 213"/>
                <a:gd name="T12" fmla="*/ 29 w 33"/>
                <a:gd name="T13" fmla="*/ 80 h 213"/>
                <a:gd name="T14" fmla="*/ 29 w 33"/>
                <a:gd name="T15" fmla="*/ 90 h 213"/>
                <a:gd name="T16" fmla="*/ 30 w 33"/>
                <a:gd name="T17" fmla="*/ 104 h 213"/>
                <a:gd name="T18" fmla="*/ 30 w 33"/>
                <a:gd name="T19" fmla="*/ 120 h 213"/>
                <a:gd name="T20" fmla="*/ 30 w 33"/>
                <a:gd name="T21" fmla="*/ 134 h 213"/>
                <a:gd name="T22" fmla="*/ 30 w 33"/>
                <a:gd name="T23" fmla="*/ 144 h 213"/>
                <a:gd name="T24" fmla="*/ 30 w 33"/>
                <a:gd name="T25" fmla="*/ 152 h 213"/>
                <a:gd name="T26" fmla="*/ 30 w 33"/>
                <a:gd name="T27" fmla="*/ 162 h 213"/>
                <a:gd name="T28" fmla="*/ 29 w 33"/>
                <a:gd name="T29" fmla="*/ 170 h 213"/>
                <a:gd name="T30" fmla="*/ 25 w 33"/>
                <a:gd name="T31" fmla="*/ 182 h 213"/>
                <a:gd name="T32" fmla="*/ 18 w 33"/>
                <a:gd name="T33" fmla="*/ 199 h 213"/>
                <a:gd name="T34" fmla="*/ 14 w 33"/>
                <a:gd name="T35" fmla="*/ 210 h 213"/>
                <a:gd name="T36" fmla="*/ 12 w 33"/>
                <a:gd name="T37" fmla="*/ 211 h 213"/>
                <a:gd name="T38" fmla="*/ 10 w 33"/>
                <a:gd name="T39" fmla="*/ 200 h 213"/>
                <a:gd name="T40" fmla="*/ 4 w 33"/>
                <a:gd name="T41" fmla="*/ 185 h 213"/>
                <a:gd name="T42" fmla="*/ 0 w 33"/>
                <a:gd name="T43" fmla="*/ 173 h 213"/>
                <a:gd name="T44" fmla="*/ 0 w 33"/>
                <a:gd name="T45" fmla="*/ 164 h 213"/>
                <a:gd name="T46" fmla="*/ 0 w 33"/>
                <a:gd name="T47" fmla="*/ 155 h 213"/>
                <a:gd name="T48" fmla="*/ 1 w 33"/>
                <a:gd name="T49" fmla="*/ 145 h 213"/>
                <a:gd name="T50" fmla="*/ 4 w 33"/>
                <a:gd name="T51" fmla="*/ 134 h 213"/>
                <a:gd name="T52" fmla="*/ 5 w 33"/>
                <a:gd name="T53" fmla="*/ 123 h 213"/>
                <a:gd name="T54" fmla="*/ 8 w 33"/>
                <a:gd name="T55" fmla="*/ 111 h 213"/>
                <a:gd name="T56" fmla="*/ 10 w 33"/>
                <a:gd name="T57" fmla="*/ 97 h 213"/>
                <a:gd name="T58" fmla="*/ 12 w 33"/>
                <a:gd name="T59" fmla="*/ 85 h 213"/>
                <a:gd name="T60" fmla="*/ 14 w 33"/>
                <a:gd name="T61" fmla="*/ 72 h 213"/>
                <a:gd name="T62" fmla="*/ 16 w 33"/>
                <a:gd name="T63" fmla="*/ 60 h 213"/>
                <a:gd name="T64" fmla="*/ 18 w 33"/>
                <a:gd name="T65" fmla="*/ 49 h 213"/>
                <a:gd name="T66" fmla="*/ 21 w 33"/>
                <a:gd name="T67" fmla="*/ 39 h 213"/>
                <a:gd name="T68" fmla="*/ 22 w 33"/>
                <a:gd name="T69" fmla="*/ 31 h 213"/>
                <a:gd name="T70" fmla="*/ 23 w 33"/>
                <a:gd name="T71" fmla="*/ 24 h 213"/>
                <a:gd name="T72" fmla="*/ 21 w 33"/>
                <a:gd name="T73" fmla="*/ 13 h 213"/>
                <a:gd name="T74" fmla="*/ 33 w 33"/>
                <a:gd name="T75" fmla="*/ 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213">
                  <a:moveTo>
                    <a:pt x="33" y="3"/>
                  </a:moveTo>
                  <a:lnTo>
                    <a:pt x="33" y="16"/>
                  </a:lnTo>
                  <a:lnTo>
                    <a:pt x="29" y="23"/>
                  </a:lnTo>
                  <a:lnTo>
                    <a:pt x="29" y="31"/>
                  </a:lnTo>
                  <a:lnTo>
                    <a:pt x="29" y="40"/>
                  </a:lnTo>
                  <a:lnTo>
                    <a:pt x="29" y="45"/>
                  </a:lnTo>
                  <a:lnTo>
                    <a:pt x="29" y="49"/>
                  </a:lnTo>
                  <a:lnTo>
                    <a:pt x="29" y="53"/>
                  </a:lnTo>
                  <a:lnTo>
                    <a:pt x="29" y="58"/>
                  </a:lnTo>
                  <a:lnTo>
                    <a:pt x="29" y="62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29" y="76"/>
                  </a:lnTo>
                  <a:lnTo>
                    <a:pt x="29" y="80"/>
                  </a:lnTo>
                  <a:lnTo>
                    <a:pt x="29" y="85"/>
                  </a:lnTo>
                  <a:lnTo>
                    <a:pt x="29" y="90"/>
                  </a:lnTo>
                  <a:lnTo>
                    <a:pt x="30" y="96"/>
                  </a:lnTo>
                  <a:lnTo>
                    <a:pt x="30" y="104"/>
                  </a:lnTo>
                  <a:lnTo>
                    <a:pt x="30" y="112"/>
                  </a:lnTo>
                  <a:lnTo>
                    <a:pt x="30" y="120"/>
                  </a:lnTo>
                  <a:lnTo>
                    <a:pt x="30" y="130"/>
                  </a:lnTo>
                  <a:lnTo>
                    <a:pt x="30" y="134"/>
                  </a:lnTo>
                  <a:lnTo>
                    <a:pt x="30" y="140"/>
                  </a:lnTo>
                  <a:lnTo>
                    <a:pt x="30" y="144"/>
                  </a:lnTo>
                  <a:lnTo>
                    <a:pt x="30" y="148"/>
                  </a:lnTo>
                  <a:lnTo>
                    <a:pt x="30" y="152"/>
                  </a:lnTo>
                  <a:lnTo>
                    <a:pt x="30" y="158"/>
                  </a:lnTo>
                  <a:lnTo>
                    <a:pt x="30" y="162"/>
                  </a:lnTo>
                  <a:lnTo>
                    <a:pt x="30" y="167"/>
                  </a:lnTo>
                  <a:lnTo>
                    <a:pt x="29" y="170"/>
                  </a:lnTo>
                  <a:lnTo>
                    <a:pt x="27" y="175"/>
                  </a:lnTo>
                  <a:lnTo>
                    <a:pt x="25" y="182"/>
                  </a:lnTo>
                  <a:lnTo>
                    <a:pt x="22" y="191"/>
                  </a:lnTo>
                  <a:lnTo>
                    <a:pt x="18" y="199"/>
                  </a:lnTo>
                  <a:lnTo>
                    <a:pt x="16" y="206"/>
                  </a:lnTo>
                  <a:lnTo>
                    <a:pt x="14" y="210"/>
                  </a:lnTo>
                  <a:lnTo>
                    <a:pt x="14" y="213"/>
                  </a:lnTo>
                  <a:lnTo>
                    <a:pt x="12" y="211"/>
                  </a:lnTo>
                  <a:lnTo>
                    <a:pt x="12" y="207"/>
                  </a:lnTo>
                  <a:lnTo>
                    <a:pt x="10" y="200"/>
                  </a:lnTo>
                  <a:lnTo>
                    <a:pt x="7" y="193"/>
                  </a:lnTo>
                  <a:lnTo>
                    <a:pt x="4" y="185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0" y="155"/>
                  </a:lnTo>
                  <a:lnTo>
                    <a:pt x="1" y="151"/>
                  </a:lnTo>
                  <a:lnTo>
                    <a:pt x="1" y="145"/>
                  </a:lnTo>
                  <a:lnTo>
                    <a:pt x="4" y="141"/>
                  </a:lnTo>
                  <a:lnTo>
                    <a:pt x="4" y="134"/>
                  </a:lnTo>
                  <a:lnTo>
                    <a:pt x="5" y="129"/>
                  </a:lnTo>
                  <a:lnTo>
                    <a:pt x="5" y="123"/>
                  </a:lnTo>
                  <a:lnTo>
                    <a:pt x="7" y="118"/>
                  </a:lnTo>
                  <a:lnTo>
                    <a:pt x="8" y="111"/>
                  </a:lnTo>
                  <a:lnTo>
                    <a:pt x="10" y="104"/>
                  </a:lnTo>
                  <a:lnTo>
                    <a:pt x="10" y="97"/>
                  </a:lnTo>
                  <a:lnTo>
                    <a:pt x="12" y="91"/>
                  </a:lnTo>
                  <a:lnTo>
                    <a:pt x="12" y="85"/>
                  </a:lnTo>
                  <a:lnTo>
                    <a:pt x="14" y="78"/>
                  </a:lnTo>
                  <a:lnTo>
                    <a:pt x="14" y="72"/>
                  </a:lnTo>
                  <a:lnTo>
                    <a:pt x="16" y="65"/>
                  </a:lnTo>
                  <a:lnTo>
                    <a:pt x="16" y="60"/>
                  </a:lnTo>
                  <a:lnTo>
                    <a:pt x="18" y="53"/>
                  </a:lnTo>
                  <a:lnTo>
                    <a:pt x="18" y="49"/>
                  </a:lnTo>
                  <a:lnTo>
                    <a:pt x="21" y="43"/>
                  </a:lnTo>
                  <a:lnTo>
                    <a:pt x="21" y="39"/>
                  </a:lnTo>
                  <a:lnTo>
                    <a:pt x="21" y="35"/>
                  </a:lnTo>
                  <a:lnTo>
                    <a:pt x="22" y="31"/>
                  </a:lnTo>
                  <a:lnTo>
                    <a:pt x="22" y="28"/>
                  </a:lnTo>
                  <a:lnTo>
                    <a:pt x="23" y="24"/>
                  </a:lnTo>
                  <a:lnTo>
                    <a:pt x="25" y="23"/>
                  </a:lnTo>
                  <a:lnTo>
                    <a:pt x="21" y="13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8" name="Freeform 157">
              <a:extLst>
                <a:ext uri="{FF2B5EF4-FFF2-40B4-BE49-F238E27FC236}">
                  <a16:creationId xmlns:a16="http://schemas.microsoft.com/office/drawing/2014/main" id="{AA917C0A-682F-422B-866D-DB3644148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047"/>
              <a:ext cx="66" cy="77"/>
            </a:xfrm>
            <a:custGeom>
              <a:avLst/>
              <a:gdLst>
                <a:gd name="T0" fmla="*/ 0 w 66"/>
                <a:gd name="T1" fmla="*/ 8 h 77"/>
                <a:gd name="T2" fmla="*/ 3 w 66"/>
                <a:gd name="T3" fmla="*/ 14 h 77"/>
                <a:gd name="T4" fmla="*/ 6 w 66"/>
                <a:gd name="T5" fmla="*/ 21 h 77"/>
                <a:gd name="T6" fmla="*/ 10 w 66"/>
                <a:gd name="T7" fmla="*/ 25 h 77"/>
                <a:gd name="T8" fmla="*/ 15 w 66"/>
                <a:gd name="T9" fmla="*/ 30 h 77"/>
                <a:gd name="T10" fmla="*/ 21 w 66"/>
                <a:gd name="T11" fmla="*/ 33 h 77"/>
                <a:gd name="T12" fmla="*/ 28 w 66"/>
                <a:gd name="T13" fmla="*/ 37 h 77"/>
                <a:gd name="T14" fmla="*/ 34 w 66"/>
                <a:gd name="T15" fmla="*/ 40 h 77"/>
                <a:gd name="T16" fmla="*/ 41 w 66"/>
                <a:gd name="T17" fmla="*/ 44 h 77"/>
                <a:gd name="T18" fmla="*/ 47 w 66"/>
                <a:gd name="T19" fmla="*/ 51 h 77"/>
                <a:gd name="T20" fmla="*/ 54 w 66"/>
                <a:gd name="T21" fmla="*/ 58 h 77"/>
                <a:gd name="T22" fmla="*/ 56 w 66"/>
                <a:gd name="T23" fmla="*/ 62 h 77"/>
                <a:gd name="T24" fmla="*/ 61 w 66"/>
                <a:gd name="T25" fmla="*/ 66 h 77"/>
                <a:gd name="T26" fmla="*/ 63 w 66"/>
                <a:gd name="T27" fmla="*/ 72 h 77"/>
                <a:gd name="T28" fmla="*/ 66 w 66"/>
                <a:gd name="T29" fmla="*/ 77 h 77"/>
                <a:gd name="T30" fmla="*/ 58 w 66"/>
                <a:gd name="T31" fmla="*/ 52 h 77"/>
                <a:gd name="T32" fmla="*/ 44 w 66"/>
                <a:gd name="T33" fmla="*/ 37 h 77"/>
                <a:gd name="T34" fmla="*/ 37 w 66"/>
                <a:gd name="T35" fmla="*/ 34 h 77"/>
                <a:gd name="T36" fmla="*/ 33 w 66"/>
                <a:gd name="T37" fmla="*/ 33 h 77"/>
                <a:gd name="T38" fmla="*/ 28 w 66"/>
                <a:gd name="T39" fmla="*/ 30 h 77"/>
                <a:gd name="T40" fmla="*/ 22 w 66"/>
                <a:gd name="T41" fmla="*/ 27 h 77"/>
                <a:gd name="T42" fmla="*/ 17 w 66"/>
                <a:gd name="T43" fmla="*/ 23 h 77"/>
                <a:gd name="T44" fmla="*/ 12 w 66"/>
                <a:gd name="T45" fmla="*/ 19 h 77"/>
                <a:gd name="T46" fmla="*/ 8 w 66"/>
                <a:gd name="T47" fmla="*/ 15 h 77"/>
                <a:gd name="T48" fmla="*/ 7 w 66"/>
                <a:gd name="T49" fmla="*/ 11 h 77"/>
                <a:gd name="T50" fmla="*/ 12 w 66"/>
                <a:gd name="T51" fmla="*/ 8 h 77"/>
                <a:gd name="T52" fmla="*/ 19 w 66"/>
                <a:gd name="T53" fmla="*/ 8 h 77"/>
                <a:gd name="T54" fmla="*/ 26 w 66"/>
                <a:gd name="T55" fmla="*/ 8 h 77"/>
                <a:gd name="T56" fmla="*/ 33 w 66"/>
                <a:gd name="T57" fmla="*/ 10 h 77"/>
                <a:gd name="T58" fmla="*/ 37 w 66"/>
                <a:gd name="T59" fmla="*/ 11 h 77"/>
                <a:gd name="T60" fmla="*/ 44 w 66"/>
                <a:gd name="T61" fmla="*/ 15 h 77"/>
                <a:gd name="T62" fmla="*/ 48 w 66"/>
                <a:gd name="T63" fmla="*/ 21 h 77"/>
                <a:gd name="T64" fmla="*/ 50 w 66"/>
                <a:gd name="T65" fmla="*/ 29 h 77"/>
                <a:gd name="T66" fmla="*/ 52 w 66"/>
                <a:gd name="T67" fmla="*/ 30 h 77"/>
                <a:gd name="T68" fmla="*/ 55 w 66"/>
                <a:gd name="T69" fmla="*/ 32 h 77"/>
                <a:gd name="T70" fmla="*/ 56 w 66"/>
                <a:gd name="T71" fmla="*/ 27 h 77"/>
                <a:gd name="T72" fmla="*/ 56 w 66"/>
                <a:gd name="T73" fmla="*/ 23 h 77"/>
                <a:gd name="T74" fmla="*/ 55 w 66"/>
                <a:gd name="T75" fmla="*/ 18 h 77"/>
                <a:gd name="T76" fmla="*/ 52 w 66"/>
                <a:gd name="T77" fmla="*/ 14 h 77"/>
                <a:gd name="T78" fmla="*/ 48 w 66"/>
                <a:gd name="T79" fmla="*/ 10 h 77"/>
                <a:gd name="T80" fmla="*/ 44 w 66"/>
                <a:gd name="T81" fmla="*/ 5 h 77"/>
                <a:gd name="T82" fmla="*/ 39 w 66"/>
                <a:gd name="T83" fmla="*/ 3 h 77"/>
                <a:gd name="T84" fmla="*/ 36 w 66"/>
                <a:gd name="T85" fmla="*/ 1 h 77"/>
                <a:gd name="T86" fmla="*/ 29 w 66"/>
                <a:gd name="T87" fmla="*/ 0 h 77"/>
                <a:gd name="T88" fmla="*/ 23 w 66"/>
                <a:gd name="T89" fmla="*/ 0 h 77"/>
                <a:gd name="T90" fmla="*/ 17 w 66"/>
                <a:gd name="T91" fmla="*/ 1 h 77"/>
                <a:gd name="T92" fmla="*/ 12 w 66"/>
                <a:gd name="T93" fmla="*/ 3 h 77"/>
                <a:gd name="T94" fmla="*/ 7 w 66"/>
                <a:gd name="T95" fmla="*/ 4 h 77"/>
                <a:gd name="T96" fmla="*/ 4 w 66"/>
                <a:gd name="T97" fmla="*/ 5 h 77"/>
                <a:gd name="T98" fmla="*/ 0 w 66"/>
                <a:gd name="T99" fmla="*/ 7 h 77"/>
                <a:gd name="T100" fmla="*/ 0 w 66"/>
                <a:gd name="T101" fmla="*/ 8 h 77"/>
                <a:gd name="T102" fmla="*/ 0 w 66"/>
                <a:gd name="T103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" h="77">
                  <a:moveTo>
                    <a:pt x="0" y="8"/>
                  </a:moveTo>
                  <a:lnTo>
                    <a:pt x="3" y="14"/>
                  </a:lnTo>
                  <a:lnTo>
                    <a:pt x="6" y="21"/>
                  </a:lnTo>
                  <a:lnTo>
                    <a:pt x="10" y="25"/>
                  </a:lnTo>
                  <a:lnTo>
                    <a:pt x="15" y="30"/>
                  </a:lnTo>
                  <a:lnTo>
                    <a:pt x="21" y="33"/>
                  </a:lnTo>
                  <a:lnTo>
                    <a:pt x="28" y="37"/>
                  </a:lnTo>
                  <a:lnTo>
                    <a:pt x="34" y="40"/>
                  </a:lnTo>
                  <a:lnTo>
                    <a:pt x="41" y="44"/>
                  </a:lnTo>
                  <a:lnTo>
                    <a:pt x="47" y="51"/>
                  </a:lnTo>
                  <a:lnTo>
                    <a:pt x="54" y="58"/>
                  </a:lnTo>
                  <a:lnTo>
                    <a:pt x="56" y="62"/>
                  </a:lnTo>
                  <a:lnTo>
                    <a:pt x="61" y="66"/>
                  </a:lnTo>
                  <a:lnTo>
                    <a:pt x="63" y="72"/>
                  </a:lnTo>
                  <a:lnTo>
                    <a:pt x="66" y="77"/>
                  </a:lnTo>
                  <a:lnTo>
                    <a:pt x="58" y="52"/>
                  </a:lnTo>
                  <a:lnTo>
                    <a:pt x="44" y="37"/>
                  </a:lnTo>
                  <a:lnTo>
                    <a:pt x="37" y="34"/>
                  </a:lnTo>
                  <a:lnTo>
                    <a:pt x="33" y="33"/>
                  </a:lnTo>
                  <a:lnTo>
                    <a:pt x="28" y="30"/>
                  </a:lnTo>
                  <a:lnTo>
                    <a:pt x="22" y="27"/>
                  </a:lnTo>
                  <a:lnTo>
                    <a:pt x="17" y="23"/>
                  </a:lnTo>
                  <a:lnTo>
                    <a:pt x="12" y="19"/>
                  </a:lnTo>
                  <a:lnTo>
                    <a:pt x="8" y="15"/>
                  </a:lnTo>
                  <a:lnTo>
                    <a:pt x="7" y="11"/>
                  </a:lnTo>
                  <a:lnTo>
                    <a:pt x="12" y="8"/>
                  </a:lnTo>
                  <a:lnTo>
                    <a:pt x="19" y="8"/>
                  </a:lnTo>
                  <a:lnTo>
                    <a:pt x="26" y="8"/>
                  </a:lnTo>
                  <a:lnTo>
                    <a:pt x="33" y="10"/>
                  </a:lnTo>
                  <a:lnTo>
                    <a:pt x="37" y="11"/>
                  </a:lnTo>
                  <a:lnTo>
                    <a:pt x="44" y="15"/>
                  </a:lnTo>
                  <a:lnTo>
                    <a:pt x="48" y="21"/>
                  </a:lnTo>
                  <a:lnTo>
                    <a:pt x="50" y="29"/>
                  </a:lnTo>
                  <a:lnTo>
                    <a:pt x="52" y="30"/>
                  </a:lnTo>
                  <a:lnTo>
                    <a:pt x="55" y="32"/>
                  </a:lnTo>
                  <a:lnTo>
                    <a:pt x="56" y="27"/>
                  </a:lnTo>
                  <a:lnTo>
                    <a:pt x="56" y="23"/>
                  </a:lnTo>
                  <a:lnTo>
                    <a:pt x="55" y="18"/>
                  </a:lnTo>
                  <a:lnTo>
                    <a:pt x="52" y="14"/>
                  </a:lnTo>
                  <a:lnTo>
                    <a:pt x="48" y="10"/>
                  </a:lnTo>
                  <a:lnTo>
                    <a:pt x="44" y="5"/>
                  </a:lnTo>
                  <a:lnTo>
                    <a:pt x="39" y="3"/>
                  </a:lnTo>
                  <a:lnTo>
                    <a:pt x="36" y="1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2" y="3"/>
                  </a:lnTo>
                  <a:lnTo>
                    <a:pt x="7" y="4"/>
                  </a:lnTo>
                  <a:lnTo>
                    <a:pt x="4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9" name="Freeform 158">
              <a:extLst>
                <a:ext uri="{FF2B5EF4-FFF2-40B4-BE49-F238E27FC236}">
                  <a16:creationId xmlns:a16="http://schemas.microsoft.com/office/drawing/2014/main" id="{3BEBC432-98B5-49E7-A57F-7D0C9DB94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" y="1793"/>
              <a:ext cx="281" cy="258"/>
            </a:xfrm>
            <a:custGeom>
              <a:avLst/>
              <a:gdLst>
                <a:gd name="T0" fmla="*/ 281 w 281"/>
                <a:gd name="T1" fmla="*/ 257 h 258"/>
                <a:gd name="T2" fmla="*/ 8 w 281"/>
                <a:gd name="T3" fmla="*/ 0 h 258"/>
                <a:gd name="T4" fmla="*/ 0 w 281"/>
                <a:gd name="T5" fmla="*/ 2 h 258"/>
                <a:gd name="T6" fmla="*/ 272 w 281"/>
                <a:gd name="T7" fmla="*/ 258 h 258"/>
                <a:gd name="T8" fmla="*/ 281 w 281"/>
                <a:gd name="T9" fmla="*/ 257 h 258"/>
                <a:gd name="T10" fmla="*/ 281 w 281"/>
                <a:gd name="T11" fmla="*/ 25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258">
                  <a:moveTo>
                    <a:pt x="281" y="257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272" y="258"/>
                  </a:lnTo>
                  <a:lnTo>
                    <a:pt x="281" y="257"/>
                  </a:lnTo>
                  <a:lnTo>
                    <a:pt x="281" y="2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0" name="Freeform 159">
              <a:extLst>
                <a:ext uri="{FF2B5EF4-FFF2-40B4-BE49-F238E27FC236}">
                  <a16:creationId xmlns:a16="http://schemas.microsoft.com/office/drawing/2014/main" id="{0F311942-FAA0-4F81-AED6-F7F92D8E2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2134"/>
              <a:ext cx="83" cy="41"/>
            </a:xfrm>
            <a:custGeom>
              <a:avLst/>
              <a:gdLst>
                <a:gd name="T0" fmla="*/ 39 w 83"/>
                <a:gd name="T1" fmla="*/ 0 h 41"/>
                <a:gd name="T2" fmla="*/ 33 w 83"/>
                <a:gd name="T3" fmla="*/ 0 h 41"/>
                <a:gd name="T4" fmla="*/ 28 w 83"/>
                <a:gd name="T5" fmla="*/ 0 h 41"/>
                <a:gd name="T6" fmla="*/ 22 w 83"/>
                <a:gd name="T7" fmla="*/ 0 h 41"/>
                <a:gd name="T8" fmla="*/ 17 w 83"/>
                <a:gd name="T9" fmla="*/ 0 h 41"/>
                <a:gd name="T10" fmla="*/ 11 w 83"/>
                <a:gd name="T11" fmla="*/ 0 h 41"/>
                <a:gd name="T12" fmla="*/ 7 w 83"/>
                <a:gd name="T13" fmla="*/ 4 h 41"/>
                <a:gd name="T14" fmla="*/ 3 w 83"/>
                <a:gd name="T15" fmla="*/ 7 h 41"/>
                <a:gd name="T16" fmla="*/ 1 w 83"/>
                <a:gd name="T17" fmla="*/ 13 h 41"/>
                <a:gd name="T18" fmla="*/ 0 w 83"/>
                <a:gd name="T19" fmla="*/ 19 h 41"/>
                <a:gd name="T20" fmla="*/ 0 w 83"/>
                <a:gd name="T21" fmla="*/ 23 h 41"/>
                <a:gd name="T22" fmla="*/ 1 w 83"/>
                <a:gd name="T23" fmla="*/ 27 h 41"/>
                <a:gd name="T24" fmla="*/ 6 w 83"/>
                <a:gd name="T25" fmla="*/ 33 h 41"/>
                <a:gd name="T26" fmla="*/ 8 w 83"/>
                <a:gd name="T27" fmla="*/ 36 h 41"/>
                <a:gd name="T28" fmla="*/ 14 w 83"/>
                <a:gd name="T29" fmla="*/ 38 h 41"/>
                <a:gd name="T30" fmla="*/ 18 w 83"/>
                <a:gd name="T31" fmla="*/ 38 h 41"/>
                <a:gd name="T32" fmla="*/ 25 w 83"/>
                <a:gd name="T33" fmla="*/ 40 h 41"/>
                <a:gd name="T34" fmla="*/ 32 w 83"/>
                <a:gd name="T35" fmla="*/ 40 h 41"/>
                <a:gd name="T36" fmla="*/ 39 w 83"/>
                <a:gd name="T37" fmla="*/ 40 h 41"/>
                <a:gd name="T38" fmla="*/ 43 w 83"/>
                <a:gd name="T39" fmla="*/ 40 h 41"/>
                <a:gd name="T40" fmla="*/ 47 w 83"/>
                <a:gd name="T41" fmla="*/ 40 h 41"/>
                <a:gd name="T42" fmla="*/ 51 w 83"/>
                <a:gd name="T43" fmla="*/ 40 h 41"/>
                <a:gd name="T44" fmla="*/ 57 w 83"/>
                <a:gd name="T45" fmla="*/ 41 h 41"/>
                <a:gd name="T46" fmla="*/ 63 w 83"/>
                <a:gd name="T47" fmla="*/ 40 h 41"/>
                <a:gd name="T48" fmla="*/ 73 w 83"/>
                <a:gd name="T49" fmla="*/ 38 h 41"/>
                <a:gd name="T50" fmla="*/ 76 w 83"/>
                <a:gd name="T51" fmla="*/ 36 h 41"/>
                <a:gd name="T52" fmla="*/ 79 w 83"/>
                <a:gd name="T53" fmla="*/ 33 h 41"/>
                <a:gd name="T54" fmla="*/ 81 w 83"/>
                <a:gd name="T55" fmla="*/ 30 h 41"/>
                <a:gd name="T56" fmla="*/ 83 w 83"/>
                <a:gd name="T57" fmla="*/ 26 h 41"/>
                <a:gd name="T58" fmla="*/ 81 w 83"/>
                <a:gd name="T59" fmla="*/ 18 h 41"/>
                <a:gd name="T60" fmla="*/ 79 w 83"/>
                <a:gd name="T61" fmla="*/ 12 h 41"/>
                <a:gd name="T62" fmla="*/ 74 w 83"/>
                <a:gd name="T63" fmla="*/ 8 h 41"/>
                <a:gd name="T64" fmla="*/ 70 w 83"/>
                <a:gd name="T65" fmla="*/ 5 h 41"/>
                <a:gd name="T66" fmla="*/ 63 w 83"/>
                <a:gd name="T67" fmla="*/ 2 h 41"/>
                <a:gd name="T68" fmla="*/ 59 w 83"/>
                <a:gd name="T69" fmla="*/ 2 h 41"/>
                <a:gd name="T70" fmla="*/ 54 w 83"/>
                <a:gd name="T71" fmla="*/ 1 h 41"/>
                <a:gd name="T72" fmla="*/ 48 w 83"/>
                <a:gd name="T73" fmla="*/ 1 h 41"/>
                <a:gd name="T74" fmla="*/ 45 w 83"/>
                <a:gd name="T75" fmla="*/ 0 h 41"/>
                <a:gd name="T76" fmla="*/ 43 w 83"/>
                <a:gd name="T77" fmla="*/ 0 h 41"/>
                <a:gd name="T78" fmla="*/ 40 w 83"/>
                <a:gd name="T79" fmla="*/ 0 h 41"/>
                <a:gd name="T80" fmla="*/ 39 w 83"/>
                <a:gd name="T81" fmla="*/ 0 h 41"/>
                <a:gd name="T82" fmla="*/ 39 w 83"/>
                <a:gd name="T8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41">
                  <a:moveTo>
                    <a:pt x="39" y="0"/>
                  </a:move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3" y="7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4" y="38"/>
                  </a:lnTo>
                  <a:lnTo>
                    <a:pt x="18" y="38"/>
                  </a:lnTo>
                  <a:lnTo>
                    <a:pt x="25" y="40"/>
                  </a:lnTo>
                  <a:lnTo>
                    <a:pt x="32" y="40"/>
                  </a:lnTo>
                  <a:lnTo>
                    <a:pt x="39" y="40"/>
                  </a:lnTo>
                  <a:lnTo>
                    <a:pt x="43" y="40"/>
                  </a:lnTo>
                  <a:lnTo>
                    <a:pt x="47" y="40"/>
                  </a:lnTo>
                  <a:lnTo>
                    <a:pt x="51" y="40"/>
                  </a:lnTo>
                  <a:lnTo>
                    <a:pt x="57" y="41"/>
                  </a:lnTo>
                  <a:lnTo>
                    <a:pt x="63" y="40"/>
                  </a:lnTo>
                  <a:lnTo>
                    <a:pt x="73" y="38"/>
                  </a:lnTo>
                  <a:lnTo>
                    <a:pt x="76" y="36"/>
                  </a:lnTo>
                  <a:lnTo>
                    <a:pt x="79" y="33"/>
                  </a:lnTo>
                  <a:lnTo>
                    <a:pt x="81" y="30"/>
                  </a:lnTo>
                  <a:lnTo>
                    <a:pt x="83" y="26"/>
                  </a:lnTo>
                  <a:lnTo>
                    <a:pt x="81" y="18"/>
                  </a:lnTo>
                  <a:lnTo>
                    <a:pt x="79" y="12"/>
                  </a:lnTo>
                  <a:lnTo>
                    <a:pt x="74" y="8"/>
                  </a:lnTo>
                  <a:lnTo>
                    <a:pt x="70" y="5"/>
                  </a:lnTo>
                  <a:lnTo>
                    <a:pt x="63" y="2"/>
                  </a:lnTo>
                  <a:lnTo>
                    <a:pt x="59" y="2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1" name="Freeform 160">
              <a:extLst>
                <a:ext uri="{FF2B5EF4-FFF2-40B4-BE49-F238E27FC236}">
                  <a16:creationId xmlns:a16="http://schemas.microsoft.com/office/drawing/2014/main" id="{0C2CE8CF-7BCD-4D50-93AF-68928FB51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145"/>
              <a:ext cx="76" cy="115"/>
            </a:xfrm>
            <a:custGeom>
              <a:avLst/>
              <a:gdLst>
                <a:gd name="T0" fmla="*/ 11 w 76"/>
                <a:gd name="T1" fmla="*/ 115 h 115"/>
                <a:gd name="T2" fmla="*/ 10 w 76"/>
                <a:gd name="T3" fmla="*/ 110 h 115"/>
                <a:gd name="T4" fmla="*/ 10 w 76"/>
                <a:gd name="T5" fmla="*/ 106 h 115"/>
                <a:gd name="T6" fmla="*/ 10 w 76"/>
                <a:gd name="T7" fmla="*/ 100 h 115"/>
                <a:gd name="T8" fmla="*/ 10 w 76"/>
                <a:gd name="T9" fmla="*/ 96 h 115"/>
                <a:gd name="T10" fmla="*/ 8 w 76"/>
                <a:gd name="T11" fmla="*/ 89 h 115"/>
                <a:gd name="T12" fmla="*/ 8 w 76"/>
                <a:gd name="T13" fmla="*/ 85 h 115"/>
                <a:gd name="T14" fmla="*/ 8 w 76"/>
                <a:gd name="T15" fmla="*/ 80 h 115"/>
                <a:gd name="T16" fmla="*/ 8 w 76"/>
                <a:gd name="T17" fmla="*/ 74 h 115"/>
                <a:gd name="T18" fmla="*/ 8 w 76"/>
                <a:gd name="T19" fmla="*/ 69 h 115"/>
                <a:gd name="T20" fmla="*/ 8 w 76"/>
                <a:gd name="T21" fmla="*/ 64 h 115"/>
                <a:gd name="T22" fmla="*/ 8 w 76"/>
                <a:gd name="T23" fmla="*/ 59 h 115"/>
                <a:gd name="T24" fmla="*/ 8 w 76"/>
                <a:gd name="T25" fmla="*/ 53 h 115"/>
                <a:gd name="T26" fmla="*/ 8 w 76"/>
                <a:gd name="T27" fmla="*/ 49 h 115"/>
                <a:gd name="T28" fmla="*/ 10 w 76"/>
                <a:gd name="T29" fmla="*/ 45 h 115"/>
                <a:gd name="T30" fmla="*/ 10 w 76"/>
                <a:gd name="T31" fmla="*/ 40 h 115"/>
                <a:gd name="T32" fmla="*/ 11 w 76"/>
                <a:gd name="T33" fmla="*/ 37 h 115"/>
                <a:gd name="T34" fmla="*/ 14 w 76"/>
                <a:gd name="T35" fmla="*/ 27 h 115"/>
                <a:gd name="T36" fmla="*/ 18 w 76"/>
                <a:gd name="T37" fmla="*/ 20 h 115"/>
                <a:gd name="T38" fmla="*/ 24 w 76"/>
                <a:gd name="T39" fmla="*/ 15 h 115"/>
                <a:gd name="T40" fmla="*/ 30 w 76"/>
                <a:gd name="T41" fmla="*/ 12 h 115"/>
                <a:gd name="T42" fmla="*/ 35 w 76"/>
                <a:gd name="T43" fmla="*/ 9 h 115"/>
                <a:gd name="T44" fmla="*/ 39 w 76"/>
                <a:gd name="T45" fmla="*/ 8 h 115"/>
                <a:gd name="T46" fmla="*/ 43 w 76"/>
                <a:gd name="T47" fmla="*/ 8 h 115"/>
                <a:gd name="T48" fmla="*/ 48 w 76"/>
                <a:gd name="T49" fmla="*/ 8 h 115"/>
                <a:gd name="T50" fmla="*/ 54 w 76"/>
                <a:gd name="T51" fmla="*/ 8 h 115"/>
                <a:gd name="T52" fmla="*/ 61 w 76"/>
                <a:gd name="T53" fmla="*/ 9 h 115"/>
                <a:gd name="T54" fmla="*/ 68 w 76"/>
                <a:gd name="T55" fmla="*/ 12 h 115"/>
                <a:gd name="T56" fmla="*/ 76 w 76"/>
                <a:gd name="T57" fmla="*/ 15 h 115"/>
                <a:gd name="T58" fmla="*/ 76 w 76"/>
                <a:gd name="T59" fmla="*/ 4 h 115"/>
                <a:gd name="T60" fmla="*/ 66 w 76"/>
                <a:gd name="T61" fmla="*/ 1 h 115"/>
                <a:gd name="T62" fmla="*/ 58 w 76"/>
                <a:gd name="T63" fmla="*/ 1 h 115"/>
                <a:gd name="T64" fmla="*/ 50 w 76"/>
                <a:gd name="T65" fmla="*/ 0 h 115"/>
                <a:gd name="T66" fmla="*/ 43 w 76"/>
                <a:gd name="T67" fmla="*/ 1 h 115"/>
                <a:gd name="T68" fmla="*/ 35 w 76"/>
                <a:gd name="T69" fmla="*/ 1 h 115"/>
                <a:gd name="T70" fmla="*/ 28 w 76"/>
                <a:gd name="T71" fmla="*/ 4 h 115"/>
                <a:gd name="T72" fmla="*/ 22 w 76"/>
                <a:gd name="T73" fmla="*/ 8 h 115"/>
                <a:gd name="T74" fmla="*/ 18 w 76"/>
                <a:gd name="T75" fmla="*/ 12 h 115"/>
                <a:gd name="T76" fmla="*/ 11 w 76"/>
                <a:gd name="T77" fmla="*/ 18 h 115"/>
                <a:gd name="T78" fmla="*/ 7 w 76"/>
                <a:gd name="T79" fmla="*/ 25 h 115"/>
                <a:gd name="T80" fmla="*/ 6 w 76"/>
                <a:gd name="T81" fmla="*/ 29 h 115"/>
                <a:gd name="T82" fmla="*/ 4 w 76"/>
                <a:gd name="T83" fmla="*/ 34 h 115"/>
                <a:gd name="T84" fmla="*/ 3 w 76"/>
                <a:gd name="T85" fmla="*/ 40 h 115"/>
                <a:gd name="T86" fmla="*/ 3 w 76"/>
                <a:gd name="T87" fmla="*/ 45 h 115"/>
                <a:gd name="T88" fmla="*/ 2 w 76"/>
                <a:gd name="T89" fmla="*/ 51 h 115"/>
                <a:gd name="T90" fmla="*/ 0 w 76"/>
                <a:gd name="T91" fmla="*/ 58 h 115"/>
                <a:gd name="T92" fmla="*/ 0 w 76"/>
                <a:gd name="T93" fmla="*/ 64 h 115"/>
                <a:gd name="T94" fmla="*/ 2 w 76"/>
                <a:gd name="T95" fmla="*/ 73 h 115"/>
                <a:gd name="T96" fmla="*/ 2 w 76"/>
                <a:gd name="T97" fmla="*/ 77 h 115"/>
                <a:gd name="T98" fmla="*/ 2 w 76"/>
                <a:gd name="T99" fmla="*/ 81 h 115"/>
                <a:gd name="T100" fmla="*/ 2 w 76"/>
                <a:gd name="T101" fmla="*/ 85 h 115"/>
                <a:gd name="T102" fmla="*/ 2 w 76"/>
                <a:gd name="T103" fmla="*/ 89 h 115"/>
                <a:gd name="T104" fmla="*/ 2 w 76"/>
                <a:gd name="T105" fmla="*/ 93 h 115"/>
                <a:gd name="T106" fmla="*/ 2 w 76"/>
                <a:gd name="T107" fmla="*/ 99 h 115"/>
                <a:gd name="T108" fmla="*/ 3 w 76"/>
                <a:gd name="T109" fmla="*/ 104 h 115"/>
                <a:gd name="T110" fmla="*/ 4 w 76"/>
                <a:gd name="T111" fmla="*/ 109 h 115"/>
                <a:gd name="T112" fmla="*/ 11 w 76"/>
                <a:gd name="T113" fmla="*/ 115 h 115"/>
                <a:gd name="T114" fmla="*/ 11 w 76"/>
                <a:gd name="T11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" h="115">
                  <a:moveTo>
                    <a:pt x="11" y="115"/>
                  </a:moveTo>
                  <a:lnTo>
                    <a:pt x="10" y="110"/>
                  </a:lnTo>
                  <a:lnTo>
                    <a:pt x="10" y="106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8" y="80"/>
                  </a:lnTo>
                  <a:lnTo>
                    <a:pt x="8" y="74"/>
                  </a:lnTo>
                  <a:lnTo>
                    <a:pt x="8" y="69"/>
                  </a:lnTo>
                  <a:lnTo>
                    <a:pt x="8" y="64"/>
                  </a:lnTo>
                  <a:lnTo>
                    <a:pt x="8" y="59"/>
                  </a:lnTo>
                  <a:lnTo>
                    <a:pt x="8" y="53"/>
                  </a:lnTo>
                  <a:lnTo>
                    <a:pt x="8" y="49"/>
                  </a:lnTo>
                  <a:lnTo>
                    <a:pt x="10" y="45"/>
                  </a:lnTo>
                  <a:lnTo>
                    <a:pt x="10" y="40"/>
                  </a:lnTo>
                  <a:lnTo>
                    <a:pt x="11" y="37"/>
                  </a:lnTo>
                  <a:lnTo>
                    <a:pt x="14" y="27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0" y="12"/>
                  </a:lnTo>
                  <a:lnTo>
                    <a:pt x="35" y="9"/>
                  </a:lnTo>
                  <a:lnTo>
                    <a:pt x="39" y="8"/>
                  </a:lnTo>
                  <a:lnTo>
                    <a:pt x="43" y="8"/>
                  </a:lnTo>
                  <a:lnTo>
                    <a:pt x="48" y="8"/>
                  </a:lnTo>
                  <a:lnTo>
                    <a:pt x="54" y="8"/>
                  </a:lnTo>
                  <a:lnTo>
                    <a:pt x="61" y="9"/>
                  </a:lnTo>
                  <a:lnTo>
                    <a:pt x="68" y="12"/>
                  </a:lnTo>
                  <a:lnTo>
                    <a:pt x="76" y="15"/>
                  </a:lnTo>
                  <a:lnTo>
                    <a:pt x="76" y="4"/>
                  </a:lnTo>
                  <a:lnTo>
                    <a:pt x="66" y="1"/>
                  </a:lnTo>
                  <a:lnTo>
                    <a:pt x="58" y="1"/>
                  </a:lnTo>
                  <a:lnTo>
                    <a:pt x="50" y="0"/>
                  </a:lnTo>
                  <a:lnTo>
                    <a:pt x="43" y="1"/>
                  </a:lnTo>
                  <a:lnTo>
                    <a:pt x="35" y="1"/>
                  </a:lnTo>
                  <a:lnTo>
                    <a:pt x="28" y="4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1" y="18"/>
                  </a:lnTo>
                  <a:lnTo>
                    <a:pt x="7" y="25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3" y="40"/>
                  </a:lnTo>
                  <a:lnTo>
                    <a:pt x="3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2" y="73"/>
                  </a:lnTo>
                  <a:lnTo>
                    <a:pt x="2" y="77"/>
                  </a:lnTo>
                  <a:lnTo>
                    <a:pt x="2" y="81"/>
                  </a:lnTo>
                  <a:lnTo>
                    <a:pt x="2" y="85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9"/>
                  </a:lnTo>
                  <a:lnTo>
                    <a:pt x="3" y="104"/>
                  </a:lnTo>
                  <a:lnTo>
                    <a:pt x="4" y="109"/>
                  </a:lnTo>
                  <a:lnTo>
                    <a:pt x="11" y="115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2" name="Freeform 161">
              <a:extLst>
                <a:ext uri="{FF2B5EF4-FFF2-40B4-BE49-F238E27FC236}">
                  <a16:creationId xmlns:a16="http://schemas.microsoft.com/office/drawing/2014/main" id="{A4C29594-7845-4940-8CE1-CFE48B5B6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2128"/>
              <a:ext cx="96" cy="55"/>
            </a:xfrm>
            <a:custGeom>
              <a:avLst/>
              <a:gdLst>
                <a:gd name="T0" fmla="*/ 58 w 96"/>
                <a:gd name="T1" fmla="*/ 0 h 55"/>
                <a:gd name="T2" fmla="*/ 43 w 96"/>
                <a:gd name="T3" fmla="*/ 0 h 55"/>
                <a:gd name="T4" fmla="*/ 28 w 96"/>
                <a:gd name="T5" fmla="*/ 2 h 55"/>
                <a:gd name="T6" fmla="*/ 14 w 96"/>
                <a:gd name="T7" fmla="*/ 8 h 55"/>
                <a:gd name="T8" fmla="*/ 7 w 96"/>
                <a:gd name="T9" fmla="*/ 15 h 55"/>
                <a:gd name="T10" fmla="*/ 6 w 96"/>
                <a:gd name="T11" fmla="*/ 24 h 55"/>
                <a:gd name="T12" fmla="*/ 8 w 96"/>
                <a:gd name="T13" fmla="*/ 26 h 55"/>
                <a:gd name="T14" fmla="*/ 11 w 96"/>
                <a:gd name="T15" fmla="*/ 18 h 55"/>
                <a:gd name="T16" fmla="*/ 21 w 96"/>
                <a:gd name="T17" fmla="*/ 10 h 55"/>
                <a:gd name="T18" fmla="*/ 36 w 96"/>
                <a:gd name="T19" fmla="*/ 6 h 55"/>
                <a:gd name="T20" fmla="*/ 50 w 96"/>
                <a:gd name="T21" fmla="*/ 6 h 55"/>
                <a:gd name="T22" fmla="*/ 63 w 96"/>
                <a:gd name="T23" fmla="*/ 6 h 55"/>
                <a:gd name="T24" fmla="*/ 76 w 96"/>
                <a:gd name="T25" fmla="*/ 10 h 55"/>
                <a:gd name="T26" fmla="*/ 85 w 96"/>
                <a:gd name="T27" fmla="*/ 18 h 55"/>
                <a:gd name="T28" fmla="*/ 90 w 96"/>
                <a:gd name="T29" fmla="*/ 31 h 55"/>
                <a:gd name="T30" fmla="*/ 83 w 96"/>
                <a:gd name="T31" fmla="*/ 42 h 55"/>
                <a:gd name="T32" fmla="*/ 70 w 96"/>
                <a:gd name="T33" fmla="*/ 47 h 55"/>
                <a:gd name="T34" fmla="*/ 58 w 96"/>
                <a:gd name="T35" fmla="*/ 48 h 55"/>
                <a:gd name="T36" fmla="*/ 44 w 96"/>
                <a:gd name="T37" fmla="*/ 48 h 55"/>
                <a:gd name="T38" fmla="*/ 33 w 96"/>
                <a:gd name="T39" fmla="*/ 48 h 55"/>
                <a:gd name="T40" fmla="*/ 22 w 96"/>
                <a:gd name="T41" fmla="*/ 44 h 55"/>
                <a:gd name="T42" fmla="*/ 11 w 96"/>
                <a:gd name="T43" fmla="*/ 36 h 55"/>
                <a:gd name="T44" fmla="*/ 1 w 96"/>
                <a:gd name="T45" fmla="*/ 29 h 55"/>
                <a:gd name="T46" fmla="*/ 4 w 96"/>
                <a:gd name="T47" fmla="*/ 37 h 55"/>
                <a:gd name="T48" fmla="*/ 18 w 96"/>
                <a:gd name="T49" fmla="*/ 48 h 55"/>
                <a:gd name="T50" fmla="*/ 36 w 96"/>
                <a:gd name="T51" fmla="*/ 53 h 55"/>
                <a:gd name="T52" fmla="*/ 48 w 96"/>
                <a:gd name="T53" fmla="*/ 54 h 55"/>
                <a:gd name="T54" fmla="*/ 58 w 96"/>
                <a:gd name="T55" fmla="*/ 54 h 55"/>
                <a:gd name="T56" fmla="*/ 68 w 96"/>
                <a:gd name="T57" fmla="*/ 54 h 55"/>
                <a:gd name="T58" fmla="*/ 79 w 96"/>
                <a:gd name="T59" fmla="*/ 53 h 55"/>
                <a:gd name="T60" fmla="*/ 88 w 96"/>
                <a:gd name="T61" fmla="*/ 48 h 55"/>
                <a:gd name="T62" fmla="*/ 95 w 96"/>
                <a:gd name="T63" fmla="*/ 39 h 55"/>
                <a:gd name="T64" fmla="*/ 96 w 96"/>
                <a:gd name="T65" fmla="*/ 25 h 55"/>
                <a:gd name="T66" fmla="*/ 91 w 96"/>
                <a:gd name="T67" fmla="*/ 13 h 55"/>
                <a:gd name="T68" fmla="*/ 81 w 96"/>
                <a:gd name="T69" fmla="*/ 6 h 55"/>
                <a:gd name="T70" fmla="*/ 70 w 96"/>
                <a:gd name="T71" fmla="*/ 2 h 55"/>
                <a:gd name="T72" fmla="*/ 66 w 96"/>
                <a:gd name="T7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55">
                  <a:moveTo>
                    <a:pt x="66" y="0"/>
                  </a:moveTo>
                  <a:lnTo>
                    <a:pt x="58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28" y="2"/>
                  </a:lnTo>
                  <a:lnTo>
                    <a:pt x="21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1" y="18"/>
                  </a:lnTo>
                  <a:lnTo>
                    <a:pt x="17" y="14"/>
                  </a:lnTo>
                  <a:lnTo>
                    <a:pt x="21" y="10"/>
                  </a:lnTo>
                  <a:lnTo>
                    <a:pt x="29" y="8"/>
                  </a:lnTo>
                  <a:lnTo>
                    <a:pt x="36" y="6"/>
                  </a:lnTo>
                  <a:lnTo>
                    <a:pt x="43" y="6"/>
                  </a:lnTo>
                  <a:lnTo>
                    <a:pt x="50" y="6"/>
                  </a:lnTo>
                  <a:lnTo>
                    <a:pt x="58" y="6"/>
                  </a:lnTo>
                  <a:lnTo>
                    <a:pt x="63" y="6"/>
                  </a:lnTo>
                  <a:lnTo>
                    <a:pt x="70" y="7"/>
                  </a:lnTo>
                  <a:lnTo>
                    <a:pt x="76" y="10"/>
                  </a:lnTo>
                  <a:lnTo>
                    <a:pt x="81" y="14"/>
                  </a:lnTo>
                  <a:lnTo>
                    <a:pt x="85" y="18"/>
                  </a:lnTo>
                  <a:lnTo>
                    <a:pt x="88" y="24"/>
                  </a:lnTo>
                  <a:lnTo>
                    <a:pt x="90" y="31"/>
                  </a:lnTo>
                  <a:lnTo>
                    <a:pt x="88" y="37"/>
                  </a:lnTo>
                  <a:lnTo>
                    <a:pt x="83" y="42"/>
                  </a:lnTo>
                  <a:lnTo>
                    <a:pt x="77" y="46"/>
                  </a:lnTo>
                  <a:lnTo>
                    <a:pt x="70" y="47"/>
                  </a:lnTo>
                  <a:lnTo>
                    <a:pt x="65" y="48"/>
                  </a:lnTo>
                  <a:lnTo>
                    <a:pt x="58" y="48"/>
                  </a:lnTo>
                  <a:lnTo>
                    <a:pt x="51" y="48"/>
                  </a:lnTo>
                  <a:lnTo>
                    <a:pt x="44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8" y="46"/>
                  </a:lnTo>
                  <a:lnTo>
                    <a:pt x="22" y="44"/>
                  </a:lnTo>
                  <a:lnTo>
                    <a:pt x="19" y="42"/>
                  </a:lnTo>
                  <a:lnTo>
                    <a:pt x="11" y="36"/>
                  </a:lnTo>
                  <a:lnTo>
                    <a:pt x="4" y="28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4" y="37"/>
                  </a:lnTo>
                  <a:lnTo>
                    <a:pt x="11" y="44"/>
                  </a:lnTo>
                  <a:lnTo>
                    <a:pt x="18" y="48"/>
                  </a:lnTo>
                  <a:lnTo>
                    <a:pt x="28" y="51"/>
                  </a:lnTo>
                  <a:lnTo>
                    <a:pt x="36" y="53"/>
                  </a:lnTo>
                  <a:lnTo>
                    <a:pt x="44" y="54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58" y="54"/>
                  </a:lnTo>
                  <a:lnTo>
                    <a:pt x="62" y="55"/>
                  </a:lnTo>
                  <a:lnTo>
                    <a:pt x="68" y="54"/>
                  </a:lnTo>
                  <a:lnTo>
                    <a:pt x="73" y="54"/>
                  </a:lnTo>
                  <a:lnTo>
                    <a:pt x="79" y="53"/>
                  </a:lnTo>
                  <a:lnTo>
                    <a:pt x="84" y="51"/>
                  </a:lnTo>
                  <a:lnTo>
                    <a:pt x="88" y="48"/>
                  </a:lnTo>
                  <a:lnTo>
                    <a:pt x="92" y="44"/>
                  </a:lnTo>
                  <a:lnTo>
                    <a:pt x="95" y="39"/>
                  </a:lnTo>
                  <a:lnTo>
                    <a:pt x="96" y="33"/>
                  </a:lnTo>
                  <a:lnTo>
                    <a:pt x="96" y="25"/>
                  </a:lnTo>
                  <a:lnTo>
                    <a:pt x="94" y="18"/>
                  </a:lnTo>
                  <a:lnTo>
                    <a:pt x="91" y="13"/>
                  </a:lnTo>
                  <a:lnTo>
                    <a:pt x="87" y="10"/>
                  </a:lnTo>
                  <a:lnTo>
                    <a:pt x="81" y="6"/>
                  </a:lnTo>
                  <a:lnTo>
                    <a:pt x="77" y="4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3" name="Freeform 162">
              <a:extLst>
                <a:ext uri="{FF2B5EF4-FFF2-40B4-BE49-F238E27FC236}">
                  <a16:creationId xmlns:a16="http://schemas.microsoft.com/office/drawing/2014/main" id="{D10B8CBF-7195-4063-B51B-6691F0DD6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092"/>
              <a:ext cx="35" cy="43"/>
            </a:xfrm>
            <a:custGeom>
              <a:avLst/>
              <a:gdLst>
                <a:gd name="T0" fmla="*/ 35 w 35"/>
                <a:gd name="T1" fmla="*/ 43 h 43"/>
                <a:gd name="T2" fmla="*/ 31 w 35"/>
                <a:gd name="T3" fmla="*/ 38 h 43"/>
                <a:gd name="T4" fmla="*/ 27 w 35"/>
                <a:gd name="T5" fmla="*/ 33 h 43"/>
                <a:gd name="T6" fmla="*/ 23 w 35"/>
                <a:gd name="T7" fmla="*/ 28 h 43"/>
                <a:gd name="T8" fmla="*/ 20 w 35"/>
                <a:gd name="T9" fmla="*/ 24 h 43"/>
                <a:gd name="T10" fmla="*/ 15 w 35"/>
                <a:gd name="T11" fmla="*/ 17 h 43"/>
                <a:gd name="T12" fmla="*/ 12 w 35"/>
                <a:gd name="T13" fmla="*/ 13 h 43"/>
                <a:gd name="T14" fmla="*/ 6 w 35"/>
                <a:gd name="T15" fmla="*/ 6 h 43"/>
                <a:gd name="T16" fmla="*/ 4 w 35"/>
                <a:gd name="T17" fmla="*/ 0 h 43"/>
                <a:gd name="T18" fmla="*/ 0 w 35"/>
                <a:gd name="T19" fmla="*/ 6 h 43"/>
                <a:gd name="T20" fmla="*/ 2 w 35"/>
                <a:gd name="T21" fmla="*/ 10 h 43"/>
                <a:gd name="T22" fmla="*/ 6 w 35"/>
                <a:gd name="T23" fmla="*/ 16 h 43"/>
                <a:gd name="T24" fmla="*/ 9 w 35"/>
                <a:gd name="T25" fmla="*/ 20 h 43"/>
                <a:gd name="T26" fmla="*/ 13 w 35"/>
                <a:gd name="T27" fmla="*/ 25 h 43"/>
                <a:gd name="T28" fmla="*/ 15 w 35"/>
                <a:gd name="T29" fmla="*/ 29 h 43"/>
                <a:gd name="T30" fmla="*/ 19 w 35"/>
                <a:gd name="T31" fmla="*/ 33 h 43"/>
                <a:gd name="T32" fmla="*/ 23 w 35"/>
                <a:gd name="T33" fmla="*/ 38 h 43"/>
                <a:gd name="T34" fmla="*/ 27 w 35"/>
                <a:gd name="T35" fmla="*/ 43 h 43"/>
                <a:gd name="T36" fmla="*/ 35 w 35"/>
                <a:gd name="T37" fmla="*/ 43 h 43"/>
                <a:gd name="T38" fmla="*/ 35 w 35"/>
                <a:gd name="T3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43">
                  <a:moveTo>
                    <a:pt x="35" y="43"/>
                  </a:moveTo>
                  <a:lnTo>
                    <a:pt x="31" y="38"/>
                  </a:lnTo>
                  <a:lnTo>
                    <a:pt x="27" y="33"/>
                  </a:lnTo>
                  <a:lnTo>
                    <a:pt x="23" y="28"/>
                  </a:lnTo>
                  <a:lnTo>
                    <a:pt x="20" y="24"/>
                  </a:lnTo>
                  <a:lnTo>
                    <a:pt x="15" y="17"/>
                  </a:lnTo>
                  <a:lnTo>
                    <a:pt x="12" y="13"/>
                  </a:lnTo>
                  <a:lnTo>
                    <a:pt x="6" y="6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6"/>
                  </a:lnTo>
                  <a:lnTo>
                    <a:pt x="9" y="20"/>
                  </a:lnTo>
                  <a:lnTo>
                    <a:pt x="13" y="25"/>
                  </a:lnTo>
                  <a:lnTo>
                    <a:pt x="15" y="29"/>
                  </a:lnTo>
                  <a:lnTo>
                    <a:pt x="19" y="33"/>
                  </a:lnTo>
                  <a:lnTo>
                    <a:pt x="23" y="38"/>
                  </a:lnTo>
                  <a:lnTo>
                    <a:pt x="27" y="43"/>
                  </a:lnTo>
                  <a:lnTo>
                    <a:pt x="35" y="43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4" name="Freeform 163">
              <a:extLst>
                <a:ext uri="{FF2B5EF4-FFF2-40B4-BE49-F238E27FC236}">
                  <a16:creationId xmlns:a16="http://schemas.microsoft.com/office/drawing/2014/main" id="{60974C59-0524-4624-B6C1-27F1D8E74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174"/>
              <a:ext cx="157" cy="73"/>
            </a:xfrm>
            <a:custGeom>
              <a:avLst/>
              <a:gdLst>
                <a:gd name="T0" fmla="*/ 0 w 157"/>
                <a:gd name="T1" fmla="*/ 2 h 73"/>
                <a:gd name="T2" fmla="*/ 7 w 157"/>
                <a:gd name="T3" fmla="*/ 8 h 73"/>
                <a:gd name="T4" fmla="*/ 14 w 157"/>
                <a:gd name="T5" fmla="*/ 12 h 73"/>
                <a:gd name="T6" fmla="*/ 19 w 157"/>
                <a:gd name="T7" fmla="*/ 18 h 73"/>
                <a:gd name="T8" fmla="*/ 26 w 157"/>
                <a:gd name="T9" fmla="*/ 23 h 73"/>
                <a:gd name="T10" fmla="*/ 31 w 157"/>
                <a:gd name="T11" fmla="*/ 27 h 73"/>
                <a:gd name="T12" fmla="*/ 38 w 157"/>
                <a:gd name="T13" fmla="*/ 31 h 73"/>
                <a:gd name="T14" fmla="*/ 45 w 157"/>
                <a:gd name="T15" fmla="*/ 35 h 73"/>
                <a:gd name="T16" fmla="*/ 53 w 157"/>
                <a:gd name="T17" fmla="*/ 40 h 73"/>
                <a:gd name="T18" fmla="*/ 58 w 157"/>
                <a:gd name="T19" fmla="*/ 44 h 73"/>
                <a:gd name="T20" fmla="*/ 66 w 157"/>
                <a:gd name="T21" fmla="*/ 47 h 73"/>
                <a:gd name="T22" fmla="*/ 73 w 157"/>
                <a:gd name="T23" fmla="*/ 51 h 73"/>
                <a:gd name="T24" fmla="*/ 81 w 157"/>
                <a:gd name="T25" fmla="*/ 53 h 73"/>
                <a:gd name="T26" fmla="*/ 88 w 157"/>
                <a:gd name="T27" fmla="*/ 56 h 73"/>
                <a:gd name="T28" fmla="*/ 97 w 157"/>
                <a:gd name="T29" fmla="*/ 59 h 73"/>
                <a:gd name="T30" fmla="*/ 106 w 157"/>
                <a:gd name="T31" fmla="*/ 60 h 73"/>
                <a:gd name="T32" fmla="*/ 114 w 157"/>
                <a:gd name="T33" fmla="*/ 63 h 73"/>
                <a:gd name="T34" fmla="*/ 122 w 157"/>
                <a:gd name="T35" fmla="*/ 64 h 73"/>
                <a:gd name="T36" fmla="*/ 129 w 157"/>
                <a:gd name="T37" fmla="*/ 67 h 73"/>
                <a:gd name="T38" fmla="*/ 135 w 157"/>
                <a:gd name="T39" fmla="*/ 69 h 73"/>
                <a:gd name="T40" fmla="*/ 141 w 157"/>
                <a:gd name="T41" fmla="*/ 70 h 73"/>
                <a:gd name="T42" fmla="*/ 146 w 157"/>
                <a:gd name="T43" fmla="*/ 71 h 73"/>
                <a:gd name="T44" fmla="*/ 150 w 157"/>
                <a:gd name="T45" fmla="*/ 71 h 73"/>
                <a:gd name="T46" fmla="*/ 152 w 157"/>
                <a:gd name="T47" fmla="*/ 71 h 73"/>
                <a:gd name="T48" fmla="*/ 154 w 157"/>
                <a:gd name="T49" fmla="*/ 73 h 73"/>
                <a:gd name="T50" fmla="*/ 157 w 157"/>
                <a:gd name="T51" fmla="*/ 71 h 73"/>
                <a:gd name="T52" fmla="*/ 157 w 157"/>
                <a:gd name="T53" fmla="*/ 69 h 73"/>
                <a:gd name="T54" fmla="*/ 157 w 157"/>
                <a:gd name="T55" fmla="*/ 64 h 73"/>
                <a:gd name="T56" fmla="*/ 157 w 157"/>
                <a:gd name="T57" fmla="*/ 64 h 73"/>
                <a:gd name="T58" fmla="*/ 155 w 157"/>
                <a:gd name="T59" fmla="*/ 63 h 73"/>
                <a:gd name="T60" fmla="*/ 152 w 157"/>
                <a:gd name="T61" fmla="*/ 63 h 73"/>
                <a:gd name="T62" fmla="*/ 148 w 157"/>
                <a:gd name="T63" fmla="*/ 63 h 73"/>
                <a:gd name="T64" fmla="*/ 144 w 157"/>
                <a:gd name="T65" fmla="*/ 62 h 73"/>
                <a:gd name="T66" fmla="*/ 139 w 157"/>
                <a:gd name="T67" fmla="*/ 60 h 73"/>
                <a:gd name="T68" fmla="*/ 132 w 157"/>
                <a:gd name="T69" fmla="*/ 59 h 73"/>
                <a:gd name="T70" fmla="*/ 124 w 157"/>
                <a:gd name="T71" fmla="*/ 56 h 73"/>
                <a:gd name="T72" fmla="*/ 115 w 157"/>
                <a:gd name="T73" fmla="*/ 55 h 73"/>
                <a:gd name="T74" fmla="*/ 111 w 157"/>
                <a:gd name="T75" fmla="*/ 53 h 73"/>
                <a:gd name="T76" fmla="*/ 107 w 157"/>
                <a:gd name="T77" fmla="*/ 52 h 73"/>
                <a:gd name="T78" fmla="*/ 102 w 157"/>
                <a:gd name="T79" fmla="*/ 51 h 73"/>
                <a:gd name="T80" fmla="*/ 97 w 157"/>
                <a:gd name="T81" fmla="*/ 51 h 73"/>
                <a:gd name="T82" fmla="*/ 88 w 157"/>
                <a:gd name="T83" fmla="*/ 48 h 73"/>
                <a:gd name="T84" fmla="*/ 81 w 157"/>
                <a:gd name="T85" fmla="*/ 45 h 73"/>
                <a:gd name="T86" fmla="*/ 71 w 157"/>
                <a:gd name="T87" fmla="*/ 42 h 73"/>
                <a:gd name="T88" fmla="*/ 64 w 157"/>
                <a:gd name="T89" fmla="*/ 38 h 73"/>
                <a:gd name="T90" fmla="*/ 58 w 157"/>
                <a:gd name="T91" fmla="*/ 35 h 73"/>
                <a:gd name="T92" fmla="*/ 53 w 157"/>
                <a:gd name="T93" fmla="*/ 31 h 73"/>
                <a:gd name="T94" fmla="*/ 45 w 157"/>
                <a:gd name="T95" fmla="*/ 26 h 73"/>
                <a:gd name="T96" fmla="*/ 37 w 157"/>
                <a:gd name="T97" fmla="*/ 20 h 73"/>
                <a:gd name="T98" fmla="*/ 30 w 157"/>
                <a:gd name="T99" fmla="*/ 16 h 73"/>
                <a:gd name="T100" fmla="*/ 25 w 157"/>
                <a:gd name="T101" fmla="*/ 12 h 73"/>
                <a:gd name="T102" fmla="*/ 19 w 157"/>
                <a:gd name="T103" fmla="*/ 8 h 73"/>
                <a:gd name="T104" fmla="*/ 14 w 157"/>
                <a:gd name="T105" fmla="*/ 5 h 73"/>
                <a:gd name="T106" fmla="*/ 9 w 157"/>
                <a:gd name="T107" fmla="*/ 2 h 73"/>
                <a:gd name="T108" fmla="*/ 7 w 157"/>
                <a:gd name="T109" fmla="*/ 0 h 73"/>
                <a:gd name="T110" fmla="*/ 0 w 157"/>
                <a:gd name="T111" fmla="*/ 2 h 73"/>
                <a:gd name="T112" fmla="*/ 0 w 157"/>
                <a:gd name="T113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73">
                  <a:moveTo>
                    <a:pt x="0" y="2"/>
                  </a:moveTo>
                  <a:lnTo>
                    <a:pt x="7" y="8"/>
                  </a:lnTo>
                  <a:lnTo>
                    <a:pt x="14" y="12"/>
                  </a:lnTo>
                  <a:lnTo>
                    <a:pt x="19" y="18"/>
                  </a:lnTo>
                  <a:lnTo>
                    <a:pt x="26" y="23"/>
                  </a:lnTo>
                  <a:lnTo>
                    <a:pt x="31" y="27"/>
                  </a:lnTo>
                  <a:lnTo>
                    <a:pt x="38" y="31"/>
                  </a:lnTo>
                  <a:lnTo>
                    <a:pt x="45" y="35"/>
                  </a:lnTo>
                  <a:lnTo>
                    <a:pt x="53" y="40"/>
                  </a:lnTo>
                  <a:lnTo>
                    <a:pt x="58" y="44"/>
                  </a:lnTo>
                  <a:lnTo>
                    <a:pt x="66" y="47"/>
                  </a:lnTo>
                  <a:lnTo>
                    <a:pt x="73" y="51"/>
                  </a:lnTo>
                  <a:lnTo>
                    <a:pt x="81" y="53"/>
                  </a:lnTo>
                  <a:lnTo>
                    <a:pt x="88" y="56"/>
                  </a:lnTo>
                  <a:lnTo>
                    <a:pt x="97" y="59"/>
                  </a:lnTo>
                  <a:lnTo>
                    <a:pt x="106" y="60"/>
                  </a:lnTo>
                  <a:lnTo>
                    <a:pt x="114" y="63"/>
                  </a:lnTo>
                  <a:lnTo>
                    <a:pt x="122" y="64"/>
                  </a:lnTo>
                  <a:lnTo>
                    <a:pt x="129" y="67"/>
                  </a:lnTo>
                  <a:lnTo>
                    <a:pt x="135" y="69"/>
                  </a:lnTo>
                  <a:lnTo>
                    <a:pt x="141" y="70"/>
                  </a:lnTo>
                  <a:lnTo>
                    <a:pt x="146" y="71"/>
                  </a:lnTo>
                  <a:lnTo>
                    <a:pt x="150" y="71"/>
                  </a:lnTo>
                  <a:lnTo>
                    <a:pt x="152" y="71"/>
                  </a:lnTo>
                  <a:lnTo>
                    <a:pt x="154" y="73"/>
                  </a:lnTo>
                  <a:lnTo>
                    <a:pt x="157" y="71"/>
                  </a:lnTo>
                  <a:lnTo>
                    <a:pt x="157" y="69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55" y="63"/>
                  </a:lnTo>
                  <a:lnTo>
                    <a:pt x="152" y="63"/>
                  </a:lnTo>
                  <a:lnTo>
                    <a:pt x="148" y="63"/>
                  </a:lnTo>
                  <a:lnTo>
                    <a:pt x="144" y="62"/>
                  </a:lnTo>
                  <a:lnTo>
                    <a:pt x="139" y="60"/>
                  </a:lnTo>
                  <a:lnTo>
                    <a:pt x="132" y="59"/>
                  </a:lnTo>
                  <a:lnTo>
                    <a:pt x="124" y="56"/>
                  </a:lnTo>
                  <a:lnTo>
                    <a:pt x="115" y="55"/>
                  </a:lnTo>
                  <a:lnTo>
                    <a:pt x="111" y="53"/>
                  </a:lnTo>
                  <a:lnTo>
                    <a:pt x="107" y="52"/>
                  </a:lnTo>
                  <a:lnTo>
                    <a:pt x="102" y="51"/>
                  </a:lnTo>
                  <a:lnTo>
                    <a:pt x="97" y="51"/>
                  </a:lnTo>
                  <a:lnTo>
                    <a:pt x="88" y="48"/>
                  </a:lnTo>
                  <a:lnTo>
                    <a:pt x="81" y="45"/>
                  </a:lnTo>
                  <a:lnTo>
                    <a:pt x="71" y="42"/>
                  </a:lnTo>
                  <a:lnTo>
                    <a:pt x="64" y="38"/>
                  </a:lnTo>
                  <a:lnTo>
                    <a:pt x="58" y="35"/>
                  </a:lnTo>
                  <a:lnTo>
                    <a:pt x="53" y="31"/>
                  </a:lnTo>
                  <a:lnTo>
                    <a:pt x="45" y="26"/>
                  </a:lnTo>
                  <a:lnTo>
                    <a:pt x="37" y="20"/>
                  </a:lnTo>
                  <a:lnTo>
                    <a:pt x="30" y="16"/>
                  </a:lnTo>
                  <a:lnTo>
                    <a:pt x="25" y="12"/>
                  </a:lnTo>
                  <a:lnTo>
                    <a:pt x="19" y="8"/>
                  </a:lnTo>
                  <a:lnTo>
                    <a:pt x="14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5" name="Freeform 164">
              <a:extLst>
                <a:ext uri="{FF2B5EF4-FFF2-40B4-BE49-F238E27FC236}">
                  <a16:creationId xmlns:a16="http://schemas.microsoft.com/office/drawing/2014/main" id="{09783595-806D-4E89-B569-4F144CB9B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" y="2530"/>
              <a:ext cx="51" cy="53"/>
            </a:xfrm>
            <a:custGeom>
              <a:avLst/>
              <a:gdLst>
                <a:gd name="T0" fmla="*/ 28 w 51"/>
                <a:gd name="T1" fmla="*/ 2 h 53"/>
                <a:gd name="T2" fmla="*/ 22 w 51"/>
                <a:gd name="T3" fmla="*/ 0 h 53"/>
                <a:gd name="T4" fmla="*/ 18 w 51"/>
                <a:gd name="T5" fmla="*/ 0 h 53"/>
                <a:gd name="T6" fmla="*/ 14 w 51"/>
                <a:gd name="T7" fmla="*/ 0 h 53"/>
                <a:gd name="T8" fmla="*/ 11 w 51"/>
                <a:gd name="T9" fmla="*/ 2 h 53"/>
                <a:gd name="T10" fmla="*/ 10 w 51"/>
                <a:gd name="T11" fmla="*/ 3 h 53"/>
                <a:gd name="T12" fmla="*/ 14 w 51"/>
                <a:gd name="T13" fmla="*/ 7 h 53"/>
                <a:gd name="T14" fmla="*/ 19 w 51"/>
                <a:gd name="T15" fmla="*/ 6 h 53"/>
                <a:gd name="T16" fmla="*/ 26 w 51"/>
                <a:gd name="T17" fmla="*/ 6 h 53"/>
                <a:gd name="T18" fmla="*/ 32 w 51"/>
                <a:gd name="T19" fmla="*/ 9 h 53"/>
                <a:gd name="T20" fmla="*/ 40 w 51"/>
                <a:gd name="T21" fmla="*/ 14 h 53"/>
                <a:gd name="T22" fmla="*/ 35 w 51"/>
                <a:gd name="T23" fmla="*/ 12 h 53"/>
                <a:gd name="T24" fmla="*/ 32 w 51"/>
                <a:gd name="T25" fmla="*/ 12 h 53"/>
                <a:gd name="T26" fmla="*/ 29 w 51"/>
                <a:gd name="T27" fmla="*/ 13 h 53"/>
                <a:gd name="T28" fmla="*/ 28 w 51"/>
                <a:gd name="T29" fmla="*/ 16 h 53"/>
                <a:gd name="T30" fmla="*/ 28 w 51"/>
                <a:gd name="T31" fmla="*/ 20 h 53"/>
                <a:gd name="T32" fmla="*/ 29 w 51"/>
                <a:gd name="T33" fmla="*/ 27 h 53"/>
                <a:gd name="T34" fmla="*/ 32 w 51"/>
                <a:gd name="T35" fmla="*/ 31 h 53"/>
                <a:gd name="T36" fmla="*/ 35 w 51"/>
                <a:gd name="T37" fmla="*/ 36 h 53"/>
                <a:gd name="T38" fmla="*/ 36 w 51"/>
                <a:gd name="T39" fmla="*/ 42 h 53"/>
                <a:gd name="T40" fmla="*/ 39 w 51"/>
                <a:gd name="T41" fmla="*/ 47 h 53"/>
                <a:gd name="T42" fmla="*/ 32 w 51"/>
                <a:gd name="T43" fmla="*/ 46 h 53"/>
                <a:gd name="T44" fmla="*/ 28 w 51"/>
                <a:gd name="T45" fmla="*/ 45 h 53"/>
                <a:gd name="T46" fmla="*/ 22 w 51"/>
                <a:gd name="T47" fmla="*/ 42 h 53"/>
                <a:gd name="T48" fmla="*/ 19 w 51"/>
                <a:gd name="T49" fmla="*/ 39 h 53"/>
                <a:gd name="T50" fmla="*/ 15 w 51"/>
                <a:gd name="T51" fmla="*/ 34 h 53"/>
                <a:gd name="T52" fmla="*/ 11 w 51"/>
                <a:gd name="T53" fmla="*/ 29 h 53"/>
                <a:gd name="T54" fmla="*/ 8 w 51"/>
                <a:gd name="T55" fmla="*/ 24 h 53"/>
                <a:gd name="T56" fmla="*/ 6 w 51"/>
                <a:gd name="T57" fmla="*/ 21 h 53"/>
                <a:gd name="T58" fmla="*/ 3 w 51"/>
                <a:gd name="T59" fmla="*/ 23 h 53"/>
                <a:gd name="T60" fmla="*/ 0 w 51"/>
                <a:gd name="T61" fmla="*/ 25 h 53"/>
                <a:gd name="T62" fmla="*/ 3 w 51"/>
                <a:gd name="T63" fmla="*/ 31 h 53"/>
                <a:gd name="T64" fmla="*/ 7 w 51"/>
                <a:gd name="T65" fmla="*/ 36 h 53"/>
                <a:gd name="T66" fmla="*/ 13 w 51"/>
                <a:gd name="T67" fmla="*/ 40 h 53"/>
                <a:gd name="T68" fmla="*/ 18 w 51"/>
                <a:gd name="T69" fmla="*/ 45 h 53"/>
                <a:gd name="T70" fmla="*/ 24 w 51"/>
                <a:gd name="T71" fmla="*/ 49 h 53"/>
                <a:gd name="T72" fmla="*/ 30 w 51"/>
                <a:gd name="T73" fmla="*/ 51 h 53"/>
                <a:gd name="T74" fmla="*/ 35 w 51"/>
                <a:gd name="T75" fmla="*/ 51 h 53"/>
                <a:gd name="T76" fmla="*/ 39 w 51"/>
                <a:gd name="T77" fmla="*/ 53 h 53"/>
                <a:gd name="T78" fmla="*/ 43 w 51"/>
                <a:gd name="T79" fmla="*/ 53 h 53"/>
                <a:gd name="T80" fmla="*/ 48 w 51"/>
                <a:gd name="T81" fmla="*/ 53 h 53"/>
                <a:gd name="T82" fmla="*/ 44 w 51"/>
                <a:gd name="T83" fmla="*/ 45 h 53"/>
                <a:gd name="T84" fmla="*/ 40 w 51"/>
                <a:gd name="T85" fmla="*/ 36 h 53"/>
                <a:gd name="T86" fmla="*/ 39 w 51"/>
                <a:gd name="T87" fmla="*/ 31 h 53"/>
                <a:gd name="T88" fmla="*/ 36 w 51"/>
                <a:gd name="T89" fmla="*/ 27 h 53"/>
                <a:gd name="T90" fmla="*/ 35 w 51"/>
                <a:gd name="T91" fmla="*/ 23 h 53"/>
                <a:gd name="T92" fmla="*/ 35 w 51"/>
                <a:gd name="T93" fmla="*/ 20 h 53"/>
                <a:gd name="T94" fmla="*/ 36 w 51"/>
                <a:gd name="T95" fmla="*/ 20 h 53"/>
                <a:gd name="T96" fmla="*/ 41 w 51"/>
                <a:gd name="T97" fmla="*/ 20 h 53"/>
                <a:gd name="T98" fmla="*/ 47 w 51"/>
                <a:gd name="T99" fmla="*/ 20 h 53"/>
                <a:gd name="T100" fmla="*/ 51 w 51"/>
                <a:gd name="T101" fmla="*/ 20 h 53"/>
                <a:gd name="T102" fmla="*/ 47 w 51"/>
                <a:gd name="T103" fmla="*/ 14 h 53"/>
                <a:gd name="T104" fmla="*/ 40 w 51"/>
                <a:gd name="T105" fmla="*/ 9 h 53"/>
                <a:gd name="T106" fmla="*/ 33 w 51"/>
                <a:gd name="T107" fmla="*/ 3 h 53"/>
                <a:gd name="T108" fmla="*/ 28 w 51"/>
                <a:gd name="T109" fmla="*/ 2 h 53"/>
                <a:gd name="T110" fmla="*/ 28 w 51"/>
                <a:gd name="T11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" h="53">
                  <a:moveTo>
                    <a:pt x="28" y="2"/>
                  </a:move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4" y="7"/>
                  </a:lnTo>
                  <a:lnTo>
                    <a:pt x="19" y="6"/>
                  </a:lnTo>
                  <a:lnTo>
                    <a:pt x="26" y="6"/>
                  </a:lnTo>
                  <a:lnTo>
                    <a:pt x="32" y="9"/>
                  </a:lnTo>
                  <a:lnTo>
                    <a:pt x="40" y="14"/>
                  </a:lnTo>
                  <a:lnTo>
                    <a:pt x="35" y="12"/>
                  </a:lnTo>
                  <a:lnTo>
                    <a:pt x="32" y="12"/>
                  </a:lnTo>
                  <a:lnTo>
                    <a:pt x="29" y="13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9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6" y="42"/>
                  </a:lnTo>
                  <a:lnTo>
                    <a:pt x="39" y="47"/>
                  </a:lnTo>
                  <a:lnTo>
                    <a:pt x="32" y="46"/>
                  </a:lnTo>
                  <a:lnTo>
                    <a:pt x="28" y="45"/>
                  </a:lnTo>
                  <a:lnTo>
                    <a:pt x="22" y="42"/>
                  </a:lnTo>
                  <a:lnTo>
                    <a:pt x="19" y="39"/>
                  </a:lnTo>
                  <a:lnTo>
                    <a:pt x="15" y="34"/>
                  </a:lnTo>
                  <a:lnTo>
                    <a:pt x="11" y="29"/>
                  </a:lnTo>
                  <a:lnTo>
                    <a:pt x="8" y="24"/>
                  </a:lnTo>
                  <a:lnTo>
                    <a:pt x="6" y="21"/>
                  </a:lnTo>
                  <a:lnTo>
                    <a:pt x="3" y="23"/>
                  </a:lnTo>
                  <a:lnTo>
                    <a:pt x="0" y="25"/>
                  </a:lnTo>
                  <a:lnTo>
                    <a:pt x="3" y="31"/>
                  </a:lnTo>
                  <a:lnTo>
                    <a:pt x="7" y="36"/>
                  </a:lnTo>
                  <a:lnTo>
                    <a:pt x="13" y="40"/>
                  </a:lnTo>
                  <a:lnTo>
                    <a:pt x="18" y="45"/>
                  </a:lnTo>
                  <a:lnTo>
                    <a:pt x="24" y="49"/>
                  </a:lnTo>
                  <a:lnTo>
                    <a:pt x="30" y="51"/>
                  </a:lnTo>
                  <a:lnTo>
                    <a:pt x="35" y="51"/>
                  </a:lnTo>
                  <a:lnTo>
                    <a:pt x="39" y="53"/>
                  </a:lnTo>
                  <a:lnTo>
                    <a:pt x="43" y="53"/>
                  </a:lnTo>
                  <a:lnTo>
                    <a:pt x="48" y="53"/>
                  </a:lnTo>
                  <a:lnTo>
                    <a:pt x="44" y="45"/>
                  </a:lnTo>
                  <a:lnTo>
                    <a:pt x="40" y="36"/>
                  </a:lnTo>
                  <a:lnTo>
                    <a:pt x="39" y="31"/>
                  </a:lnTo>
                  <a:lnTo>
                    <a:pt x="36" y="27"/>
                  </a:lnTo>
                  <a:lnTo>
                    <a:pt x="35" y="23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41" y="20"/>
                  </a:lnTo>
                  <a:lnTo>
                    <a:pt x="47" y="20"/>
                  </a:lnTo>
                  <a:lnTo>
                    <a:pt x="51" y="20"/>
                  </a:lnTo>
                  <a:lnTo>
                    <a:pt x="47" y="14"/>
                  </a:lnTo>
                  <a:lnTo>
                    <a:pt x="40" y="9"/>
                  </a:lnTo>
                  <a:lnTo>
                    <a:pt x="33" y="3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6" name="Freeform 165">
              <a:extLst>
                <a:ext uri="{FF2B5EF4-FFF2-40B4-BE49-F238E27FC236}">
                  <a16:creationId xmlns:a16="http://schemas.microsoft.com/office/drawing/2014/main" id="{D48E87BD-936C-4941-8DA1-97E945E0B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3062"/>
              <a:ext cx="27" cy="72"/>
            </a:xfrm>
            <a:custGeom>
              <a:avLst/>
              <a:gdLst>
                <a:gd name="T0" fmla="*/ 14 w 27"/>
                <a:gd name="T1" fmla="*/ 7 h 72"/>
                <a:gd name="T2" fmla="*/ 12 w 27"/>
                <a:gd name="T3" fmla="*/ 9 h 72"/>
                <a:gd name="T4" fmla="*/ 11 w 27"/>
                <a:gd name="T5" fmla="*/ 14 h 72"/>
                <a:gd name="T6" fmla="*/ 9 w 27"/>
                <a:gd name="T7" fmla="*/ 17 h 72"/>
                <a:gd name="T8" fmla="*/ 9 w 27"/>
                <a:gd name="T9" fmla="*/ 22 h 72"/>
                <a:gd name="T10" fmla="*/ 8 w 27"/>
                <a:gd name="T11" fmla="*/ 28 h 72"/>
                <a:gd name="T12" fmla="*/ 8 w 27"/>
                <a:gd name="T13" fmla="*/ 32 h 72"/>
                <a:gd name="T14" fmla="*/ 5 w 27"/>
                <a:gd name="T15" fmla="*/ 36 h 72"/>
                <a:gd name="T16" fmla="*/ 5 w 27"/>
                <a:gd name="T17" fmla="*/ 42 h 72"/>
                <a:gd name="T18" fmla="*/ 4 w 27"/>
                <a:gd name="T19" fmla="*/ 46 h 72"/>
                <a:gd name="T20" fmla="*/ 3 w 27"/>
                <a:gd name="T21" fmla="*/ 51 h 72"/>
                <a:gd name="T22" fmla="*/ 1 w 27"/>
                <a:gd name="T23" fmla="*/ 60 h 72"/>
                <a:gd name="T24" fmla="*/ 1 w 27"/>
                <a:gd name="T25" fmla="*/ 65 h 72"/>
                <a:gd name="T26" fmla="*/ 0 w 27"/>
                <a:gd name="T27" fmla="*/ 69 h 72"/>
                <a:gd name="T28" fmla="*/ 4 w 27"/>
                <a:gd name="T29" fmla="*/ 72 h 72"/>
                <a:gd name="T30" fmla="*/ 7 w 27"/>
                <a:gd name="T31" fmla="*/ 69 h 72"/>
                <a:gd name="T32" fmla="*/ 11 w 27"/>
                <a:gd name="T33" fmla="*/ 65 h 72"/>
                <a:gd name="T34" fmla="*/ 11 w 27"/>
                <a:gd name="T35" fmla="*/ 61 h 72"/>
                <a:gd name="T36" fmla="*/ 12 w 27"/>
                <a:gd name="T37" fmla="*/ 58 h 72"/>
                <a:gd name="T38" fmla="*/ 14 w 27"/>
                <a:gd name="T39" fmla="*/ 54 h 72"/>
                <a:gd name="T40" fmla="*/ 15 w 27"/>
                <a:gd name="T41" fmla="*/ 50 h 72"/>
                <a:gd name="T42" fmla="*/ 16 w 27"/>
                <a:gd name="T43" fmla="*/ 44 h 72"/>
                <a:gd name="T44" fmla="*/ 18 w 27"/>
                <a:gd name="T45" fmla="*/ 39 h 72"/>
                <a:gd name="T46" fmla="*/ 19 w 27"/>
                <a:gd name="T47" fmla="*/ 33 h 72"/>
                <a:gd name="T48" fmla="*/ 20 w 27"/>
                <a:gd name="T49" fmla="*/ 28 h 72"/>
                <a:gd name="T50" fmla="*/ 22 w 27"/>
                <a:gd name="T51" fmla="*/ 22 h 72"/>
                <a:gd name="T52" fmla="*/ 22 w 27"/>
                <a:gd name="T53" fmla="*/ 17 h 72"/>
                <a:gd name="T54" fmla="*/ 23 w 27"/>
                <a:gd name="T55" fmla="*/ 11 h 72"/>
                <a:gd name="T56" fmla="*/ 25 w 27"/>
                <a:gd name="T57" fmla="*/ 9 h 72"/>
                <a:gd name="T58" fmla="*/ 26 w 27"/>
                <a:gd name="T59" fmla="*/ 2 h 72"/>
                <a:gd name="T60" fmla="*/ 27 w 27"/>
                <a:gd name="T61" fmla="*/ 0 h 72"/>
                <a:gd name="T62" fmla="*/ 14 w 27"/>
                <a:gd name="T63" fmla="*/ 7 h 72"/>
                <a:gd name="T64" fmla="*/ 14 w 27"/>
                <a:gd name="T65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72">
                  <a:moveTo>
                    <a:pt x="14" y="7"/>
                  </a:moveTo>
                  <a:lnTo>
                    <a:pt x="12" y="9"/>
                  </a:lnTo>
                  <a:lnTo>
                    <a:pt x="11" y="14"/>
                  </a:lnTo>
                  <a:lnTo>
                    <a:pt x="9" y="17"/>
                  </a:lnTo>
                  <a:lnTo>
                    <a:pt x="9" y="22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5" y="36"/>
                  </a:lnTo>
                  <a:lnTo>
                    <a:pt x="5" y="42"/>
                  </a:lnTo>
                  <a:lnTo>
                    <a:pt x="4" y="46"/>
                  </a:lnTo>
                  <a:lnTo>
                    <a:pt x="3" y="51"/>
                  </a:lnTo>
                  <a:lnTo>
                    <a:pt x="1" y="60"/>
                  </a:lnTo>
                  <a:lnTo>
                    <a:pt x="1" y="65"/>
                  </a:lnTo>
                  <a:lnTo>
                    <a:pt x="0" y="69"/>
                  </a:lnTo>
                  <a:lnTo>
                    <a:pt x="4" y="72"/>
                  </a:lnTo>
                  <a:lnTo>
                    <a:pt x="7" y="69"/>
                  </a:lnTo>
                  <a:lnTo>
                    <a:pt x="11" y="65"/>
                  </a:lnTo>
                  <a:lnTo>
                    <a:pt x="11" y="61"/>
                  </a:lnTo>
                  <a:lnTo>
                    <a:pt x="12" y="58"/>
                  </a:lnTo>
                  <a:lnTo>
                    <a:pt x="14" y="54"/>
                  </a:lnTo>
                  <a:lnTo>
                    <a:pt x="15" y="50"/>
                  </a:lnTo>
                  <a:lnTo>
                    <a:pt x="16" y="44"/>
                  </a:lnTo>
                  <a:lnTo>
                    <a:pt x="18" y="39"/>
                  </a:lnTo>
                  <a:lnTo>
                    <a:pt x="19" y="33"/>
                  </a:lnTo>
                  <a:lnTo>
                    <a:pt x="20" y="28"/>
                  </a:lnTo>
                  <a:lnTo>
                    <a:pt x="22" y="22"/>
                  </a:lnTo>
                  <a:lnTo>
                    <a:pt x="22" y="17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</p:grpSp>
      <p:pic>
        <p:nvPicPr>
          <p:cNvPr id="87" name="圖片 86">
            <a:extLst>
              <a:ext uri="{FF2B5EF4-FFF2-40B4-BE49-F238E27FC236}">
                <a16:creationId xmlns:a16="http://schemas.microsoft.com/office/drawing/2014/main" id="{7354BFD5-E023-44CC-B12C-549EE60223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617" y="2345072"/>
            <a:ext cx="1103374" cy="947484"/>
          </a:xfrm>
          <a:prstGeom prst="rect">
            <a:avLst/>
          </a:prstGeom>
        </p:spPr>
      </p:pic>
      <p:sp>
        <p:nvSpPr>
          <p:cNvPr id="89" name="矩形: 圓角 88">
            <a:extLst>
              <a:ext uri="{FF2B5EF4-FFF2-40B4-BE49-F238E27FC236}">
                <a16:creationId xmlns:a16="http://schemas.microsoft.com/office/drawing/2014/main" id="{3634A41D-38E6-46A1-AA35-EFA6DA72889F}"/>
              </a:ext>
            </a:extLst>
          </p:cNvPr>
          <p:cNvSpPr/>
          <p:nvPr/>
        </p:nvSpPr>
        <p:spPr bwMode="auto">
          <a:xfrm>
            <a:off x="7464152" y="1503031"/>
            <a:ext cx="2879616" cy="417962"/>
          </a:xfrm>
          <a:prstGeom prst="roundRect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上完課，就錄完教學影片</a:t>
            </a:r>
            <a:endParaRPr kumimoji="1" lang="zh-TW" alt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8" name="圖片 87" descr="一張含有 畫畫 的圖片&#10;&#10;自動產生的描述">
            <a:extLst>
              <a:ext uri="{FF2B5EF4-FFF2-40B4-BE49-F238E27FC236}">
                <a16:creationId xmlns:a16="http://schemas.microsoft.com/office/drawing/2014/main" id="{4F753F86-5238-4DDF-BB92-470729664C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7510" flipH="1">
            <a:off x="6693053" y="3731407"/>
            <a:ext cx="485473" cy="609385"/>
          </a:xfrm>
          <a:prstGeom prst="rect">
            <a:avLst/>
          </a:prstGeom>
        </p:spPr>
      </p:pic>
      <p:sp>
        <p:nvSpPr>
          <p:cNvPr id="90" name="禁止標誌 89">
            <a:extLst>
              <a:ext uri="{FF2B5EF4-FFF2-40B4-BE49-F238E27FC236}">
                <a16:creationId xmlns:a16="http://schemas.microsoft.com/office/drawing/2014/main" id="{13868ACC-88E7-44D0-9F05-7DE514BC5AD7}"/>
              </a:ext>
            </a:extLst>
          </p:cNvPr>
          <p:cNvSpPr/>
          <p:nvPr/>
        </p:nvSpPr>
        <p:spPr>
          <a:xfrm flipH="1">
            <a:off x="6463270" y="3597200"/>
            <a:ext cx="912638" cy="889031"/>
          </a:xfrm>
          <a:prstGeom prst="noSmoking">
            <a:avLst>
              <a:gd name="adj" fmla="val 0"/>
            </a:avLst>
          </a:prstGeom>
          <a:solidFill>
            <a:srgbClr val="FF0000"/>
          </a:solidFill>
          <a:ln w="57150"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janubaba.com/uploads/SABZPARI/2005-4-10_164256_compute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2081006"/>
            <a:ext cx="4519560" cy="364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220B4717-C23C-406D-AC59-CF43E550E97C}"/>
              </a:ext>
            </a:extLst>
          </p:cNvPr>
          <p:cNvSpPr txBox="1"/>
          <p:nvPr/>
        </p:nvSpPr>
        <p:spPr>
          <a:xfrm rot="20301427">
            <a:off x="5154188" y="1883407"/>
            <a:ext cx="1153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b="0" dirty="0">
                <a:solidFill>
                  <a:srgbClr val="C00000"/>
                </a:solidFill>
                <a:latin typeface="Caveat" panose="00000500000000000000" pitchFamily="2" charset="0"/>
              </a:rPr>
              <a:t>NG</a:t>
            </a:r>
            <a:endParaRPr lang="zh-TW" altLang="en-US" sz="5400" b="0" dirty="0">
              <a:solidFill>
                <a:srgbClr val="C00000"/>
              </a:solidFill>
              <a:latin typeface="Caveat" panose="00000500000000000000" pitchFamily="2" charset="0"/>
            </a:endParaRPr>
          </a:p>
        </p:txBody>
      </p:sp>
      <p:sp>
        <p:nvSpPr>
          <p:cNvPr id="94" name="文字方塊 93">
            <a:extLst>
              <a:ext uri="{FF2B5EF4-FFF2-40B4-BE49-F238E27FC236}">
                <a16:creationId xmlns:a16="http://schemas.microsoft.com/office/drawing/2014/main" id="{5F53E83A-8C02-4458-B2DF-C8744E40D885}"/>
              </a:ext>
            </a:extLst>
          </p:cNvPr>
          <p:cNvSpPr txBox="1"/>
          <p:nvPr/>
        </p:nvSpPr>
        <p:spPr>
          <a:xfrm rot="20055249">
            <a:off x="4786122" y="2867170"/>
            <a:ext cx="646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0" dirty="0">
                <a:solidFill>
                  <a:srgbClr val="BB4343"/>
                </a:solidFill>
                <a:latin typeface="Caveat" panose="00000500000000000000" pitchFamily="2" charset="0"/>
              </a:rPr>
              <a:t>NG</a:t>
            </a:r>
            <a:endParaRPr lang="zh-TW" altLang="en-US" sz="2000" b="0" dirty="0">
              <a:solidFill>
                <a:srgbClr val="BB4343"/>
              </a:solidFill>
              <a:latin typeface="Caveat" panose="00000500000000000000" pitchFamily="2" charset="0"/>
            </a:endParaRPr>
          </a:p>
        </p:txBody>
      </p:sp>
      <p:sp>
        <p:nvSpPr>
          <p:cNvPr id="93" name="文字方塊 92">
            <a:extLst>
              <a:ext uri="{FF2B5EF4-FFF2-40B4-BE49-F238E27FC236}">
                <a16:creationId xmlns:a16="http://schemas.microsoft.com/office/drawing/2014/main" id="{D8B6184E-CDB1-440A-B6EB-53486F28DD5D}"/>
              </a:ext>
            </a:extLst>
          </p:cNvPr>
          <p:cNvSpPr txBox="1"/>
          <p:nvPr/>
        </p:nvSpPr>
        <p:spPr>
          <a:xfrm rot="185193">
            <a:off x="6297913" y="2190688"/>
            <a:ext cx="743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0" dirty="0">
                <a:solidFill>
                  <a:srgbClr val="BB4343"/>
                </a:solidFill>
                <a:latin typeface="Caveat" panose="00000500000000000000" pitchFamily="2" charset="0"/>
              </a:rPr>
              <a:t>NG</a:t>
            </a:r>
            <a:endParaRPr lang="zh-TW" altLang="en-US" sz="2800" b="0" dirty="0">
              <a:solidFill>
                <a:srgbClr val="BB4343"/>
              </a:solidFill>
              <a:latin typeface="Caveat" panose="00000500000000000000" pitchFamily="2" charset="0"/>
            </a:endParaRPr>
          </a:p>
        </p:txBody>
      </p:sp>
      <p:sp>
        <p:nvSpPr>
          <p:cNvPr id="95" name="文字方塊 94">
            <a:extLst>
              <a:ext uri="{FF2B5EF4-FFF2-40B4-BE49-F238E27FC236}">
                <a16:creationId xmlns:a16="http://schemas.microsoft.com/office/drawing/2014/main" id="{DEB13C28-8D74-4212-BD43-14057C39D6FB}"/>
              </a:ext>
            </a:extLst>
          </p:cNvPr>
          <p:cNvSpPr txBox="1"/>
          <p:nvPr/>
        </p:nvSpPr>
        <p:spPr>
          <a:xfrm rot="20949457">
            <a:off x="6854895" y="2675639"/>
            <a:ext cx="646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B86260"/>
                </a:solidFill>
                <a:latin typeface="Caveat" panose="00000500000000000000" pitchFamily="2" charset="0"/>
              </a:rPr>
              <a:t>NG</a:t>
            </a:r>
            <a:endParaRPr lang="zh-TW" altLang="en-US" dirty="0">
              <a:solidFill>
                <a:srgbClr val="B86260"/>
              </a:solidFill>
              <a:latin typeface="Cave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34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022E-16 L -0.22096 0.00139 " pathEditMode="relative" rAng="0" ptsTypes="AA">
                                      <p:cBhvr>
                                        <p:cTn id="24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5" y="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0" grpId="1" animBg="1"/>
      <p:bldP spid="3" grpId="0"/>
      <p:bldP spid="3" grpId="1"/>
      <p:bldP spid="94" grpId="0"/>
      <p:bldP spid="94" grpId="1"/>
      <p:bldP spid="93" grpId="0"/>
      <p:bldP spid="93" grpId="1"/>
      <p:bldP spid="95" grpId="0"/>
      <p:bldP spid="9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303"/>
            <a:ext cx="12192000" cy="711572"/>
          </a:xfr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pPr algn="ctr"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教學現場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8D6845E-1261-4599-87DC-CBFDBB2DF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" r="1533"/>
          <a:stretch/>
        </p:blipFill>
        <p:spPr>
          <a:xfrm>
            <a:off x="0" y="0"/>
            <a:ext cx="12192000" cy="6860544"/>
          </a:xfrm>
          <a:prstGeom prst="rect">
            <a:avLst/>
          </a:prstGeom>
        </p:spPr>
      </p:pic>
      <p:sp>
        <p:nvSpPr>
          <p:cNvPr id="42" name="圓角矩形 7">
            <a:extLst>
              <a:ext uri="{FF2B5EF4-FFF2-40B4-BE49-F238E27FC236}">
                <a16:creationId xmlns:a16="http://schemas.microsoft.com/office/drawing/2014/main" id="{207341D2-7FFB-4FAA-9A64-1A68AA534F74}"/>
              </a:ext>
            </a:extLst>
          </p:cNvPr>
          <p:cNvSpPr/>
          <p:nvPr/>
        </p:nvSpPr>
        <p:spPr bwMode="auto">
          <a:xfrm>
            <a:off x="2275076" y="2632922"/>
            <a:ext cx="7641849" cy="1592157"/>
          </a:xfrm>
          <a:prstGeom prst="roundRect">
            <a:avLst/>
          </a:prstGeom>
          <a:solidFill>
            <a:srgbClr val="002060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4000" spc="3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聽不懂、無趣、時間又很長 </a:t>
            </a:r>
            <a:r>
              <a:rPr lang="en-US" altLang="zh-TW" sz="4000" spc="3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4000" spc="3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4000" spc="3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4" name="Picture 6" descr="https://pi.tedcdn.com/r/pf.tedcdn.com/images/playlists/hated_math_1200x627.jpg?c=1050%2C550&amp;w=1050">
            <a:extLst>
              <a:ext uri="{FF2B5EF4-FFF2-40B4-BE49-F238E27FC236}">
                <a16:creationId xmlns:a16="http://schemas.microsoft.com/office/drawing/2014/main" id="{72B75237-C091-4126-93B7-9409D346B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9" r="20876"/>
          <a:stretch/>
        </p:blipFill>
        <p:spPr bwMode="auto">
          <a:xfrm>
            <a:off x="8940316" y="3753036"/>
            <a:ext cx="2996427" cy="29259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C1133567-CA23-4448-8B5D-2776A5670EAD}"/>
              </a:ext>
            </a:extLst>
          </p:cNvPr>
          <p:cNvSpPr txBox="1"/>
          <p:nvPr/>
        </p:nvSpPr>
        <p:spPr>
          <a:xfrm rot="1258486">
            <a:off x="10435423" y="4086271"/>
            <a:ext cx="679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006600"/>
                </a:solidFill>
                <a:latin typeface="Californian FB" panose="0207040306080B030204" pitchFamily="18" charset="0"/>
              </a:rPr>
              <a:t>???</a:t>
            </a:r>
            <a:endParaRPr lang="zh-TW" altLang="en-US" sz="3600" dirty="0">
              <a:solidFill>
                <a:srgbClr val="006600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7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CBFC2664-DDC0-4DC6-AB4B-8F4F3794B93B}"/>
              </a:ext>
            </a:extLst>
          </p:cNvPr>
          <p:cNvSpPr/>
          <p:nvPr/>
        </p:nvSpPr>
        <p:spPr bwMode="auto">
          <a:xfrm>
            <a:off x="6672064" y="1774370"/>
            <a:ext cx="5092652" cy="3831439"/>
          </a:xfrm>
          <a:prstGeom prst="roundRect">
            <a:avLst>
              <a:gd name="adj" fmla="val 4321"/>
            </a:avLst>
          </a:prstGeom>
          <a:solidFill>
            <a:schemeClr val="accent5">
              <a:lumMod val="40000"/>
              <a:lumOff val="6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Aug. 2014 MIT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report</a:t>
            </a:r>
          </a:p>
          <a:p>
            <a:pPr algn="ctr"/>
            <a:endParaRPr lang="en-US" altLang="zh-TW" sz="2000" b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en-US" altLang="zh-TW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Lengthy online videos had low engagement rates,</a:t>
            </a:r>
          </a:p>
          <a:p>
            <a:pPr algn="ctr"/>
            <a:r>
              <a:rPr lang="en-US" altLang="zh-TW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while short videos kept students’ attention.</a:t>
            </a:r>
          </a:p>
          <a:p>
            <a:pPr algn="ctr"/>
            <a:endParaRPr lang="en-US" altLang="zh-TW" sz="2000" b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en-US" altLang="zh-TW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Students typically stopped watching the online lecture</a:t>
            </a:r>
          </a:p>
          <a:p>
            <a:pPr algn="ctr"/>
            <a:r>
              <a:rPr lang="en-US" altLang="zh-TW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after six minutes.</a:t>
            </a:r>
          </a:p>
          <a:p>
            <a:pPr algn="ctr"/>
            <a:endParaRPr lang="en-US" altLang="zh-TW" sz="2000" b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en-US" altLang="zh-TW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hlinkClick r:id="rId3"/>
              </a:rPr>
              <a:t>http://www.ecampusnews.com/top-news/mooc-learning-767/</a:t>
            </a:r>
            <a:endParaRPr lang="en-US" altLang="zh-TW" sz="1400" b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303"/>
            <a:ext cx="12192000" cy="711572"/>
          </a:xfrm>
          <a:solidFill>
            <a:srgbClr val="DEF3F3"/>
          </a:solidFill>
        </p:spPr>
        <p:txBody>
          <a:bodyPr anchor="ctr"/>
          <a:lstStyle/>
          <a:p>
            <a:pPr algn="ctr">
              <a:defRPr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學習特性分析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8B8E9C16-D2C8-4934-950E-D82697B69148}"/>
              </a:ext>
            </a:extLst>
          </p:cNvPr>
          <p:cNvSpPr/>
          <p:nvPr/>
        </p:nvSpPr>
        <p:spPr bwMode="auto">
          <a:xfrm>
            <a:off x="4407250" y="5894793"/>
            <a:ext cx="3334565" cy="474373"/>
          </a:xfrm>
          <a:prstGeom prst="roundRect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想辦法「增加互動」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B09FC882-5CC9-420A-B538-D1332730E5AD}"/>
              </a:ext>
            </a:extLst>
          </p:cNvPr>
          <p:cNvGrpSpPr/>
          <p:nvPr/>
        </p:nvGrpSpPr>
        <p:grpSpPr>
          <a:xfrm>
            <a:off x="3899756" y="1628800"/>
            <a:ext cx="5220580" cy="3980353"/>
            <a:chOff x="659396" y="1628800"/>
            <a:chExt cx="5220580" cy="3980353"/>
          </a:xfrm>
        </p:grpSpPr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D42DC5B9-F45A-4693-B46A-07B57ABE9199}"/>
                </a:ext>
              </a:extLst>
            </p:cNvPr>
            <p:cNvSpPr/>
            <p:nvPr/>
          </p:nvSpPr>
          <p:spPr bwMode="auto">
            <a:xfrm>
              <a:off x="659396" y="1632143"/>
              <a:ext cx="4364130" cy="3977010"/>
            </a:xfrm>
            <a:prstGeom prst="triangl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6DD5FF"/>
                </a:gs>
                <a:gs pos="99000">
                  <a:srgbClr val="0996FF"/>
                </a:gs>
              </a:gsLst>
              <a:lin ang="5400000" scaled="1"/>
              <a:tileRect/>
            </a:gradFill>
            <a:ln w="22225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C9D60EFB-7256-4648-9A19-333028B39040}"/>
                </a:ext>
              </a:extLst>
            </p:cNvPr>
            <p:cNvSpPr txBox="1"/>
            <p:nvPr/>
          </p:nvSpPr>
          <p:spPr>
            <a:xfrm>
              <a:off x="2151204" y="4062083"/>
              <a:ext cx="1380506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討論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Discussion Group</a:t>
              </a:r>
              <a:endPara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7141F654-B8C9-4DFE-B7AC-17997062B873}"/>
                </a:ext>
              </a:extLst>
            </p:cNvPr>
            <p:cNvSpPr txBox="1"/>
            <p:nvPr/>
          </p:nvSpPr>
          <p:spPr>
            <a:xfrm>
              <a:off x="2248434" y="3535423"/>
              <a:ext cx="121700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展示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Demonstration</a:t>
              </a:r>
              <a:endPara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14F0DF7D-2A4D-4708-B532-430D5FB691AE}"/>
                </a:ext>
              </a:extLst>
            </p:cNvPr>
            <p:cNvSpPr txBox="1"/>
            <p:nvPr/>
          </p:nvSpPr>
          <p:spPr>
            <a:xfrm>
              <a:off x="2289312" y="3003520"/>
              <a:ext cx="1135247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視聽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Audio - Visual</a:t>
              </a:r>
              <a:endPara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B02D3FF7-5CD2-4F15-89FC-88D08CF0CADC}"/>
                </a:ext>
              </a:extLst>
            </p:cNvPr>
            <p:cNvSpPr txBox="1"/>
            <p:nvPr/>
          </p:nvSpPr>
          <p:spPr>
            <a:xfrm>
              <a:off x="2483276" y="2464540"/>
              <a:ext cx="74732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閱讀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Reading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A1B0FCEE-8D0C-409B-B284-49648DFF63DF}"/>
                </a:ext>
              </a:extLst>
            </p:cNvPr>
            <p:cNvCxnSpPr/>
            <p:nvPr/>
          </p:nvCxnSpPr>
          <p:spPr bwMode="auto">
            <a:xfrm>
              <a:off x="1521948" y="4033571"/>
              <a:ext cx="263494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id="{27E7511C-3DBD-43FD-B808-B255D77E1BA4}"/>
                </a:ext>
              </a:extLst>
            </p:cNvPr>
            <p:cNvCxnSpPr/>
            <p:nvPr/>
          </p:nvCxnSpPr>
          <p:spPr bwMode="auto">
            <a:xfrm>
              <a:off x="1798207" y="3521476"/>
              <a:ext cx="208196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id="{6BF41D1A-305C-4789-9F1B-8BBCBCD766CD}"/>
                </a:ext>
              </a:extLst>
            </p:cNvPr>
            <p:cNvCxnSpPr/>
            <p:nvPr/>
          </p:nvCxnSpPr>
          <p:spPr bwMode="auto">
            <a:xfrm>
              <a:off x="2101823" y="2976205"/>
              <a:ext cx="148176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14255021-6D47-43FE-8ED9-E34B9E44F514}"/>
                </a:ext>
              </a:extLst>
            </p:cNvPr>
            <p:cNvCxnSpPr/>
            <p:nvPr/>
          </p:nvCxnSpPr>
          <p:spPr bwMode="auto">
            <a:xfrm>
              <a:off x="3290254" y="2206805"/>
              <a:ext cx="201183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36CFD5A1-60AE-46B8-8618-82AE926EAA73}"/>
                </a:ext>
              </a:extLst>
            </p:cNvPr>
            <p:cNvCxnSpPr/>
            <p:nvPr/>
          </p:nvCxnSpPr>
          <p:spPr bwMode="auto">
            <a:xfrm>
              <a:off x="5023526" y="5377247"/>
              <a:ext cx="27856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7D436468-0E15-4122-98FD-08031284835C}"/>
                </a:ext>
              </a:extLst>
            </p:cNvPr>
            <p:cNvCxnSpPr/>
            <p:nvPr/>
          </p:nvCxnSpPr>
          <p:spPr bwMode="auto">
            <a:xfrm>
              <a:off x="3595874" y="2756902"/>
              <a:ext cx="170621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1583C5B8-A97F-45E4-BB7A-F95EC5D2F122}"/>
                </a:ext>
              </a:extLst>
            </p:cNvPr>
            <p:cNvCxnSpPr/>
            <p:nvPr/>
          </p:nvCxnSpPr>
          <p:spPr bwMode="auto">
            <a:xfrm>
              <a:off x="3847377" y="3241609"/>
              <a:ext cx="145471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id="{40743632-BA6F-4C46-A92C-92F2F1BB7818}"/>
                </a:ext>
              </a:extLst>
            </p:cNvPr>
            <p:cNvCxnSpPr/>
            <p:nvPr/>
          </p:nvCxnSpPr>
          <p:spPr bwMode="auto">
            <a:xfrm>
              <a:off x="4156890" y="3767781"/>
              <a:ext cx="114519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4672AA7C-487E-4B87-A48B-B5F59B6E0C65}"/>
                </a:ext>
              </a:extLst>
            </p:cNvPr>
            <p:cNvCxnSpPr/>
            <p:nvPr/>
          </p:nvCxnSpPr>
          <p:spPr bwMode="auto">
            <a:xfrm>
              <a:off x="4466403" y="4324904"/>
              <a:ext cx="83568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E0E6BF81-8CDA-4C95-89E6-141622C7A9AD}"/>
                </a:ext>
              </a:extLst>
            </p:cNvPr>
            <p:cNvCxnSpPr/>
            <p:nvPr/>
          </p:nvCxnSpPr>
          <p:spPr bwMode="auto">
            <a:xfrm>
              <a:off x="4769939" y="4867111"/>
              <a:ext cx="53214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310BF16-BB6E-48A6-9B0F-6DD64E8489AE}"/>
                </a:ext>
              </a:extLst>
            </p:cNvPr>
            <p:cNvSpPr txBox="1"/>
            <p:nvPr/>
          </p:nvSpPr>
          <p:spPr>
            <a:xfrm>
              <a:off x="5302086" y="2015681"/>
              <a:ext cx="445383" cy="31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5%</a:t>
              </a:r>
              <a:endPara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259AC196-83BC-4CF2-959D-242EC4473909}"/>
                </a:ext>
              </a:extLst>
            </p:cNvPr>
            <p:cNvSpPr txBox="1"/>
            <p:nvPr/>
          </p:nvSpPr>
          <p:spPr>
            <a:xfrm>
              <a:off x="5302086" y="2598151"/>
              <a:ext cx="562516" cy="31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10%</a:t>
              </a:r>
              <a:endPara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1672E872-8EA3-46E4-B724-9A9A4914C50B}"/>
                </a:ext>
              </a:extLst>
            </p:cNvPr>
            <p:cNvSpPr txBox="1"/>
            <p:nvPr/>
          </p:nvSpPr>
          <p:spPr>
            <a:xfrm>
              <a:off x="5317460" y="5207329"/>
              <a:ext cx="562516" cy="31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90%</a:t>
              </a:r>
              <a:endPara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BDB9AA7A-855D-4E9E-BB1A-CB64648304A3}"/>
                </a:ext>
              </a:extLst>
            </p:cNvPr>
            <p:cNvSpPr txBox="1"/>
            <p:nvPr/>
          </p:nvSpPr>
          <p:spPr>
            <a:xfrm>
              <a:off x="5302084" y="4694322"/>
              <a:ext cx="562516" cy="31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75%</a:t>
              </a:r>
              <a:endPara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3DA95442-8BA8-46E6-8591-A3F24193C7F3}"/>
                </a:ext>
              </a:extLst>
            </p:cNvPr>
            <p:cNvSpPr txBox="1"/>
            <p:nvPr/>
          </p:nvSpPr>
          <p:spPr>
            <a:xfrm>
              <a:off x="5302084" y="4162779"/>
              <a:ext cx="562516" cy="31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50%</a:t>
              </a:r>
              <a:endPara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9F8849A8-56D6-4FC3-ABB0-8C25E2E617CF}"/>
                </a:ext>
              </a:extLst>
            </p:cNvPr>
            <p:cNvSpPr txBox="1"/>
            <p:nvPr/>
          </p:nvSpPr>
          <p:spPr>
            <a:xfrm>
              <a:off x="5302083" y="3589736"/>
              <a:ext cx="562516" cy="31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30%</a:t>
              </a:r>
              <a:endPara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9707B27C-6EE9-4A7F-8EF5-306660667217}"/>
                </a:ext>
              </a:extLst>
            </p:cNvPr>
            <p:cNvSpPr txBox="1"/>
            <p:nvPr/>
          </p:nvSpPr>
          <p:spPr>
            <a:xfrm>
              <a:off x="5302082" y="3074402"/>
              <a:ext cx="562516" cy="31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20%</a:t>
              </a:r>
              <a:endPara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22E10FED-831C-40A8-9FEB-1033C836A4F4}"/>
                </a:ext>
              </a:extLst>
            </p:cNvPr>
            <p:cNvCxnSpPr/>
            <p:nvPr/>
          </p:nvCxnSpPr>
          <p:spPr bwMode="auto">
            <a:xfrm>
              <a:off x="2402189" y="2425564"/>
              <a:ext cx="88806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等腰三角形 34">
              <a:extLst>
                <a:ext uri="{FF2B5EF4-FFF2-40B4-BE49-F238E27FC236}">
                  <a16:creationId xmlns:a16="http://schemas.microsoft.com/office/drawing/2014/main" id="{DAF1BF47-819C-4138-8B48-8A8F5A7384DC}"/>
                </a:ext>
              </a:extLst>
            </p:cNvPr>
            <p:cNvSpPr/>
            <p:nvPr/>
          </p:nvSpPr>
          <p:spPr bwMode="auto">
            <a:xfrm>
              <a:off x="659396" y="1628800"/>
              <a:ext cx="4364130" cy="3977010"/>
            </a:xfrm>
            <a:prstGeom prst="triangle">
              <a:avLst/>
            </a:prstGeom>
            <a:noFill/>
            <a:ln w="22225" cap="flat" cmpd="sng" algn="ctr">
              <a:solidFill>
                <a:srgbClr val="1E5E9E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6" name="直線接點 35">
              <a:extLst>
                <a:ext uri="{FF2B5EF4-FFF2-40B4-BE49-F238E27FC236}">
                  <a16:creationId xmlns:a16="http://schemas.microsoft.com/office/drawing/2014/main" id="{30D6C41B-3D48-443A-8DBA-F4F47F0B365F}"/>
                </a:ext>
              </a:extLst>
            </p:cNvPr>
            <p:cNvCxnSpPr/>
            <p:nvPr/>
          </p:nvCxnSpPr>
          <p:spPr bwMode="auto">
            <a:xfrm>
              <a:off x="946146" y="5067734"/>
              <a:ext cx="377605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741ACCD3-EF99-4967-9365-21D219905244}"/>
                </a:ext>
              </a:extLst>
            </p:cNvPr>
            <p:cNvSpPr txBox="1"/>
            <p:nvPr/>
          </p:nvSpPr>
          <p:spPr>
            <a:xfrm>
              <a:off x="1316041" y="5091198"/>
              <a:ext cx="3050835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教別人 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 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立即應用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Teach Others / Immediate Use of Learning</a:t>
              </a:r>
              <a:endPara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61AC072A-3A95-44BC-B5FE-DBF796667B22}"/>
                </a:ext>
              </a:extLst>
            </p:cNvPr>
            <p:cNvSpPr txBox="1"/>
            <p:nvPr/>
          </p:nvSpPr>
          <p:spPr>
            <a:xfrm>
              <a:off x="2150402" y="4576315"/>
              <a:ext cx="138211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演練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Practice by Doing</a:t>
              </a:r>
              <a:endPara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id="{0A16E74E-20F1-44E4-8916-8806B96A7E0E}"/>
                </a:ext>
              </a:extLst>
            </p:cNvPr>
            <p:cNvCxnSpPr/>
            <p:nvPr/>
          </p:nvCxnSpPr>
          <p:spPr bwMode="auto">
            <a:xfrm>
              <a:off x="1227170" y="4560231"/>
              <a:ext cx="32218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3E6E6A3C-82F3-4478-A4AA-38E6B8750D87}"/>
                </a:ext>
              </a:extLst>
            </p:cNvPr>
            <p:cNvSpPr txBox="1"/>
            <p:nvPr/>
          </p:nvSpPr>
          <p:spPr>
            <a:xfrm>
              <a:off x="2506352" y="1960625"/>
              <a:ext cx="689612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聽課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Lecture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5B5DBCB1-129F-40A7-B877-39BB587A2848}"/>
              </a:ext>
            </a:extLst>
          </p:cNvPr>
          <p:cNvGrpSpPr/>
          <p:nvPr/>
        </p:nvGrpSpPr>
        <p:grpSpPr>
          <a:xfrm>
            <a:off x="5662792" y="1656000"/>
            <a:ext cx="3412962" cy="800892"/>
            <a:chOff x="2416780" y="1661215"/>
            <a:chExt cx="3412962" cy="800892"/>
          </a:xfrm>
        </p:grpSpPr>
        <p:sp>
          <p:nvSpPr>
            <p:cNvPr id="30" name="等腰三角形 29">
              <a:extLst>
                <a:ext uri="{FF2B5EF4-FFF2-40B4-BE49-F238E27FC236}">
                  <a16:creationId xmlns:a16="http://schemas.microsoft.com/office/drawing/2014/main" id="{9B67DC4E-DC53-4C58-B93B-B1352D28BD24}"/>
                </a:ext>
              </a:extLst>
            </p:cNvPr>
            <p:cNvSpPr/>
            <p:nvPr/>
          </p:nvSpPr>
          <p:spPr>
            <a:xfrm>
              <a:off x="2416780" y="1661215"/>
              <a:ext cx="834565" cy="764889"/>
            </a:xfrm>
            <a:prstGeom prst="triangle">
              <a:avLst/>
            </a:pr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1" name="橢圓 30">
              <a:extLst>
                <a:ext uri="{FF2B5EF4-FFF2-40B4-BE49-F238E27FC236}">
                  <a16:creationId xmlns:a16="http://schemas.microsoft.com/office/drawing/2014/main" id="{4FE04B0C-3839-427B-8D0A-5133E9DB3463}"/>
                </a:ext>
              </a:extLst>
            </p:cNvPr>
            <p:cNvSpPr/>
            <p:nvPr/>
          </p:nvSpPr>
          <p:spPr>
            <a:xfrm>
              <a:off x="5267226" y="1891127"/>
              <a:ext cx="562516" cy="56251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9D6AFBE7-E0DB-46DC-BA57-2467CE852C71}"/>
                </a:ext>
              </a:extLst>
            </p:cNvPr>
            <p:cNvSpPr txBox="1"/>
            <p:nvPr/>
          </p:nvSpPr>
          <p:spPr>
            <a:xfrm>
              <a:off x="2489948" y="1954276"/>
              <a:ext cx="689612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聽課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Lecture</a:t>
              </a:r>
            </a:p>
          </p:txBody>
        </p:sp>
      </p:grp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466B348B-027F-43EF-8D86-699CFDAAC0DD}"/>
              </a:ext>
            </a:extLst>
          </p:cNvPr>
          <p:cNvSpPr/>
          <p:nvPr/>
        </p:nvSpPr>
        <p:spPr bwMode="auto">
          <a:xfrm>
            <a:off x="7418941" y="5893620"/>
            <a:ext cx="3598897" cy="474373"/>
          </a:xfrm>
          <a:prstGeom prst="roundRect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教材「短」，很重要！</a:t>
            </a:r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4A8DB26D-A681-44E3-AD65-308FCABA47AA}"/>
              </a:ext>
            </a:extLst>
          </p:cNvPr>
          <p:cNvCxnSpPr/>
          <p:nvPr/>
        </p:nvCxnSpPr>
        <p:spPr bwMode="auto">
          <a:xfrm>
            <a:off x="8236324" y="4797152"/>
            <a:ext cx="19442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1205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26432 3.7037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6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-0.26693 -1.48148E-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-0.2642 1.48148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3" grpId="1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013F49CD-00DD-49CE-A296-5973241C3336}"/>
              </a:ext>
            </a:extLst>
          </p:cNvPr>
          <p:cNvCxnSpPr>
            <a:cxnSpLocks/>
          </p:cNvCxnSpPr>
          <p:nvPr/>
        </p:nvCxnSpPr>
        <p:spPr>
          <a:xfrm flipV="1">
            <a:off x="-10160" y="3401749"/>
            <a:ext cx="12202160" cy="7866"/>
          </a:xfrm>
          <a:prstGeom prst="line">
            <a:avLst/>
          </a:prstGeom>
          <a:ln w="47625">
            <a:solidFill>
              <a:srgbClr val="00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>
            <a:extLst>
              <a:ext uri="{FF2B5EF4-FFF2-40B4-BE49-F238E27FC236}">
                <a16:creationId xmlns:a16="http://schemas.microsoft.com/office/drawing/2014/main" id="{F8A8D81F-7C39-4C7A-97D3-DB59B7C0B349}"/>
              </a:ext>
            </a:extLst>
          </p:cNvPr>
          <p:cNvSpPr/>
          <p:nvPr/>
        </p:nvSpPr>
        <p:spPr>
          <a:xfrm>
            <a:off x="1501462" y="3059558"/>
            <a:ext cx="620522" cy="6205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zh-TW" altLang="en-US" sz="32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C0B9968E-9A32-4285-BD35-2929E40CAA47}"/>
              </a:ext>
            </a:extLst>
          </p:cNvPr>
          <p:cNvSpPr/>
          <p:nvPr/>
        </p:nvSpPr>
        <p:spPr>
          <a:xfrm>
            <a:off x="5785738" y="3074794"/>
            <a:ext cx="620522" cy="6205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zh-TW" altLang="en-US" sz="32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115520D1-5F81-4CD9-9E17-70692F44A3FB}"/>
              </a:ext>
            </a:extLst>
          </p:cNvPr>
          <p:cNvSpPr/>
          <p:nvPr/>
        </p:nvSpPr>
        <p:spPr>
          <a:xfrm>
            <a:off x="7927876" y="3063281"/>
            <a:ext cx="620522" cy="6205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zh-TW" altLang="en-US" sz="32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DADEBF9-6AA4-4E72-9370-0D4D14186A39}"/>
              </a:ext>
            </a:extLst>
          </p:cNvPr>
          <p:cNvSpPr txBox="1"/>
          <p:nvPr/>
        </p:nvSpPr>
        <p:spPr>
          <a:xfrm>
            <a:off x="215677" y="4048550"/>
            <a:ext cx="3132306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專注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en-US" altLang="zh-TW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專注 </a:t>
            </a:r>
            <a:r>
              <a:rPr lang="en-US" altLang="zh-TW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發散模式</a:t>
            </a:r>
            <a:r>
              <a:rPr lang="en-US" altLang="zh-TW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b="1" dirty="0">
              <a:solidFill>
                <a:srgbClr val="FF6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1BB2DA0-8CBF-45B9-A7AE-0E5E6B94B30B}"/>
              </a:ext>
            </a:extLst>
          </p:cNvPr>
          <p:cNvSpPr txBox="1"/>
          <p:nvPr/>
        </p:nvSpPr>
        <p:spPr>
          <a:xfrm>
            <a:off x="2387708" y="4048550"/>
            <a:ext cx="3132306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理解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en-US" altLang="zh-TW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產生意義</a:t>
            </a:r>
            <a:r>
              <a:rPr lang="en-US" altLang="zh-TW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b="1" dirty="0">
              <a:solidFill>
                <a:srgbClr val="FF6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6E8303C-1CE7-4279-9A0D-79491B1588BD}"/>
              </a:ext>
            </a:extLst>
          </p:cNvPr>
          <p:cNvSpPr txBox="1"/>
          <p:nvPr/>
        </p:nvSpPr>
        <p:spPr>
          <a:xfrm>
            <a:off x="8814123" y="4036959"/>
            <a:ext cx="3132306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回想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en-US" altLang="zh-TW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變成本能</a:t>
            </a:r>
            <a:r>
              <a:rPr lang="en-US" altLang="zh-TW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b="1" dirty="0">
              <a:solidFill>
                <a:srgbClr val="FF6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89D28D4E-C759-4494-8AEA-49200B03EC18}"/>
              </a:ext>
            </a:extLst>
          </p:cNvPr>
          <p:cNvSpPr/>
          <p:nvPr/>
        </p:nvSpPr>
        <p:spPr>
          <a:xfrm>
            <a:off x="10070016" y="3099354"/>
            <a:ext cx="620522" cy="6205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0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zh-TW" altLang="en-US" sz="32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9AF1AD5-FBF7-4F2C-90BB-B21DD6270240}"/>
              </a:ext>
            </a:extLst>
          </p:cNvPr>
          <p:cNvSpPr txBox="1"/>
          <p:nvPr/>
        </p:nvSpPr>
        <p:spPr>
          <a:xfrm>
            <a:off x="6720484" y="4036960"/>
            <a:ext cx="3132306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記憶、練習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en-US" altLang="zh-TW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刻意練習</a:t>
            </a:r>
            <a:r>
              <a:rPr lang="en-US" altLang="zh-TW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b="1" dirty="0">
              <a:solidFill>
                <a:srgbClr val="FF6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9C0D0D57-4481-41A1-BA86-25528F735B0C}"/>
              </a:ext>
            </a:extLst>
          </p:cNvPr>
          <p:cNvSpPr/>
          <p:nvPr/>
        </p:nvSpPr>
        <p:spPr>
          <a:xfrm>
            <a:off x="3643600" y="3059558"/>
            <a:ext cx="620522" cy="6205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zh-TW" altLang="en-US" sz="32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71966F9-C9BA-4C33-AB65-1C30A598893C}"/>
              </a:ext>
            </a:extLst>
          </p:cNvPr>
          <p:cNvSpPr txBox="1"/>
          <p:nvPr/>
        </p:nvSpPr>
        <p:spPr>
          <a:xfrm>
            <a:off x="4529847" y="4048550"/>
            <a:ext cx="3132306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整理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en-US" altLang="zh-TW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為重點命名</a:t>
            </a:r>
            <a:r>
              <a:rPr lang="en-US" altLang="zh-TW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07DF3CD-3BEF-4FE9-A050-2ADCB43192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2176" y="879943"/>
            <a:ext cx="10377488" cy="1143000"/>
          </a:xfrm>
        </p:spPr>
        <p:txBody>
          <a:bodyPr/>
          <a:lstStyle/>
          <a:p>
            <a:pPr algn="ctr" rtl="0" eaLnBrk="0" fontAlgn="base" hangingPunct="0"/>
            <a:r>
              <a:rPr kumimoji="1" lang="zh-TW" altLang="en-US" sz="4800" b="1" kern="1200" dirty="0">
                <a:solidFill>
                  <a:srgbClr val="00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學習的</a:t>
            </a:r>
            <a:r>
              <a:rPr kumimoji="1" lang="zh-TW" altLang="zh-TW" sz="4800" b="1" kern="1200" dirty="0">
                <a:solidFill>
                  <a:srgbClr val="00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kumimoji="1" lang="en-US" altLang="zh-TW" sz="6600" b="1" kern="1200" dirty="0">
                <a:solidFill>
                  <a:srgbClr val="00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5</a:t>
            </a:r>
            <a:r>
              <a:rPr kumimoji="1" lang="en-US" altLang="zh-TW" sz="4800" b="1" kern="1200" dirty="0">
                <a:solidFill>
                  <a:srgbClr val="00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kumimoji="1" lang="zh-TW" altLang="en-US" sz="4800" b="1" kern="1200" dirty="0">
                <a:solidFill>
                  <a:srgbClr val="00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關鍵</a:t>
            </a:r>
            <a:endParaRPr lang="zh-TW" altLang="zh-TW" dirty="0">
              <a:effectLst/>
            </a:endParaRPr>
          </a:p>
        </p:txBody>
      </p:sp>
      <p:sp>
        <p:nvSpPr>
          <p:cNvPr id="4" name="矩形 3">
            <a:hlinkClick r:id="rId3"/>
            <a:extLst>
              <a:ext uri="{FF2B5EF4-FFF2-40B4-BE49-F238E27FC236}">
                <a16:creationId xmlns:a16="http://schemas.microsoft.com/office/drawing/2014/main" id="{E7EB848D-17E4-497D-92A7-226FAC310A39}"/>
              </a:ext>
            </a:extLst>
          </p:cNvPr>
          <p:cNvSpPr/>
          <p:nvPr/>
        </p:nvSpPr>
        <p:spPr bwMode="auto">
          <a:xfrm>
            <a:off x="6564052" y="5480512"/>
            <a:ext cx="3132306" cy="82060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2000" b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OJT</a:t>
            </a:r>
            <a:r>
              <a:rPr lang="zh-TW" altLang="en-US" sz="2000" b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從做中學</a:t>
            </a:r>
            <a:r>
              <a:rPr lang="en-US" altLang="zh-TW" sz="2000" b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zh-TW" altLang="en-US" sz="1400" b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https://p.fms.tw/media/5080</a:t>
            </a:r>
          </a:p>
        </p:txBody>
      </p:sp>
      <p:sp>
        <p:nvSpPr>
          <p:cNvPr id="48" name="矩形 47">
            <a:hlinkClick r:id="rId4"/>
            <a:extLst>
              <a:ext uri="{FF2B5EF4-FFF2-40B4-BE49-F238E27FC236}">
                <a16:creationId xmlns:a16="http://schemas.microsoft.com/office/drawing/2014/main" id="{799C4D0B-B9E9-4D0E-9FF2-1E6E0C130302}"/>
              </a:ext>
            </a:extLst>
          </p:cNvPr>
          <p:cNvSpPr/>
          <p:nvPr/>
        </p:nvSpPr>
        <p:spPr bwMode="auto">
          <a:xfrm>
            <a:off x="2495643" y="5480512"/>
            <a:ext cx="3132306" cy="82060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000" b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 </a:t>
            </a:r>
            <a:r>
              <a:rPr lang="en-US" altLang="zh-TW" sz="2000" b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sz="2000" b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大關鍵</a:t>
            </a:r>
            <a:endParaRPr lang="en-US" altLang="zh-TW" sz="2000" b="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en-US" altLang="zh-TW" sz="1400" b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https://p.fms.tw/media/5019</a:t>
            </a:r>
            <a:endParaRPr lang="zh-TW" altLang="en-US" sz="1400" b="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507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6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6" grpId="0"/>
      <p:bldP spid="14" grpId="0"/>
      <p:bldP spid="15" grpId="0"/>
      <p:bldP spid="21" grpId="0" animBg="1"/>
      <p:bldP spid="21" grpId="1" animBg="1"/>
      <p:bldP spid="23" grpId="0"/>
      <p:bldP spid="24" grpId="0" animBg="1"/>
      <p:bldP spid="24" grpId="1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303"/>
            <a:ext cx="12192000" cy="711572"/>
          </a:xfrm>
          <a:solidFill>
            <a:srgbClr val="DEF3F3"/>
          </a:solidFill>
        </p:spPr>
        <p:txBody>
          <a:bodyPr anchor="ctr"/>
          <a:lstStyle/>
          <a:p>
            <a:pPr algn="ctr">
              <a:defRPr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翻轉教室 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2.0 ~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上課播放 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提問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手繪多邊形: 圖案 5">
            <a:extLst>
              <a:ext uri="{FF2B5EF4-FFF2-40B4-BE49-F238E27FC236}">
                <a16:creationId xmlns:a16="http://schemas.microsoft.com/office/drawing/2014/main" id="{0EE9D0B5-C4CC-4313-908C-ADECD101A4EA}"/>
              </a:ext>
            </a:extLst>
          </p:cNvPr>
          <p:cNvSpPr/>
          <p:nvPr/>
        </p:nvSpPr>
        <p:spPr>
          <a:xfrm rot="3277143">
            <a:off x="6711458" y="3260321"/>
            <a:ext cx="621916" cy="676678"/>
          </a:xfrm>
          <a:custGeom>
            <a:avLst/>
            <a:gdLst>
              <a:gd name="connsiteX0" fmla="*/ 0 w 621916"/>
              <a:gd name="connsiteY0" fmla="*/ 135336 h 676678"/>
              <a:gd name="connsiteX1" fmla="*/ 310958 w 621916"/>
              <a:gd name="connsiteY1" fmla="*/ 135336 h 676678"/>
              <a:gd name="connsiteX2" fmla="*/ 310958 w 621916"/>
              <a:gd name="connsiteY2" fmla="*/ 0 h 676678"/>
              <a:gd name="connsiteX3" fmla="*/ 621916 w 621916"/>
              <a:gd name="connsiteY3" fmla="*/ 338339 h 676678"/>
              <a:gd name="connsiteX4" fmla="*/ 310958 w 621916"/>
              <a:gd name="connsiteY4" fmla="*/ 676678 h 676678"/>
              <a:gd name="connsiteX5" fmla="*/ 310958 w 621916"/>
              <a:gd name="connsiteY5" fmla="*/ 541342 h 676678"/>
              <a:gd name="connsiteX6" fmla="*/ 0 w 621916"/>
              <a:gd name="connsiteY6" fmla="*/ 541342 h 676678"/>
              <a:gd name="connsiteX7" fmla="*/ 0 w 621916"/>
              <a:gd name="connsiteY7" fmla="*/ 135336 h 67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1916" h="676678">
                <a:moveTo>
                  <a:pt x="0" y="135336"/>
                </a:moveTo>
                <a:lnTo>
                  <a:pt x="310958" y="135336"/>
                </a:lnTo>
                <a:lnTo>
                  <a:pt x="310958" y="0"/>
                </a:lnTo>
                <a:lnTo>
                  <a:pt x="621916" y="338339"/>
                </a:lnTo>
                <a:lnTo>
                  <a:pt x="310958" y="676678"/>
                </a:lnTo>
                <a:lnTo>
                  <a:pt x="310958" y="541342"/>
                </a:lnTo>
                <a:lnTo>
                  <a:pt x="0" y="541342"/>
                </a:lnTo>
                <a:lnTo>
                  <a:pt x="0" y="13533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35336" rIns="186574" bIns="135335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TW" altLang="en-US" sz="1900" kern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6" name="手繪多邊形: 圖案 135">
            <a:extLst>
              <a:ext uri="{FF2B5EF4-FFF2-40B4-BE49-F238E27FC236}">
                <a16:creationId xmlns:a16="http://schemas.microsoft.com/office/drawing/2014/main" id="{59875628-2FEA-4A6B-B502-9B9715924FAE}"/>
              </a:ext>
            </a:extLst>
          </p:cNvPr>
          <p:cNvSpPr/>
          <p:nvPr/>
        </p:nvSpPr>
        <p:spPr>
          <a:xfrm rot="2834">
            <a:off x="5601370" y="4568851"/>
            <a:ext cx="688517" cy="676679"/>
          </a:xfrm>
          <a:custGeom>
            <a:avLst/>
            <a:gdLst>
              <a:gd name="connsiteX0" fmla="*/ 0 w 688516"/>
              <a:gd name="connsiteY0" fmla="*/ 135336 h 676678"/>
              <a:gd name="connsiteX1" fmla="*/ 350177 w 688516"/>
              <a:gd name="connsiteY1" fmla="*/ 135336 h 676678"/>
              <a:gd name="connsiteX2" fmla="*/ 350177 w 688516"/>
              <a:gd name="connsiteY2" fmla="*/ 0 h 676678"/>
              <a:gd name="connsiteX3" fmla="*/ 688516 w 688516"/>
              <a:gd name="connsiteY3" fmla="*/ 338339 h 676678"/>
              <a:gd name="connsiteX4" fmla="*/ 350177 w 688516"/>
              <a:gd name="connsiteY4" fmla="*/ 676678 h 676678"/>
              <a:gd name="connsiteX5" fmla="*/ 350177 w 688516"/>
              <a:gd name="connsiteY5" fmla="*/ 541342 h 676678"/>
              <a:gd name="connsiteX6" fmla="*/ 0 w 688516"/>
              <a:gd name="connsiteY6" fmla="*/ 541342 h 676678"/>
              <a:gd name="connsiteX7" fmla="*/ 0 w 688516"/>
              <a:gd name="connsiteY7" fmla="*/ 135336 h 67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516" h="676678">
                <a:moveTo>
                  <a:pt x="688516" y="541342"/>
                </a:moveTo>
                <a:lnTo>
                  <a:pt x="338339" y="541342"/>
                </a:lnTo>
                <a:lnTo>
                  <a:pt x="338339" y="676678"/>
                </a:lnTo>
                <a:lnTo>
                  <a:pt x="0" y="338339"/>
                </a:lnTo>
                <a:lnTo>
                  <a:pt x="338339" y="0"/>
                </a:lnTo>
                <a:lnTo>
                  <a:pt x="338339" y="135336"/>
                </a:lnTo>
                <a:lnTo>
                  <a:pt x="688516" y="135336"/>
                </a:lnTo>
                <a:lnTo>
                  <a:pt x="688516" y="5413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003" tIns="135337" rIns="0" bIns="135335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TW" altLang="en-US" sz="1900" kern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8" name="手繪多邊形: 圖案 137">
            <a:extLst>
              <a:ext uri="{FF2B5EF4-FFF2-40B4-BE49-F238E27FC236}">
                <a16:creationId xmlns:a16="http://schemas.microsoft.com/office/drawing/2014/main" id="{6517C67A-4F54-48F3-AA9A-9DDD604C0B49}"/>
              </a:ext>
            </a:extLst>
          </p:cNvPr>
          <p:cNvSpPr/>
          <p:nvPr/>
        </p:nvSpPr>
        <p:spPr>
          <a:xfrm rot="18385829">
            <a:off x="4611648" y="3210974"/>
            <a:ext cx="642371" cy="676678"/>
          </a:xfrm>
          <a:custGeom>
            <a:avLst/>
            <a:gdLst>
              <a:gd name="connsiteX0" fmla="*/ 0 w 642371"/>
              <a:gd name="connsiteY0" fmla="*/ 135336 h 676678"/>
              <a:gd name="connsiteX1" fmla="*/ 321186 w 642371"/>
              <a:gd name="connsiteY1" fmla="*/ 135336 h 676678"/>
              <a:gd name="connsiteX2" fmla="*/ 321186 w 642371"/>
              <a:gd name="connsiteY2" fmla="*/ 0 h 676678"/>
              <a:gd name="connsiteX3" fmla="*/ 642371 w 642371"/>
              <a:gd name="connsiteY3" fmla="*/ 338339 h 676678"/>
              <a:gd name="connsiteX4" fmla="*/ 321186 w 642371"/>
              <a:gd name="connsiteY4" fmla="*/ 676678 h 676678"/>
              <a:gd name="connsiteX5" fmla="*/ 321186 w 642371"/>
              <a:gd name="connsiteY5" fmla="*/ 541342 h 676678"/>
              <a:gd name="connsiteX6" fmla="*/ 0 w 642371"/>
              <a:gd name="connsiteY6" fmla="*/ 541342 h 676678"/>
              <a:gd name="connsiteX7" fmla="*/ 0 w 642371"/>
              <a:gd name="connsiteY7" fmla="*/ 135336 h 67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371" h="676678">
                <a:moveTo>
                  <a:pt x="0" y="135336"/>
                </a:moveTo>
                <a:lnTo>
                  <a:pt x="321186" y="135336"/>
                </a:lnTo>
                <a:lnTo>
                  <a:pt x="321186" y="0"/>
                </a:lnTo>
                <a:lnTo>
                  <a:pt x="642371" y="338339"/>
                </a:lnTo>
                <a:lnTo>
                  <a:pt x="321186" y="676678"/>
                </a:lnTo>
                <a:lnTo>
                  <a:pt x="321186" y="541342"/>
                </a:lnTo>
                <a:lnTo>
                  <a:pt x="0" y="541342"/>
                </a:lnTo>
                <a:lnTo>
                  <a:pt x="0" y="13533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35336" rIns="192711" bIns="135335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TW" altLang="en-US" sz="1900" kern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圓角矩形 13">
            <a:extLst>
              <a:ext uri="{FF2B5EF4-FFF2-40B4-BE49-F238E27FC236}">
                <a16:creationId xmlns:a16="http://schemas.microsoft.com/office/drawing/2014/main" id="{75F4DBF8-34F9-4207-ABC1-94A7638723ED}"/>
              </a:ext>
            </a:extLst>
          </p:cNvPr>
          <p:cNvSpPr/>
          <p:nvPr/>
        </p:nvSpPr>
        <p:spPr bwMode="auto">
          <a:xfrm>
            <a:off x="5056871" y="3882619"/>
            <a:ext cx="1774471" cy="501464"/>
          </a:xfrm>
          <a:prstGeom prst="roundRect">
            <a:avLst/>
          </a:prstGeom>
          <a:solidFill>
            <a:srgbClr val="FF6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TW" altLang="en-US" sz="2000" b="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主題循環</a:t>
            </a:r>
            <a:endParaRPr lang="en-US" altLang="zh-TW" sz="2000" b="0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FE33CDC-1BFF-4987-A90E-3EB18086D0DD}"/>
              </a:ext>
            </a:extLst>
          </p:cNvPr>
          <p:cNvSpPr txBox="1"/>
          <p:nvPr/>
        </p:nvSpPr>
        <p:spPr>
          <a:xfrm>
            <a:off x="7065431" y="1753080"/>
            <a:ext cx="28520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TW" sz="2800" b="0" u="sng" spc="-300" dirty="0">
              <a:solidFill>
                <a:srgbClr val="C00000"/>
              </a:solidFill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algn="ctr"/>
            <a:r>
              <a:rPr lang="zh-TW" altLang="en-US" sz="2800" b="0" spc="-300" dirty="0">
                <a:solidFill>
                  <a:srgbClr val="C0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改善教材 </a:t>
            </a:r>
            <a:r>
              <a:rPr lang="en-US" altLang="zh-TW" sz="2800" b="0" spc="-300" dirty="0">
                <a:solidFill>
                  <a:srgbClr val="C0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+ </a:t>
            </a:r>
            <a:r>
              <a:rPr lang="zh-TW" altLang="en-US" sz="2800" b="0" spc="-300" dirty="0">
                <a:solidFill>
                  <a:srgbClr val="C0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短教材</a:t>
            </a:r>
          </a:p>
        </p:txBody>
      </p:sp>
      <p:sp>
        <p:nvSpPr>
          <p:cNvPr id="134" name="文字方塊 133">
            <a:extLst>
              <a:ext uri="{FF2B5EF4-FFF2-40B4-BE49-F238E27FC236}">
                <a16:creationId xmlns:a16="http://schemas.microsoft.com/office/drawing/2014/main" id="{89675D37-785E-49CE-894A-C562D2C2372D}"/>
              </a:ext>
            </a:extLst>
          </p:cNvPr>
          <p:cNvSpPr txBox="1"/>
          <p:nvPr/>
        </p:nvSpPr>
        <p:spPr>
          <a:xfrm>
            <a:off x="8283872" y="5416527"/>
            <a:ext cx="3172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TW" sz="2800" b="0" u="sng" spc="-300" dirty="0">
              <a:solidFill>
                <a:srgbClr val="C00000"/>
              </a:solidFill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algn="ctr"/>
            <a:r>
              <a:rPr lang="zh-TW" altLang="en-US" sz="2800" b="0" spc="-300" dirty="0">
                <a:solidFill>
                  <a:srgbClr val="C0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再次改善教材 </a:t>
            </a:r>
            <a:r>
              <a:rPr lang="en-US" altLang="zh-TW" sz="2800" b="0" spc="-300" dirty="0">
                <a:solidFill>
                  <a:srgbClr val="C0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+ </a:t>
            </a:r>
            <a:r>
              <a:rPr lang="zh-TW" altLang="en-US" sz="2800" b="0" spc="-300" dirty="0">
                <a:solidFill>
                  <a:srgbClr val="C0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互動</a:t>
            </a:r>
          </a:p>
        </p:txBody>
      </p:sp>
      <p:sp>
        <p:nvSpPr>
          <p:cNvPr id="135" name="文字方塊 134">
            <a:extLst>
              <a:ext uri="{FF2B5EF4-FFF2-40B4-BE49-F238E27FC236}">
                <a16:creationId xmlns:a16="http://schemas.microsoft.com/office/drawing/2014/main" id="{372EA56B-2F7A-42A1-AD1C-C165C2725528}"/>
              </a:ext>
            </a:extLst>
          </p:cNvPr>
          <p:cNvSpPr txBox="1"/>
          <p:nvPr/>
        </p:nvSpPr>
        <p:spPr>
          <a:xfrm>
            <a:off x="468536" y="3066032"/>
            <a:ext cx="27494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b="0" u="sng" spc="-300" dirty="0">
                <a:solidFill>
                  <a:srgbClr val="C0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補充強化</a:t>
            </a:r>
            <a:endParaRPr lang="en-US" altLang="zh-TW" sz="2800" b="0" u="sng" spc="-300" dirty="0">
              <a:solidFill>
                <a:srgbClr val="C00000"/>
              </a:solidFill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algn="ctr"/>
            <a:r>
              <a:rPr lang="zh-TW" altLang="en-US" sz="2800" b="0" spc="-300" dirty="0">
                <a:solidFill>
                  <a:srgbClr val="C0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改善困難、聽不懂</a:t>
            </a:r>
          </a:p>
        </p:txBody>
      </p:sp>
      <p:sp>
        <p:nvSpPr>
          <p:cNvPr id="139" name="矩形: 圓角 138">
            <a:extLst>
              <a:ext uri="{FF2B5EF4-FFF2-40B4-BE49-F238E27FC236}">
                <a16:creationId xmlns:a16="http://schemas.microsoft.com/office/drawing/2014/main" id="{5E14CB8D-B85E-4D49-8326-D0318B622B47}"/>
              </a:ext>
            </a:extLst>
          </p:cNvPr>
          <p:cNvSpPr/>
          <p:nvPr/>
        </p:nvSpPr>
        <p:spPr bwMode="auto">
          <a:xfrm>
            <a:off x="731404" y="1368036"/>
            <a:ext cx="2196369" cy="474373"/>
          </a:xfrm>
          <a:prstGeom prst="roundRect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提升上課品質</a:t>
            </a:r>
          </a:p>
        </p:txBody>
      </p:sp>
      <p:sp>
        <p:nvSpPr>
          <p:cNvPr id="140" name="矩形: 圓角 139">
            <a:extLst>
              <a:ext uri="{FF2B5EF4-FFF2-40B4-BE49-F238E27FC236}">
                <a16:creationId xmlns:a16="http://schemas.microsoft.com/office/drawing/2014/main" id="{5C084521-9B31-49F6-A66D-383FDE2B966F}"/>
              </a:ext>
            </a:extLst>
          </p:cNvPr>
          <p:cNvSpPr/>
          <p:nvPr/>
        </p:nvSpPr>
        <p:spPr bwMode="auto">
          <a:xfrm>
            <a:off x="731404" y="1988033"/>
            <a:ext cx="2196369" cy="474373"/>
          </a:xfrm>
          <a:prstGeom prst="roundRect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錄影優質教材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0732561E-A199-4911-8B72-DB0D9F61FB11}"/>
              </a:ext>
            </a:extLst>
          </p:cNvPr>
          <p:cNvSpPr/>
          <p:nvPr/>
        </p:nvSpPr>
        <p:spPr bwMode="auto">
          <a:xfrm>
            <a:off x="6766141" y="3903136"/>
            <a:ext cx="2052000" cy="2052000"/>
          </a:xfrm>
          <a:prstGeom prst="ellipse">
            <a:avLst/>
          </a:prstGeom>
          <a:noFill/>
          <a:ln w="76200" cap="flat" cmpd="sng" algn="ctr">
            <a:solidFill>
              <a:srgbClr val="FFFF99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C85471FB-104F-44FE-B109-4C8A97CFEA12}"/>
              </a:ext>
            </a:extLst>
          </p:cNvPr>
          <p:cNvSpPr/>
          <p:nvPr/>
        </p:nvSpPr>
        <p:spPr bwMode="auto">
          <a:xfrm>
            <a:off x="4934110" y="1283156"/>
            <a:ext cx="2052000" cy="2052000"/>
          </a:xfrm>
          <a:prstGeom prst="ellipse">
            <a:avLst/>
          </a:prstGeom>
          <a:noFill/>
          <a:ln w="76200" cap="flat" cmpd="sng" algn="ctr">
            <a:solidFill>
              <a:srgbClr val="FFFF99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E9460C4F-579D-43F2-91A3-976F1E641776}"/>
              </a:ext>
            </a:extLst>
          </p:cNvPr>
          <p:cNvSpPr/>
          <p:nvPr/>
        </p:nvSpPr>
        <p:spPr bwMode="auto">
          <a:xfrm>
            <a:off x="2999654" y="3893596"/>
            <a:ext cx="2052000" cy="2052000"/>
          </a:xfrm>
          <a:prstGeom prst="ellipse">
            <a:avLst/>
          </a:prstGeom>
          <a:noFill/>
          <a:ln w="76200" cap="flat" cmpd="sng" algn="ctr">
            <a:solidFill>
              <a:srgbClr val="FFFF99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5" name="手繪多邊形: 圖案 4">
            <a:extLst>
              <a:ext uri="{FF2B5EF4-FFF2-40B4-BE49-F238E27FC236}">
                <a16:creationId xmlns:a16="http://schemas.microsoft.com/office/drawing/2014/main" id="{F74DE6BF-0952-4982-AE46-4C3D9C9F03D4}"/>
              </a:ext>
            </a:extLst>
          </p:cNvPr>
          <p:cNvSpPr/>
          <p:nvPr/>
        </p:nvSpPr>
        <p:spPr>
          <a:xfrm>
            <a:off x="4959310" y="1308356"/>
            <a:ext cx="2001600" cy="2001600"/>
          </a:xfrm>
          <a:custGeom>
            <a:avLst/>
            <a:gdLst>
              <a:gd name="connsiteX0" fmla="*/ 0 w 2004972"/>
              <a:gd name="connsiteY0" fmla="*/ 1002486 h 2004972"/>
              <a:gd name="connsiteX1" fmla="*/ 1002486 w 2004972"/>
              <a:gd name="connsiteY1" fmla="*/ 0 h 2004972"/>
              <a:gd name="connsiteX2" fmla="*/ 2004972 w 2004972"/>
              <a:gd name="connsiteY2" fmla="*/ 1002486 h 2004972"/>
              <a:gd name="connsiteX3" fmla="*/ 1002486 w 2004972"/>
              <a:gd name="connsiteY3" fmla="*/ 2004972 h 2004972"/>
              <a:gd name="connsiteX4" fmla="*/ 0 w 2004972"/>
              <a:gd name="connsiteY4" fmla="*/ 1002486 h 200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972" h="2004972">
                <a:moveTo>
                  <a:pt x="0" y="1002486"/>
                </a:moveTo>
                <a:cubicBezTo>
                  <a:pt x="0" y="448828"/>
                  <a:pt x="448828" y="0"/>
                  <a:pt x="1002486" y="0"/>
                </a:cubicBezTo>
                <a:cubicBezTo>
                  <a:pt x="1556144" y="0"/>
                  <a:pt x="2004972" y="448828"/>
                  <a:pt x="2004972" y="1002486"/>
                </a:cubicBezTo>
                <a:cubicBezTo>
                  <a:pt x="2004972" y="1556144"/>
                  <a:pt x="1556144" y="2004972"/>
                  <a:pt x="1002486" y="2004972"/>
                </a:cubicBezTo>
                <a:cubicBezTo>
                  <a:pt x="448828" y="2004972"/>
                  <a:pt x="0" y="1556144"/>
                  <a:pt x="0" y="100248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9181" tIns="329181" rIns="329181" bIns="329181" numCol="1" spcCol="1270" anchor="ctr" anchorCtr="0">
            <a:noAutofit/>
          </a:bodyPr>
          <a:lstStyle/>
          <a:p>
            <a:pPr marL="0" lvl="0" indent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zh-TW" altLang="en-US" sz="36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講課</a:t>
            </a:r>
            <a:endParaRPr lang="en-US" altLang="zh-TW" sz="36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TW" sz="16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(5-10 min)</a:t>
            </a:r>
            <a:endPara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手繪多邊形: 圖案 33">
            <a:extLst>
              <a:ext uri="{FF2B5EF4-FFF2-40B4-BE49-F238E27FC236}">
                <a16:creationId xmlns:a16="http://schemas.microsoft.com/office/drawing/2014/main" id="{9BDEF530-68D7-427E-927D-1CB06A49A5C6}"/>
              </a:ext>
            </a:extLst>
          </p:cNvPr>
          <p:cNvSpPr/>
          <p:nvPr/>
        </p:nvSpPr>
        <p:spPr>
          <a:xfrm>
            <a:off x="6791341" y="3928336"/>
            <a:ext cx="2001600" cy="2001600"/>
          </a:xfrm>
          <a:custGeom>
            <a:avLst/>
            <a:gdLst>
              <a:gd name="connsiteX0" fmla="*/ 0 w 2004972"/>
              <a:gd name="connsiteY0" fmla="*/ 1002486 h 2004972"/>
              <a:gd name="connsiteX1" fmla="*/ 1002486 w 2004972"/>
              <a:gd name="connsiteY1" fmla="*/ 0 h 2004972"/>
              <a:gd name="connsiteX2" fmla="*/ 2004972 w 2004972"/>
              <a:gd name="connsiteY2" fmla="*/ 1002486 h 2004972"/>
              <a:gd name="connsiteX3" fmla="*/ 1002486 w 2004972"/>
              <a:gd name="connsiteY3" fmla="*/ 2004972 h 2004972"/>
              <a:gd name="connsiteX4" fmla="*/ 0 w 2004972"/>
              <a:gd name="connsiteY4" fmla="*/ 1002486 h 200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972" h="2004972">
                <a:moveTo>
                  <a:pt x="0" y="1002486"/>
                </a:moveTo>
                <a:cubicBezTo>
                  <a:pt x="0" y="448828"/>
                  <a:pt x="448828" y="0"/>
                  <a:pt x="1002486" y="0"/>
                </a:cubicBezTo>
                <a:cubicBezTo>
                  <a:pt x="1556144" y="0"/>
                  <a:pt x="2004972" y="448828"/>
                  <a:pt x="2004972" y="1002486"/>
                </a:cubicBezTo>
                <a:cubicBezTo>
                  <a:pt x="2004972" y="1556144"/>
                  <a:pt x="1556144" y="2004972"/>
                  <a:pt x="1002486" y="2004972"/>
                </a:cubicBezTo>
                <a:cubicBezTo>
                  <a:pt x="448828" y="2004972"/>
                  <a:pt x="0" y="1556144"/>
                  <a:pt x="0" y="100248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9181" tIns="329181" rIns="329181" bIns="329181" numCol="1" spcCol="1270" anchor="ctr" anchorCtr="0">
            <a:noAutofit/>
          </a:bodyPr>
          <a:lstStyle/>
          <a:p>
            <a:pPr marL="0" lvl="0" indent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zh-TW" altLang="en-US" sz="28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提問</a:t>
            </a:r>
            <a:endParaRPr lang="en-US" alt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TW" sz="16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 min)</a:t>
            </a:r>
            <a:endPara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7" name="手繪多邊形: 圖案 136">
            <a:extLst>
              <a:ext uri="{FF2B5EF4-FFF2-40B4-BE49-F238E27FC236}">
                <a16:creationId xmlns:a16="http://schemas.microsoft.com/office/drawing/2014/main" id="{5345321D-AB74-4F2B-A317-D7A4F3C749D6}"/>
              </a:ext>
            </a:extLst>
          </p:cNvPr>
          <p:cNvSpPr/>
          <p:nvPr/>
        </p:nvSpPr>
        <p:spPr>
          <a:xfrm>
            <a:off x="3024854" y="3918796"/>
            <a:ext cx="2001600" cy="2001600"/>
          </a:xfrm>
          <a:custGeom>
            <a:avLst/>
            <a:gdLst>
              <a:gd name="connsiteX0" fmla="*/ 0 w 2004972"/>
              <a:gd name="connsiteY0" fmla="*/ 1002486 h 2004972"/>
              <a:gd name="connsiteX1" fmla="*/ 1002486 w 2004972"/>
              <a:gd name="connsiteY1" fmla="*/ 0 h 2004972"/>
              <a:gd name="connsiteX2" fmla="*/ 2004972 w 2004972"/>
              <a:gd name="connsiteY2" fmla="*/ 1002486 h 2004972"/>
              <a:gd name="connsiteX3" fmla="*/ 1002486 w 2004972"/>
              <a:gd name="connsiteY3" fmla="*/ 2004972 h 2004972"/>
              <a:gd name="connsiteX4" fmla="*/ 0 w 2004972"/>
              <a:gd name="connsiteY4" fmla="*/ 1002486 h 200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972" h="2004972">
                <a:moveTo>
                  <a:pt x="0" y="1002486"/>
                </a:moveTo>
                <a:cubicBezTo>
                  <a:pt x="0" y="448828"/>
                  <a:pt x="448828" y="0"/>
                  <a:pt x="1002486" y="0"/>
                </a:cubicBezTo>
                <a:cubicBezTo>
                  <a:pt x="1556144" y="0"/>
                  <a:pt x="2004972" y="448828"/>
                  <a:pt x="2004972" y="1002486"/>
                </a:cubicBezTo>
                <a:cubicBezTo>
                  <a:pt x="2004972" y="1556144"/>
                  <a:pt x="1556144" y="2004972"/>
                  <a:pt x="1002486" y="2004972"/>
                </a:cubicBezTo>
                <a:cubicBezTo>
                  <a:pt x="448828" y="2004972"/>
                  <a:pt x="0" y="1556144"/>
                  <a:pt x="0" y="100248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9181" tIns="329181" rIns="329181" bIns="329181" numCol="1" spcCol="1270" anchor="ctr" anchorCtr="0">
            <a:noAutofit/>
          </a:bodyPr>
          <a:lstStyle/>
          <a:p>
            <a:pPr marL="0" lvl="0" indent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zh-TW" altLang="en-US" sz="28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補充</a:t>
            </a:r>
            <a:endParaRPr lang="en-US" alt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TW" sz="16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 min)</a:t>
            </a:r>
            <a:endPara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46C2C10-58F1-4155-9606-287BEF605704}"/>
              </a:ext>
            </a:extLst>
          </p:cNvPr>
          <p:cNvSpPr txBox="1"/>
          <p:nvPr/>
        </p:nvSpPr>
        <p:spPr>
          <a:xfrm>
            <a:off x="7918227" y="1736812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b="0" u="sng" spc="-300" dirty="0">
                <a:solidFill>
                  <a:srgbClr val="C0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分主題</a:t>
            </a:r>
            <a:endParaRPr lang="en-US" altLang="zh-TW" sz="2800" b="0" u="sng" spc="-300" dirty="0">
              <a:solidFill>
                <a:srgbClr val="C00000"/>
              </a:solidFill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288D0E3-08BB-4B50-B32B-5FD6D122A260}"/>
              </a:ext>
            </a:extLst>
          </p:cNvPr>
          <p:cNvSpPr txBox="1"/>
          <p:nvPr/>
        </p:nvSpPr>
        <p:spPr>
          <a:xfrm>
            <a:off x="9136669" y="5416527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b="0" u="sng" spc="-300" dirty="0">
                <a:solidFill>
                  <a:srgbClr val="C0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設計題目</a:t>
            </a:r>
            <a:endParaRPr lang="en-US" altLang="zh-TW" sz="2800" b="0" u="sng" spc="-300" dirty="0">
              <a:solidFill>
                <a:srgbClr val="C00000"/>
              </a:solidFill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D043F78-C5C9-46EB-854D-DA1AB9A550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3684" y="5733098"/>
            <a:ext cx="1619250" cy="77216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C032405D-A573-4451-838D-390708AC09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40000"/>
          </a:blip>
          <a:stretch>
            <a:fillRect/>
          </a:stretch>
        </p:blipFill>
        <p:spPr>
          <a:xfrm>
            <a:off x="8358684" y="2024256"/>
            <a:ext cx="1905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repeatCount="indefinite" autoRev="1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2" dur="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repeatCount="indefinite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6" dur="750" fill="hold"/>
                                        <p:tgtEl>
                                          <p:spTgt spid="137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6" presetClass="emph" presetSubtype="0" repeatCount="indefinite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6" grpId="0" animBg="1"/>
      <p:bldP spid="138" grpId="0" animBg="1"/>
      <p:bldP spid="45" grpId="0" animBg="1"/>
      <p:bldP spid="3" grpId="0"/>
      <p:bldP spid="134" grpId="0"/>
      <p:bldP spid="135" grpId="0"/>
      <p:bldP spid="139" grpId="0" animBg="1"/>
      <p:bldP spid="140" grpId="0" animBg="1"/>
      <p:bldP spid="4" grpId="0" animBg="1"/>
      <p:bldP spid="4" grpId="1" animBg="1"/>
      <p:bldP spid="4" grpId="2" animBg="1"/>
      <p:bldP spid="4" grpId="3" animBg="1"/>
      <p:bldP spid="4" grpId="4" animBg="1"/>
      <p:bldP spid="16" grpId="0" animBg="1"/>
      <p:bldP spid="16" grpId="1" animBg="1"/>
      <p:bldP spid="16" grpId="2" animBg="1"/>
      <p:bldP spid="16" grpId="3" animBg="1"/>
      <p:bldP spid="16" grpId="4" animBg="1"/>
      <p:bldP spid="17" grpId="0" animBg="1"/>
      <p:bldP spid="17" grpId="1" animBg="1"/>
      <p:bldP spid="17" grpId="2" animBg="1"/>
      <p:bldP spid="17" grpId="3" animBg="1"/>
      <p:bldP spid="17" grpId="4" animBg="1"/>
      <p:bldP spid="5" grpId="0" animBg="1"/>
      <p:bldP spid="5" grpId="1" animBg="1"/>
      <p:bldP spid="34" grpId="0" animBg="1"/>
      <p:bldP spid="34" grpId="1" animBg="1"/>
      <p:bldP spid="137" grpId="0" animBg="1"/>
      <p:bldP spid="137" grpId="1" animBg="1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303"/>
            <a:ext cx="12192000" cy="711572"/>
          </a:xfrm>
          <a:solidFill>
            <a:srgbClr val="DEF3F3"/>
          </a:solidFill>
        </p:spPr>
        <p:txBody>
          <a:bodyPr anchor="ctr"/>
          <a:lstStyle/>
          <a:p>
            <a:pPr algn="ctr">
              <a:defRPr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錄好的教材，可以用在那裡？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9EF56030-F3E2-41C6-B24F-FF841AFCF2C9}"/>
              </a:ext>
            </a:extLst>
          </p:cNvPr>
          <p:cNvSpPr/>
          <p:nvPr/>
        </p:nvSpPr>
        <p:spPr bwMode="auto">
          <a:xfrm>
            <a:off x="839416" y="3897572"/>
            <a:ext cx="4680000" cy="2447752"/>
          </a:xfrm>
          <a:prstGeom prst="roundRect">
            <a:avLst>
              <a:gd name="adj" fmla="val 19804"/>
            </a:avLst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課前預習</a:t>
            </a:r>
            <a:endParaRPr lang="en-US" altLang="zh-TW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en-US" altLang="zh-TW" sz="1050" b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algn="ctr">
              <a:defRPr/>
            </a:pPr>
            <a:r>
              <a:rPr lang="en-US" altLang="zh-TW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小時很難，</a:t>
            </a:r>
            <a:r>
              <a:rPr lang="en-US" altLang="zh-TW" sz="36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en-US" altLang="zh-TW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分鐘就很容易</a:t>
            </a:r>
            <a:endParaRPr lang="en-US" altLang="zh-TW" sz="24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en-US" altLang="zh-TW" sz="2000" b="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en-US" altLang="zh-TW" sz="2000" b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先備知識</a:t>
            </a:r>
            <a:r>
              <a:rPr lang="en-US" altLang="zh-TW" sz="2000" b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EEB3AFF5-FE0C-44D2-88BF-9394D8DA8B74}"/>
              </a:ext>
            </a:extLst>
          </p:cNvPr>
          <p:cNvGrpSpPr/>
          <p:nvPr/>
        </p:nvGrpSpPr>
        <p:grpSpPr>
          <a:xfrm>
            <a:off x="5954825" y="1192008"/>
            <a:ext cx="5688641" cy="5153316"/>
            <a:chOff x="5954825" y="1119480"/>
            <a:chExt cx="5688641" cy="5153316"/>
          </a:xfrm>
        </p:grpSpPr>
        <p:sp>
          <p:nvSpPr>
            <p:cNvPr id="22" name="矩形: 圓角 21">
              <a:extLst>
                <a:ext uri="{FF2B5EF4-FFF2-40B4-BE49-F238E27FC236}">
                  <a16:creationId xmlns:a16="http://schemas.microsoft.com/office/drawing/2014/main" id="{7567DE6C-BCE7-4322-9B25-CE6DAB66DAE1}"/>
                </a:ext>
              </a:extLst>
            </p:cNvPr>
            <p:cNvSpPr/>
            <p:nvPr/>
          </p:nvSpPr>
          <p:spPr bwMode="auto">
            <a:xfrm>
              <a:off x="5954825" y="1119480"/>
              <a:ext cx="5413423" cy="5153316"/>
            </a:xfrm>
            <a:prstGeom prst="roundRect">
              <a:avLst>
                <a:gd name="adj" fmla="val 8221"/>
              </a:avLst>
            </a:prstGeom>
            <a:solidFill>
              <a:schemeClr val="bg1">
                <a:lumMod val="95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60000"/>
                </a:lnSpc>
                <a:spcBef>
                  <a:spcPts val="0"/>
                </a:spcBef>
                <a:defRPr/>
              </a:pPr>
              <a:r>
                <a:rPr lang="zh-TW" altLang="en-US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上課翻轉</a:t>
              </a:r>
              <a:endParaRPr lang="en-US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DE5381F2-CEAF-42BD-B2E2-243F0C012917}"/>
                </a:ext>
              </a:extLst>
            </p:cNvPr>
            <p:cNvGrpSpPr/>
            <p:nvPr/>
          </p:nvGrpSpPr>
          <p:grpSpPr>
            <a:xfrm>
              <a:off x="5954825" y="2204344"/>
              <a:ext cx="5688641" cy="3671888"/>
              <a:chOff x="5962275" y="2201333"/>
              <a:chExt cx="5930369" cy="3974547"/>
            </a:xfrm>
          </p:grpSpPr>
          <p:graphicFrame>
            <p:nvGraphicFramePr>
              <p:cNvPr id="19" name="資料庫圖表 18">
                <a:extLst>
                  <a:ext uri="{FF2B5EF4-FFF2-40B4-BE49-F238E27FC236}">
                    <a16:creationId xmlns:a16="http://schemas.microsoft.com/office/drawing/2014/main" id="{752C2762-AC72-4565-BCBE-D1A4125AFB00}"/>
                  </a:ext>
                </a:extLst>
              </p:cNvPr>
              <p:cNvGraphicFramePr/>
              <p:nvPr/>
            </p:nvGraphicFramePr>
            <p:xfrm>
              <a:off x="5962275" y="2201333"/>
              <a:ext cx="5930369" cy="397454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20" name="圓角矩形 13">
                <a:extLst>
                  <a:ext uri="{FF2B5EF4-FFF2-40B4-BE49-F238E27FC236}">
                    <a16:creationId xmlns:a16="http://schemas.microsoft.com/office/drawing/2014/main" id="{01DCCE25-8EED-4820-9721-2132A59D4A2A}"/>
                  </a:ext>
                </a:extLst>
              </p:cNvPr>
              <p:cNvSpPr/>
              <p:nvPr/>
            </p:nvSpPr>
            <p:spPr bwMode="auto">
              <a:xfrm>
                <a:off x="8076220" y="4523227"/>
                <a:ext cx="1476164" cy="432048"/>
              </a:xfrm>
              <a:prstGeom prst="roundRect">
                <a:avLst/>
              </a:prstGeom>
              <a:solidFill>
                <a:srgbClr val="FF6000"/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zh-TW" altLang="en-US" sz="2000" b="0" kern="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主題循環</a:t>
                </a:r>
                <a:endParaRPr lang="en-US" altLang="zh-TW" sz="2000" b="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E0F6CF2B-3DF4-4376-9F7B-59AB6A105C53}"/>
              </a:ext>
            </a:extLst>
          </p:cNvPr>
          <p:cNvSpPr/>
          <p:nvPr/>
        </p:nvSpPr>
        <p:spPr bwMode="auto">
          <a:xfrm>
            <a:off x="839416" y="1192008"/>
            <a:ext cx="4680000" cy="2447752"/>
          </a:xfrm>
          <a:prstGeom prst="roundRect">
            <a:avLst>
              <a:gd name="adj" fmla="val 19804"/>
            </a:avLst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0" tIns="0" rIns="0" bIns="72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課後複習</a:t>
            </a:r>
            <a:endParaRPr lang="en-US" altLang="zh-TW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40000"/>
              </a:lnSpc>
              <a:defRPr/>
            </a:pPr>
            <a:endParaRPr lang="en-US" altLang="zh-TW" sz="105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40000"/>
              </a:lnSpc>
              <a:defRPr/>
            </a:pP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跳段、暫停、做筆記、重聽 </a:t>
            </a:r>
            <a:r>
              <a:rPr lang="en-US" altLang="zh-TW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 algn="ctr">
              <a:lnSpc>
                <a:spcPct val="150000"/>
              </a:lnSpc>
              <a:defRPr/>
            </a:pP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複習，更有效率</a:t>
            </a:r>
            <a:endParaRPr lang="en-US" altLang="zh-TW" sz="2000" b="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38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7825" y="3198649"/>
            <a:ext cx="8896350" cy="997768"/>
          </a:xfrm>
        </p:spPr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 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基礎入門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4159250" y="1056861"/>
            <a:ext cx="3833317" cy="1995488"/>
            <a:chOff x="4185538" y="764704"/>
            <a:chExt cx="3832505" cy="1995841"/>
          </a:xfrm>
        </p:grpSpPr>
        <p:pic>
          <p:nvPicPr>
            <p:cNvPr id="15365" name="Picture 4" descr="http://vividmethod.com/wp-content/uploads/2012/10/3-minutes.jp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538" y="764704"/>
              <a:ext cx="1995841" cy="1995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矩形 3"/>
            <p:cNvSpPr>
              <a:spLocks noChangeArrowheads="1"/>
            </p:cNvSpPr>
            <p:nvPr/>
          </p:nvSpPr>
          <p:spPr bwMode="auto">
            <a:xfrm>
              <a:off x="5178229" y="2001796"/>
              <a:ext cx="641725" cy="347084"/>
            </a:xfrm>
            <a:prstGeom prst="rect">
              <a:avLst/>
            </a:prstGeom>
            <a:solidFill>
              <a:schemeClr val="bg1"/>
            </a:solidFill>
            <a:ln w="76200" algn="ctr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kumimoji="1" sz="2900">
                  <a:solidFill>
                    <a:schemeClr val="tx1"/>
                  </a:solidFill>
                  <a:latin typeface="Verdana" panose="020B0604030504040204" pitchFamily="34" charset="0"/>
                  <a:ea typeface="全真中黑體" panose="02010609000101010101" pitchFamily="49" charset="-120"/>
                  <a:cs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kumimoji="1" sz="2500">
                  <a:solidFill>
                    <a:schemeClr val="tx1"/>
                  </a:solidFill>
                  <a:latin typeface="Verdana" panose="020B0604030504040204" pitchFamily="34" charset="0"/>
                  <a:ea typeface="全真中黑體" panose="02010609000101010101" pitchFamily="49" charset="-120"/>
                  <a:cs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kumimoji="1" sz="2200">
                  <a:solidFill>
                    <a:schemeClr val="tx1"/>
                  </a:solidFill>
                  <a:latin typeface="Verdana" panose="020B0604030504040204" pitchFamily="34" charset="0"/>
                  <a:ea typeface="全真中黑體" panose="02010609000101010101" pitchFamily="49" charset="-120"/>
                  <a:cs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全真中黑體" panose="02010609000101010101" pitchFamily="49" charset="-120"/>
                  <a:cs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全真中黑體" panose="02010609000101010101" pitchFamily="49" charset="-120"/>
                  <a:cs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全真中黑體" panose="02010609000101010101" pitchFamily="49" charset="-120"/>
                  <a:cs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全真中黑體" panose="02010609000101010101" pitchFamily="49" charset="-120"/>
                  <a:cs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全真中黑體" panose="02010609000101010101" pitchFamily="49" charset="-120"/>
                  <a:cs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全真中黑體" panose="02010609000101010101" pitchFamily="49" charset="-120"/>
                  <a:cs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標題 1"/>
            <p:cNvSpPr txBox="1">
              <a:spLocks/>
            </p:cNvSpPr>
            <p:nvPr/>
          </p:nvSpPr>
          <p:spPr bwMode="auto">
            <a:xfrm>
              <a:off x="5257965" y="1819785"/>
              <a:ext cx="2760078" cy="64940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zh-TW" altLang="en-US" sz="4400" b="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分鐘學會</a:t>
              </a:r>
              <a:endParaRPr lang="zh-TW" altLang="en-US" sz="1800" b="0" kern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矩形 2">
            <a:hlinkClick r:id="rId4"/>
            <a:extLst>
              <a:ext uri="{FF2B5EF4-FFF2-40B4-BE49-F238E27FC236}">
                <a16:creationId xmlns:a16="http://schemas.microsoft.com/office/drawing/2014/main" id="{ABEF8010-96AF-4D79-8F85-443FFDE72F6F}"/>
              </a:ext>
            </a:extLst>
          </p:cNvPr>
          <p:cNvSpPr/>
          <p:nvPr/>
        </p:nvSpPr>
        <p:spPr>
          <a:xfrm>
            <a:off x="3564851" y="5049180"/>
            <a:ext cx="5062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0" dirty="0">
                <a:solidFill>
                  <a:srgbClr val="00B0F0"/>
                </a:solidFill>
              </a:rPr>
              <a:t>https://training.xms.tw/</a:t>
            </a:r>
            <a:endParaRPr lang="zh-TW" altLang="en-US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3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303"/>
            <a:ext cx="12192000" cy="711572"/>
          </a:xfrm>
          <a:solidFill>
            <a:srgbClr val="DEF3F3"/>
          </a:solidFill>
        </p:spPr>
        <p:txBody>
          <a:bodyPr anchor="ctr"/>
          <a:lstStyle/>
          <a:p>
            <a:pPr algn="ctr">
              <a:defRPr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PPT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設計小技巧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59ADC93-92CD-45CE-BAEC-6D198F318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963" y="1412776"/>
            <a:ext cx="8308073" cy="455867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3" name="語音泡泡: 圓角矩形 2">
            <a:extLst>
              <a:ext uri="{FF2B5EF4-FFF2-40B4-BE49-F238E27FC236}">
                <a16:creationId xmlns:a16="http://schemas.microsoft.com/office/drawing/2014/main" id="{E9C79BFF-1DDE-4E81-83C4-592B0E4E1D80}"/>
              </a:ext>
            </a:extLst>
          </p:cNvPr>
          <p:cNvSpPr/>
          <p:nvPr/>
        </p:nvSpPr>
        <p:spPr bwMode="auto">
          <a:xfrm>
            <a:off x="5195900" y="2132856"/>
            <a:ext cx="684076" cy="586956"/>
          </a:xfrm>
          <a:prstGeom prst="wedgeRoundRectCallout">
            <a:avLst>
              <a:gd name="adj1" fmla="val 33203"/>
              <a:gd name="adj2" fmla="val 64956"/>
              <a:gd name="adj3" fmla="val 16667"/>
            </a:avLst>
          </a:prstGeom>
          <a:solidFill>
            <a:srgbClr val="FF8337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endParaRPr kumimoji="1" lang="en-US" altLang="zh-TW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整理</a:t>
            </a:r>
          </a:p>
        </p:txBody>
      </p:sp>
      <p:sp>
        <p:nvSpPr>
          <p:cNvPr id="14" name="語音泡泡: 圓角矩形 13">
            <a:extLst>
              <a:ext uri="{FF2B5EF4-FFF2-40B4-BE49-F238E27FC236}">
                <a16:creationId xmlns:a16="http://schemas.microsoft.com/office/drawing/2014/main" id="{23237591-FFB7-43D4-8A2C-CAB204D1A129}"/>
              </a:ext>
            </a:extLst>
          </p:cNvPr>
          <p:cNvSpPr/>
          <p:nvPr/>
        </p:nvSpPr>
        <p:spPr bwMode="auto">
          <a:xfrm>
            <a:off x="8964105" y="2212218"/>
            <a:ext cx="742127" cy="505404"/>
          </a:xfrm>
          <a:prstGeom prst="wedgeRoundRectCallout">
            <a:avLst>
              <a:gd name="adj1" fmla="val -26567"/>
              <a:gd name="adj2" fmla="val 63534"/>
              <a:gd name="adj3" fmla="val 16667"/>
            </a:avLst>
          </a:prstGeom>
          <a:solidFill>
            <a:srgbClr val="EA59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</a:p>
        </p:txBody>
      </p:sp>
      <p:sp>
        <p:nvSpPr>
          <p:cNvPr id="23" name="語音泡泡: 圓角矩形 22">
            <a:extLst>
              <a:ext uri="{FF2B5EF4-FFF2-40B4-BE49-F238E27FC236}">
                <a16:creationId xmlns:a16="http://schemas.microsoft.com/office/drawing/2014/main" id="{BF5F1298-592D-4E93-9942-A21654CC69E5}"/>
              </a:ext>
            </a:extLst>
          </p:cNvPr>
          <p:cNvSpPr/>
          <p:nvPr/>
        </p:nvSpPr>
        <p:spPr bwMode="auto">
          <a:xfrm>
            <a:off x="7860196" y="3248980"/>
            <a:ext cx="684076" cy="507594"/>
          </a:xfrm>
          <a:prstGeom prst="wedgeRoundRectCallout">
            <a:avLst>
              <a:gd name="adj1" fmla="val -34746"/>
              <a:gd name="adj2" fmla="val -68651"/>
              <a:gd name="adj3" fmla="val 16667"/>
            </a:avLst>
          </a:prstGeom>
          <a:solidFill>
            <a:srgbClr val="FF8337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提問</a:t>
            </a:r>
          </a:p>
        </p:txBody>
      </p:sp>
      <p:sp>
        <p:nvSpPr>
          <p:cNvPr id="24" name="語音泡泡: 圓角矩形 23">
            <a:extLst>
              <a:ext uri="{FF2B5EF4-FFF2-40B4-BE49-F238E27FC236}">
                <a16:creationId xmlns:a16="http://schemas.microsoft.com/office/drawing/2014/main" id="{B5B56B57-199B-40B1-9CE5-E31F138D41C9}"/>
              </a:ext>
            </a:extLst>
          </p:cNvPr>
          <p:cNvSpPr/>
          <p:nvPr/>
        </p:nvSpPr>
        <p:spPr bwMode="auto">
          <a:xfrm>
            <a:off x="4460011" y="4581128"/>
            <a:ext cx="742127" cy="505404"/>
          </a:xfrm>
          <a:prstGeom prst="wedgeRoundRectCallout">
            <a:avLst>
              <a:gd name="adj1" fmla="val -26567"/>
              <a:gd name="adj2" fmla="val 63534"/>
              <a:gd name="adj3" fmla="val 16667"/>
            </a:avLst>
          </a:prstGeom>
          <a:solidFill>
            <a:srgbClr val="EA59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</a:p>
        </p:txBody>
      </p:sp>
    </p:spTree>
    <p:extLst>
      <p:ext uri="{BB962C8B-B14F-4D97-AF65-F5344CB8AC3E}">
        <p14:creationId xmlns:p14="http://schemas.microsoft.com/office/powerpoint/2010/main" val="24383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 4098">
            <a:extLst>
              <a:ext uri="{FF2B5EF4-FFF2-40B4-BE49-F238E27FC236}">
                <a16:creationId xmlns:a16="http://schemas.microsoft.com/office/drawing/2014/main" id="{496BA2E2-67B9-418D-931D-92850C49F1D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6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5038" y="149384"/>
            <a:ext cx="7781925" cy="2114798"/>
          </a:xfrm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重點整理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484CF4E7-5A7C-4A62-870F-6EAB93BBAA11}"/>
              </a:ext>
            </a:extLst>
          </p:cNvPr>
          <p:cNvGrpSpPr/>
          <p:nvPr/>
        </p:nvGrpSpPr>
        <p:grpSpPr>
          <a:xfrm>
            <a:off x="1235460" y="2492896"/>
            <a:ext cx="2858020" cy="2946836"/>
            <a:chOff x="1271464" y="2952698"/>
            <a:chExt cx="2858020" cy="2946836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0A181593-F0D9-44E3-B975-A7165B1BD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71464" y="2952698"/>
              <a:ext cx="2858020" cy="2194473"/>
            </a:xfrm>
            <a:prstGeom prst="rect">
              <a:avLst/>
            </a:prstGeom>
          </p:spPr>
        </p:pic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69EF4750-F7CD-4F72-B4A8-BB80C9A58967}"/>
                </a:ext>
              </a:extLst>
            </p:cNvPr>
            <p:cNvSpPr/>
            <p:nvPr/>
          </p:nvSpPr>
          <p:spPr bwMode="auto">
            <a:xfrm>
              <a:off x="1739516" y="5384414"/>
              <a:ext cx="1512168" cy="515120"/>
            </a:xfrm>
            <a:prstGeom prst="roundRect">
              <a:avLst/>
            </a:prstGeom>
            <a:solidFill>
              <a:srgbClr val="C00000"/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增加互動</a:t>
              </a: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4C4C167C-2546-418F-BEB8-E7562F7B49C2}"/>
              </a:ext>
            </a:extLst>
          </p:cNvPr>
          <p:cNvGrpSpPr/>
          <p:nvPr/>
        </p:nvGrpSpPr>
        <p:grpSpPr>
          <a:xfrm>
            <a:off x="4831242" y="2142732"/>
            <a:ext cx="2795622" cy="3297000"/>
            <a:chOff x="5123892" y="2602534"/>
            <a:chExt cx="2795622" cy="3297000"/>
          </a:xfrm>
        </p:grpSpPr>
        <p:pic>
          <p:nvPicPr>
            <p:cNvPr id="4098" name="Picture 2" descr="Premium Vector | Alarm clock icon. alarm clock that sounds loudly in the  morning to wake up from bed.">
              <a:extLst>
                <a:ext uri="{FF2B5EF4-FFF2-40B4-BE49-F238E27FC236}">
                  <a16:creationId xmlns:a16="http://schemas.microsoft.com/office/drawing/2014/main" id="{9703E56A-45EF-4E97-A045-E13D445421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892" y="2602534"/>
              <a:ext cx="2795622" cy="2795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矩形: 圓角 60">
              <a:extLst>
                <a:ext uri="{FF2B5EF4-FFF2-40B4-BE49-F238E27FC236}">
                  <a16:creationId xmlns:a16="http://schemas.microsoft.com/office/drawing/2014/main" id="{7E8A40B4-4756-48A2-8835-FE8B46677152}"/>
                </a:ext>
              </a:extLst>
            </p:cNvPr>
            <p:cNvSpPr/>
            <p:nvPr/>
          </p:nvSpPr>
          <p:spPr bwMode="auto">
            <a:xfrm>
              <a:off x="5765619" y="5384414"/>
              <a:ext cx="1512168" cy="515120"/>
            </a:xfrm>
            <a:prstGeom prst="roundRect">
              <a:avLst/>
            </a:prstGeom>
            <a:solidFill>
              <a:srgbClr val="C00000"/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教材長度</a:t>
              </a: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BDC482A7-C716-454A-BD14-47710571AEBE}"/>
              </a:ext>
            </a:extLst>
          </p:cNvPr>
          <p:cNvGrpSpPr/>
          <p:nvPr/>
        </p:nvGrpSpPr>
        <p:grpSpPr>
          <a:xfrm>
            <a:off x="8305948" y="2414092"/>
            <a:ext cx="2813884" cy="3031132"/>
            <a:chOff x="8580021" y="2852936"/>
            <a:chExt cx="2813884" cy="3031132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5283F724-346B-45E0-8115-6609F34E8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80021" y="2852936"/>
              <a:ext cx="2813884" cy="2294818"/>
            </a:xfrm>
            <a:prstGeom prst="rect">
              <a:avLst/>
            </a:prstGeom>
          </p:spPr>
        </p:pic>
        <p:sp>
          <p:nvSpPr>
            <p:cNvPr id="62" name="矩形: 圓角 61">
              <a:extLst>
                <a:ext uri="{FF2B5EF4-FFF2-40B4-BE49-F238E27FC236}">
                  <a16:creationId xmlns:a16="http://schemas.microsoft.com/office/drawing/2014/main" id="{0B6B61EC-9AE7-43A1-8944-E93650071173}"/>
                </a:ext>
              </a:extLst>
            </p:cNvPr>
            <p:cNvSpPr/>
            <p:nvPr/>
          </p:nvSpPr>
          <p:spPr bwMode="auto">
            <a:xfrm>
              <a:off x="9230879" y="5368948"/>
              <a:ext cx="1512168" cy="515120"/>
            </a:xfrm>
            <a:prstGeom prst="roundRect">
              <a:avLst/>
            </a:prstGeom>
            <a:solidFill>
              <a:srgbClr val="C00000"/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主題循環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9181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8412" y="1520788"/>
            <a:ext cx="4747567" cy="119602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動動腦時間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BDBC608-94DE-43B1-84AA-62B756C777A5}"/>
              </a:ext>
            </a:extLst>
          </p:cNvPr>
          <p:cNvSpPr/>
          <p:nvPr/>
        </p:nvSpPr>
        <p:spPr>
          <a:xfrm>
            <a:off x="1163452" y="3068960"/>
            <a:ext cx="5976664" cy="1952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Q1.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分主題，教材品質會更好嗎？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Q2.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放問題，教材品質會更好嗎？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Q3.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主題循環，對學生的好處？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20002098-D292-40C7-8EC1-6816551B2B4A}"/>
              </a:ext>
            </a:extLst>
          </p:cNvPr>
          <p:cNvGrpSpPr/>
          <p:nvPr/>
        </p:nvGrpSpPr>
        <p:grpSpPr>
          <a:xfrm>
            <a:off x="6600056" y="1772816"/>
            <a:ext cx="5462317" cy="3456384"/>
            <a:chOff x="5962275" y="2240868"/>
            <a:chExt cx="5930369" cy="3974547"/>
          </a:xfrm>
        </p:grpSpPr>
        <p:graphicFrame>
          <p:nvGraphicFramePr>
            <p:cNvPr id="6" name="資料庫圖表 5">
              <a:extLst>
                <a:ext uri="{FF2B5EF4-FFF2-40B4-BE49-F238E27FC236}">
                  <a16:creationId xmlns:a16="http://schemas.microsoft.com/office/drawing/2014/main" id="{4A42A6AB-0636-4A6E-B56B-520254E3E393}"/>
                </a:ext>
              </a:extLst>
            </p:cNvPr>
            <p:cNvGraphicFramePr/>
            <p:nvPr/>
          </p:nvGraphicFramePr>
          <p:xfrm>
            <a:off x="5962275" y="2240868"/>
            <a:ext cx="5930369" cy="39745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圓角矩形 13">
              <a:extLst>
                <a:ext uri="{FF2B5EF4-FFF2-40B4-BE49-F238E27FC236}">
                  <a16:creationId xmlns:a16="http://schemas.microsoft.com/office/drawing/2014/main" id="{13B8806D-1D79-4160-ADD7-5566C32FEBA4}"/>
                </a:ext>
              </a:extLst>
            </p:cNvPr>
            <p:cNvSpPr/>
            <p:nvPr/>
          </p:nvSpPr>
          <p:spPr bwMode="auto">
            <a:xfrm>
              <a:off x="8076220" y="4523227"/>
              <a:ext cx="1476164" cy="432048"/>
            </a:xfrm>
            <a:prstGeom prst="roundRect">
              <a:avLst/>
            </a:prstGeom>
            <a:solidFill>
              <a:srgbClr val="FF6000"/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zh-TW" altLang="en-US" sz="2000" b="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主題循環</a:t>
              </a:r>
              <a:endParaRPr lang="en-US" altLang="zh-TW" sz="2000" b="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27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88B18C8-53A6-46C7-921D-37C86DF7B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15412" y="2417634"/>
            <a:ext cx="6076733" cy="1730238"/>
          </a:xfrm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微課程應用</a:t>
            </a:r>
            <a:endParaRPr lang="zh-TW" altLang="en-US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Group 86">
            <a:extLst>
              <a:ext uri="{FF2B5EF4-FFF2-40B4-BE49-F238E27FC236}">
                <a16:creationId xmlns:a16="http://schemas.microsoft.com/office/drawing/2014/main" id="{023E4A8D-4749-458A-840A-4E42DD6D4B2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61493" y="1510181"/>
            <a:ext cx="3875621" cy="3500868"/>
            <a:chOff x="1099" y="1139"/>
            <a:chExt cx="2451" cy="2214"/>
          </a:xfrm>
        </p:grpSpPr>
        <p:sp>
          <p:nvSpPr>
            <p:cNvPr id="6" name="AutoShape 85">
              <a:extLst>
                <a:ext uri="{FF2B5EF4-FFF2-40B4-BE49-F238E27FC236}">
                  <a16:creationId xmlns:a16="http://schemas.microsoft.com/office/drawing/2014/main" id="{9629ABF9-96A3-45D0-B335-265EFB9E190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99" y="1139"/>
              <a:ext cx="2451" cy="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" name="Freeform 87">
              <a:extLst>
                <a:ext uri="{FF2B5EF4-FFF2-40B4-BE49-F238E27FC236}">
                  <a16:creationId xmlns:a16="http://schemas.microsoft.com/office/drawing/2014/main" id="{16F7005B-FFBE-4912-8D0B-30B17F5E9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" y="1167"/>
              <a:ext cx="2395" cy="2158"/>
            </a:xfrm>
            <a:custGeom>
              <a:avLst/>
              <a:gdLst>
                <a:gd name="T0" fmla="*/ 1030 w 2395"/>
                <a:gd name="T1" fmla="*/ 0 h 2158"/>
                <a:gd name="T2" fmla="*/ 854 w 2395"/>
                <a:gd name="T3" fmla="*/ 9 h 2158"/>
                <a:gd name="T4" fmla="*/ 680 w 2395"/>
                <a:gd name="T5" fmla="*/ 46 h 2158"/>
                <a:gd name="T6" fmla="*/ 518 w 2395"/>
                <a:gd name="T7" fmla="*/ 113 h 2158"/>
                <a:gd name="T8" fmla="*/ 379 w 2395"/>
                <a:gd name="T9" fmla="*/ 208 h 2158"/>
                <a:gd name="T10" fmla="*/ 265 w 2395"/>
                <a:gd name="T11" fmla="*/ 334 h 2158"/>
                <a:gd name="T12" fmla="*/ 192 w 2395"/>
                <a:gd name="T13" fmla="*/ 497 h 2158"/>
                <a:gd name="T14" fmla="*/ 184 w 2395"/>
                <a:gd name="T15" fmla="*/ 655 h 2158"/>
                <a:gd name="T16" fmla="*/ 184 w 2395"/>
                <a:gd name="T17" fmla="*/ 796 h 2158"/>
                <a:gd name="T18" fmla="*/ 174 w 2395"/>
                <a:gd name="T19" fmla="*/ 924 h 2158"/>
                <a:gd name="T20" fmla="*/ 158 w 2395"/>
                <a:gd name="T21" fmla="*/ 1048 h 2158"/>
                <a:gd name="T22" fmla="*/ 129 w 2395"/>
                <a:gd name="T23" fmla="*/ 1168 h 2158"/>
                <a:gd name="T24" fmla="*/ 90 w 2395"/>
                <a:gd name="T25" fmla="*/ 1292 h 2158"/>
                <a:gd name="T26" fmla="*/ 37 w 2395"/>
                <a:gd name="T27" fmla="*/ 1421 h 2158"/>
                <a:gd name="T28" fmla="*/ 1 w 2395"/>
                <a:gd name="T29" fmla="*/ 1595 h 2158"/>
                <a:gd name="T30" fmla="*/ 16 w 2395"/>
                <a:gd name="T31" fmla="*/ 1759 h 2158"/>
                <a:gd name="T32" fmla="*/ 71 w 2395"/>
                <a:gd name="T33" fmla="*/ 1887 h 2158"/>
                <a:gd name="T34" fmla="*/ 156 w 2395"/>
                <a:gd name="T35" fmla="*/ 1983 h 2158"/>
                <a:gd name="T36" fmla="*/ 264 w 2395"/>
                <a:gd name="T37" fmla="*/ 2050 h 2158"/>
                <a:gd name="T38" fmla="*/ 385 w 2395"/>
                <a:gd name="T39" fmla="*/ 2090 h 2158"/>
                <a:gd name="T40" fmla="*/ 511 w 2395"/>
                <a:gd name="T41" fmla="*/ 2105 h 2158"/>
                <a:gd name="T42" fmla="*/ 668 w 2395"/>
                <a:gd name="T43" fmla="*/ 2098 h 2158"/>
                <a:gd name="T44" fmla="*/ 843 w 2395"/>
                <a:gd name="T45" fmla="*/ 2096 h 2158"/>
                <a:gd name="T46" fmla="*/ 1010 w 2395"/>
                <a:gd name="T47" fmla="*/ 2103 h 2158"/>
                <a:gd name="T48" fmla="*/ 1175 w 2395"/>
                <a:gd name="T49" fmla="*/ 2117 h 2158"/>
                <a:gd name="T50" fmla="*/ 1338 w 2395"/>
                <a:gd name="T51" fmla="*/ 2130 h 2158"/>
                <a:gd name="T52" fmla="*/ 1506 w 2395"/>
                <a:gd name="T53" fmla="*/ 2145 h 2158"/>
                <a:gd name="T54" fmla="*/ 1679 w 2395"/>
                <a:gd name="T55" fmla="*/ 2154 h 2158"/>
                <a:gd name="T56" fmla="*/ 1827 w 2395"/>
                <a:gd name="T57" fmla="*/ 2158 h 2158"/>
                <a:gd name="T58" fmla="*/ 1942 w 2395"/>
                <a:gd name="T59" fmla="*/ 2153 h 2158"/>
                <a:gd name="T60" fmla="*/ 2059 w 2395"/>
                <a:gd name="T61" fmla="*/ 2136 h 2158"/>
                <a:gd name="T62" fmla="*/ 2171 w 2395"/>
                <a:gd name="T63" fmla="*/ 2105 h 2158"/>
                <a:gd name="T64" fmla="*/ 2269 w 2395"/>
                <a:gd name="T65" fmla="*/ 2054 h 2158"/>
                <a:gd name="T66" fmla="*/ 2343 w 2395"/>
                <a:gd name="T67" fmla="*/ 1978 h 2158"/>
                <a:gd name="T68" fmla="*/ 2387 w 2395"/>
                <a:gd name="T69" fmla="*/ 1876 h 2158"/>
                <a:gd name="T70" fmla="*/ 2389 w 2395"/>
                <a:gd name="T71" fmla="*/ 1740 h 2158"/>
                <a:gd name="T72" fmla="*/ 2361 w 2395"/>
                <a:gd name="T73" fmla="*/ 1595 h 2158"/>
                <a:gd name="T74" fmla="*/ 2328 w 2395"/>
                <a:gd name="T75" fmla="*/ 1453 h 2158"/>
                <a:gd name="T76" fmla="*/ 2285 w 2395"/>
                <a:gd name="T77" fmla="*/ 1315 h 2158"/>
                <a:gd name="T78" fmla="*/ 2235 w 2395"/>
                <a:gd name="T79" fmla="*/ 1180 h 2158"/>
                <a:gd name="T80" fmla="*/ 2175 w 2395"/>
                <a:gd name="T81" fmla="*/ 1049 h 2158"/>
                <a:gd name="T82" fmla="*/ 2105 w 2395"/>
                <a:gd name="T83" fmla="*/ 918 h 2158"/>
                <a:gd name="T84" fmla="*/ 2028 w 2395"/>
                <a:gd name="T85" fmla="*/ 817 h 2158"/>
                <a:gd name="T86" fmla="*/ 1955 w 2395"/>
                <a:gd name="T87" fmla="*/ 783 h 2158"/>
                <a:gd name="T88" fmla="*/ 1898 w 2395"/>
                <a:gd name="T89" fmla="*/ 746 h 2158"/>
                <a:gd name="T90" fmla="*/ 1847 w 2395"/>
                <a:gd name="T91" fmla="*/ 701 h 2158"/>
                <a:gd name="T92" fmla="*/ 1804 w 2395"/>
                <a:gd name="T93" fmla="*/ 650 h 2158"/>
                <a:gd name="T94" fmla="*/ 1766 w 2395"/>
                <a:gd name="T95" fmla="*/ 591 h 2158"/>
                <a:gd name="T96" fmla="*/ 1731 w 2395"/>
                <a:gd name="T97" fmla="*/ 526 h 2158"/>
                <a:gd name="T98" fmla="*/ 1694 w 2395"/>
                <a:gd name="T99" fmla="*/ 449 h 2158"/>
                <a:gd name="T100" fmla="*/ 1639 w 2395"/>
                <a:gd name="T101" fmla="*/ 354 h 2158"/>
                <a:gd name="T102" fmla="*/ 1577 w 2395"/>
                <a:gd name="T103" fmla="*/ 270 h 2158"/>
                <a:gd name="T104" fmla="*/ 1508 w 2395"/>
                <a:gd name="T105" fmla="*/ 198 h 2158"/>
                <a:gd name="T106" fmla="*/ 1434 w 2395"/>
                <a:gd name="T107" fmla="*/ 135 h 2158"/>
                <a:gd name="T108" fmla="*/ 1354 w 2395"/>
                <a:gd name="T109" fmla="*/ 85 h 2158"/>
                <a:gd name="T110" fmla="*/ 1269 w 2395"/>
                <a:gd name="T111" fmla="*/ 44 h 2158"/>
                <a:gd name="T112" fmla="*/ 1182 w 2395"/>
                <a:gd name="T113" fmla="*/ 12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95" h="2158">
                  <a:moveTo>
                    <a:pt x="1182" y="12"/>
                  </a:moveTo>
                  <a:lnTo>
                    <a:pt x="1163" y="9"/>
                  </a:lnTo>
                  <a:lnTo>
                    <a:pt x="1144" y="6"/>
                  </a:lnTo>
                  <a:lnTo>
                    <a:pt x="1126" y="5"/>
                  </a:lnTo>
                  <a:lnTo>
                    <a:pt x="1107" y="4"/>
                  </a:lnTo>
                  <a:lnTo>
                    <a:pt x="1087" y="1"/>
                  </a:lnTo>
                  <a:lnTo>
                    <a:pt x="1068" y="1"/>
                  </a:lnTo>
                  <a:lnTo>
                    <a:pt x="1049" y="0"/>
                  </a:lnTo>
                  <a:lnTo>
                    <a:pt x="1030" y="0"/>
                  </a:lnTo>
                  <a:lnTo>
                    <a:pt x="1010" y="0"/>
                  </a:lnTo>
                  <a:lnTo>
                    <a:pt x="990" y="0"/>
                  </a:lnTo>
                  <a:lnTo>
                    <a:pt x="971" y="0"/>
                  </a:lnTo>
                  <a:lnTo>
                    <a:pt x="951" y="1"/>
                  </a:lnTo>
                  <a:lnTo>
                    <a:pt x="932" y="2"/>
                  </a:lnTo>
                  <a:lnTo>
                    <a:pt x="913" y="4"/>
                  </a:lnTo>
                  <a:lnTo>
                    <a:pt x="892" y="5"/>
                  </a:lnTo>
                  <a:lnTo>
                    <a:pt x="874" y="8"/>
                  </a:lnTo>
                  <a:lnTo>
                    <a:pt x="854" y="9"/>
                  </a:lnTo>
                  <a:lnTo>
                    <a:pt x="834" y="12"/>
                  </a:lnTo>
                  <a:lnTo>
                    <a:pt x="814" y="16"/>
                  </a:lnTo>
                  <a:lnTo>
                    <a:pt x="795" y="20"/>
                  </a:lnTo>
                  <a:lnTo>
                    <a:pt x="775" y="22"/>
                  </a:lnTo>
                  <a:lnTo>
                    <a:pt x="756" y="26"/>
                  </a:lnTo>
                  <a:lnTo>
                    <a:pt x="737" y="31"/>
                  </a:lnTo>
                  <a:lnTo>
                    <a:pt x="719" y="37"/>
                  </a:lnTo>
                  <a:lnTo>
                    <a:pt x="700" y="41"/>
                  </a:lnTo>
                  <a:lnTo>
                    <a:pt x="680" y="46"/>
                  </a:lnTo>
                  <a:lnTo>
                    <a:pt x="661" y="52"/>
                  </a:lnTo>
                  <a:lnTo>
                    <a:pt x="643" y="59"/>
                  </a:lnTo>
                  <a:lnTo>
                    <a:pt x="624" y="66"/>
                  </a:lnTo>
                  <a:lnTo>
                    <a:pt x="606" y="73"/>
                  </a:lnTo>
                  <a:lnTo>
                    <a:pt x="590" y="79"/>
                  </a:lnTo>
                  <a:lnTo>
                    <a:pt x="572" y="88"/>
                  </a:lnTo>
                  <a:lnTo>
                    <a:pt x="554" y="96"/>
                  </a:lnTo>
                  <a:lnTo>
                    <a:pt x="536" y="104"/>
                  </a:lnTo>
                  <a:lnTo>
                    <a:pt x="518" y="113"/>
                  </a:lnTo>
                  <a:lnTo>
                    <a:pt x="502" y="121"/>
                  </a:lnTo>
                  <a:lnTo>
                    <a:pt x="485" y="130"/>
                  </a:lnTo>
                  <a:lnTo>
                    <a:pt x="470" y="140"/>
                  </a:lnTo>
                  <a:lnTo>
                    <a:pt x="453" y="150"/>
                  </a:lnTo>
                  <a:lnTo>
                    <a:pt x="438" y="162"/>
                  </a:lnTo>
                  <a:lnTo>
                    <a:pt x="422" y="172"/>
                  </a:lnTo>
                  <a:lnTo>
                    <a:pt x="408" y="183"/>
                  </a:lnTo>
                  <a:lnTo>
                    <a:pt x="393" y="195"/>
                  </a:lnTo>
                  <a:lnTo>
                    <a:pt x="379" y="208"/>
                  </a:lnTo>
                  <a:lnTo>
                    <a:pt x="364" y="220"/>
                  </a:lnTo>
                  <a:lnTo>
                    <a:pt x="350" y="232"/>
                  </a:lnTo>
                  <a:lnTo>
                    <a:pt x="336" y="246"/>
                  </a:lnTo>
                  <a:lnTo>
                    <a:pt x="324" y="260"/>
                  </a:lnTo>
                  <a:lnTo>
                    <a:pt x="312" y="274"/>
                  </a:lnTo>
                  <a:lnTo>
                    <a:pt x="299" y="289"/>
                  </a:lnTo>
                  <a:lnTo>
                    <a:pt x="287" y="304"/>
                  </a:lnTo>
                  <a:lnTo>
                    <a:pt x="276" y="319"/>
                  </a:lnTo>
                  <a:lnTo>
                    <a:pt x="265" y="334"/>
                  </a:lnTo>
                  <a:lnTo>
                    <a:pt x="255" y="351"/>
                  </a:lnTo>
                  <a:lnTo>
                    <a:pt x="246" y="369"/>
                  </a:lnTo>
                  <a:lnTo>
                    <a:pt x="237" y="387"/>
                  </a:lnTo>
                  <a:lnTo>
                    <a:pt x="226" y="403"/>
                  </a:lnTo>
                  <a:lnTo>
                    <a:pt x="220" y="421"/>
                  </a:lnTo>
                  <a:lnTo>
                    <a:pt x="211" y="438"/>
                  </a:lnTo>
                  <a:lnTo>
                    <a:pt x="204" y="458"/>
                  </a:lnTo>
                  <a:lnTo>
                    <a:pt x="198" y="478"/>
                  </a:lnTo>
                  <a:lnTo>
                    <a:pt x="192" y="497"/>
                  </a:lnTo>
                  <a:lnTo>
                    <a:pt x="187" y="518"/>
                  </a:lnTo>
                  <a:lnTo>
                    <a:pt x="182" y="538"/>
                  </a:lnTo>
                  <a:lnTo>
                    <a:pt x="182" y="555"/>
                  </a:lnTo>
                  <a:lnTo>
                    <a:pt x="184" y="573"/>
                  </a:lnTo>
                  <a:lnTo>
                    <a:pt x="184" y="589"/>
                  </a:lnTo>
                  <a:lnTo>
                    <a:pt x="184" y="606"/>
                  </a:lnTo>
                  <a:lnTo>
                    <a:pt x="184" y="622"/>
                  </a:lnTo>
                  <a:lnTo>
                    <a:pt x="184" y="639"/>
                  </a:lnTo>
                  <a:lnTo>
                    <a:pt x="184" y="655"/>
                  </a:lnTo>
                  <a:lnTo>
                    <a:pt x="185" y="672"/>
                  </a:lnTo>
                  <a:lnTo>
                    <a:pt x="184" y="687"/>
                  </a:lnTo>
                  <a:lnTo>
                    <a:pt x="184" y="704"/>
                  </a:lnTo>
                  <a:lnTo>
                    <a:pt x="184" y="719"/>
                  </a:lnTo>
                  <a:lnTo>
                    <a:pt x="184" y="735"/>
                  </a:lnTo>
                  <a:lnTo>
                    <a:pt x="184" y="750"/>
                  </a:lnTo>
                  <a:lnTo>
                    <a:pt x="184" y="764"/>
                  </a:lnTo>
                  <a:lnTo>
                    <a:pt x="184" y="779"/>
                  </a:lnTo>
                  <a:lnTo>
                    <a:pt x="184" y="796"/>
                  </a:lnTo>
                  <a:lnTo>
                    <a:pt x="181" y="810"/>
                  </a:lnTo>
                  <a:lnTo>
                    <a:pt x="181" y="825"/>
                  </a:lnTo>
                  <a:lnTo>
                    <a:pt x="180" y="839"/>
                  </a:lnTo>
                  <a:lnTo>
                    <a:pt x="180" y="854"/>
                  </a:lnTo>
                  <a:lnTo>
                    <a:pt x="178" y="868"/>
                  </a:lnTo>
                  <a:lnTo>
                    <a:pt x="177" y="881"/>
                  </a:lnTo>
                  <a:lnTo>
                    <a:pt x="177" y="896"/>
                  </a:lnTo>
                  <a:lnTo>
                    <a:pt x="176" y="910"/>
                  </a:lnTo>
                  <a:lnTo>
                    <a:pt x="174" y="924"/>
                  </a:lnTo>
                  <a:lnTo>
                    <a:pt x="173" y="938"/>
                  </a:lnTo>
                  <a:lnTo>
                    <a:pt x="170" y="952"/>
                  </a:lnTo>
                  <a:lnTo>
                    <a:pt x="170" y="965"/>
                  </a:lnTo>
                  <a:lnTo>
                    <a:pt x="167" y="979"/>
                  </a:lnTo>
                  <a:lnTo>
                    <a:pt x="166" y="993"/>
                  </a:lnTo>
                  <a:lnTo>
                    <a:pt x="165" y="1007"/>
                  </a:lnTo>
                  <a:lnTo>
                    <a:pt x="162" y="1022"/>
                  </a:lnTo>
                  <a:lnTo>
                    <a:pt x="160" y="1034"/>
                  </a:lnTo>
                  <a:lnTo>
                    <a:pt x="158" y="1048"/>
                  </a:lnTo>
                  <a:lnTo>
                    <a:pt x="155" y="1060"/>
                  </a:lnTo>
                  <a:lnTo>
                    <a:pt x="152" y="1074"/>
                  </a:lnTo>
                  <a:lnTo>
                    <a:pt x="149" y="1088"/>
                  </a:lnTo>
                  <a:lnTo>
                    <a:pt x="145" y="1100"/>
                  </a:lnTo>
                  <a:lnTo>
                    <a:pt x="143" y="1114"/>
                  </a:lnTo>
                  <a:lnTo>
                    <a:pt x="140" y="1128"/>
                  </a:lnTo>
                  <a:lnTo>
                    <a:pt x="136" y="1140"/>
                  </a:lnTo>
                  <a:lnTo>
                    <a:pt x="133" y="1155"/>
                  </a:lnTo>
                  <a:lnTo>
                    <a:pt x="129" y="1168"/>
                  </a:lnTo>
                  <a:lnTo>
                    <a:pt x="126" y="1183"/>
                  </a:lnTo>
                  <a:lnTo>
                    <a:pt x="121" y="1195"/>
                  </a:lnTo>
                  <a:lnTo>
                    <a:pt x="118" y="1209"/>
                  </a:lnTo>
                  <a:lnTo>
                    <a:pt x="112" y="1223"/>
                  </a:lnTo>
                  <a:lnTo>
                    <a:pt x="110" y="1237"/>
                  </a:lnTo>
                  <a:lnTo>
                    <a:pt x="104" y="1251"/>
                  </a:lnTo>
                  <a:lnTo>
                    <a:pt x="100" y="1264"/>
                  </a:lnTo>
                  <a:lnTo>
                    <a:pt x="94" y="1278"/>
                  </a:lnTo>
                  <a:lnTo>
                    <a:pt x="90" y="1292"/>
                  </a:lnTo>
                  <a:lnTo>
                    <a:pt x="85" y="1306"/>
                  </a:lnTo>
                  <a:lnTo>
                    <a:pt x="79" y="1319"/>
                  </a:lnTo>
                  <a:lnTo>
                    <a:pt x="74" y="1333"/>
                  </a:lnTo>
                  <a:lnTo>
                    <a:pt x="68" y="1348"/>
                  </a:lnTo>
                  <a:lnTo>
                    <a:pt x="63" y="1362"/>
                  </a:lnTo>
                  <a:lnTo>
                    <a:pt x="56" y="1377"/>
                  </a:lnTo>
                  <a:lnTo>
                    <a:pt x="50" y="1391"/>
                  </a:lnTo>
                  <a:lnTo>
                    <a:pt x="44" y="1406"/>
                  </a:lnTo>
                  <a:lnTo>
                    <a:pt x="37" y="1421"/>
                  </a:lnTo>
                  <a:lnTo>
                    <a:pt x="30" y="1435"/>
                  </a:lnTo>
                  <a:lnTo>
                    <a:pt x="23" y="1450"/>
                  </a:lnTo>
                  <a:lnTo>
                    <a:pt x="16" y="1467"/>
                  </a:lnTo>
                  <a:lnTo>
                    <a:pt x="12" y="1489"/>
                  </a:lnTo>
                  <a:lnTo>
                    <a:pt x="8" y="1511"/>
                  </a:lnTo>
                  <a:lnTo>
                    <a:pt x="6" y="1533"/>
                  </a:lnTo>
                  <a:lnTo>
                    <a:pt x="4" y="1555"/>
                  </a:lnTo>
                  <a:lnTo>
                    <a:pt x="1" y="1574"/>
                  </a:lnTo>
                  <a:lnTo>
                    <a:pt x="1" y="1595"/>
                  </a:lnTo>
                  <a:lnTo>
                    <a:pt x="0" y="1616"/>
                  </a:lnTo>
                  <a:lnTo>
                    <a:pt x="1" y="1635"/>
                  </a:lnTo>
                  <a:lnTo>
                    <a:pt x="1" y="1653"/>
                  </a:lnTo>
                  <a:lnTo>
                    <a:pt x="2" y="1672"/>
                  </a:lnTo>
                  <a:lnTo>
                    <a:pt x="4" y="1690"/>
                  </a:lnTo>
                  <a:lnTo>
                    <a:pt x="6" y="1708"/>
                  </a:lnTo>
                  <a:lnTo>
                    <a:pt x="9" y="1724"/>
                  </a:lnTo>
                  <a:lnTo>
                    <a:pt x="12" y="1742"/>
                  </a:lnTo>
                  <a:lnTo>
                    <a:pt x="16" y="1759"/>
                  </a:lnTo>
                  <a:lnTo>
                    <a:pt x="22" y="1775"/>
                  </a:lnTo>
                  <a:lnTo>
                    <a:pt x="26" y="1791"/>
                  </a:lnTo>
                  <a:lnTo>
                    <a:pt x="31" y="1806"/>
                  </a:lnTo>
                  <a:lnTo>
                    <a:pt x="35" y="1820"/>
                  </a:lnTo>
                  <a:lnTo>
                    <a:pt x="42" y="1835"/>
                  </a:lnTo>
                  <a:lnTo>
                    <a:pt x="49" y="1847"/>
                  </a:lnTo>
                  <a:lnTo>
                    <a:pt x="56" y="1861"/>
                  </a:lnTo>
                  <a:lnTo>
                    <a:pt x="63" y="1875"/>
                  </a:lnTo>
                  <a:lnTo>
                    <a:pt x="71" y="1887"/>
                  </a:lnTo>
                  <a:lnTo>
                    <a:pt x="79" y="1899"/>
                  </a:lnTo>
                  <a:lnTo>
                    <a:pt x="88" y="1912"/>
                  </a:lnTo>
                  <a:lnTo>
                    <a:pt x="96" y="1923"/>
                  </a:lnTo>
                  <a:lnTo>
                    <a:pt x="105" y="1935"/>
                  </a:lnTo>
                  <a:lnTo>
                    <a:pt x="115" y="1945"/>
                  </a:lnTo>
                  <a:lnTo>
                    <a:pt x="125" y="1956"/>
                  </a:lnTo>
                  <a:lnTo>
                    <a:pt x="136" y="1966"/>
                  </a:lnTo>
                  <a:lnTo>
                    <a:pt x="147" y="1975"/>
                  </a:lnTo>
                  <a:lnTo>
                    <a:pt x="156" y="1983"/>
                  </a:lnTo>
                  <a:lnTo>
                    <a:pt x="167" y="1993"/>
                  </a:lnTo>
                  <a:lnTo>
                    <a:pt x="178" y="2001"/>
                  </a:lnTo>
                  <a:lnTo>
                    <a:pt x="191" y="2010"/>
                  </a:lnTo>
                  <a:lnTo>
                    <a:pt x="202" y="2017"/>
                  </a:lnTo>
                  <a:lnTo>
                    <a:pt x="214" y="2025"/>
                  </a:lnTo>
                  <a:lnTo>
                    <a:pt x="226" y="2032"/>
                  </a:lnTo>
                  <a:lnTo>
                    <a:pt x="239" y="2039"/>
                  </a:lnTo>
                  <a:lnTo>
                    <a:pt x="251" y="2044"/>
                  </a:lnTo>
                  <a:lnTo>
                    <a:pt x="264" y="2050"/>
                  </a:lnTo>
                  <a:lnTo>
                    <a:pt x="276" y="2056"/>
                  </a:lnTo>
                  <a:lnTo>
                    <a:pt x="290" y="2062"/>
                  </a:lnTo>
                  <a:lnTo>
                    <a:pt x="302" y="2066"/>
                  </a:lnTo>
                  <a:lnTo>
                    <a:pt x="316" y="2072"/>
                  </a:lnTo>
                  <a:lnTo>
                    <a:pt x="330" y="2076"/>
                  </a:lnTo>
                  <a:lnTo>
                    <a:pt x="343" y="2080"/>
                  </a:lnTo>
                  <a:lnTo>
                    <a:pt x="357" y="2084"/>
                  </a:lnTo>
                  <a:lnTo>
                    <a:pt x="371" y="2087"/>
                  </a:lnTo>
                  <a:lnTo>
                    <a:pt x="385" y="2090"/>
                  </a:lnTo>
                  <a:lnTo>
                    <a:pt x="398" y="2092"/>
                  </a:lnTo>
                  <a:lnTo>
                    <a:pt x="412" y="2094"/>
                  </a:lnTo>
                  <a:lnTo>
                    <a:pt x="427" y="2096"/>
                  </a:lnTo>
                  <a:lnTo>
                    <a:pt x="440" y="2098"/>
                  </a:lnTo>
                  <a:lnTo>
                    <a:pt x="455" y="2101"/>
                  </a:lnTo>
                  <a:lnTo>
                    <a:pt x="469" y="2102"/>
                  </a:lnTo>
                  <a:lnTo>
                    <a:pt x="482" y="2102"/>
                  </a:lnTo>
                  <a:lnTo>
                    <a:pt x="497" y="2103"/>
                  </a:lnTo>
                  <a:lnTo>
                    <a:pt x="511" y="2105"/>
                  </a:lnTo>
                  <a:lnTo>
                    <a:pt x="525" y="2105"/>
                  </a:lnTo>
                  <a:lnTo>
                    <a:pt x="539" y="2105"/>
                  </a:lnTo>
                  <a:lnTo>
                    <a:pt x="554" y="2105"/>
                  </a:lnTo>
                  <a:lnTo>
                    <a:pt x="568" y="2105"/>
                  </a:lnTo>
                  <a:lnTo>
                    <a:pt x="588" y="2102"/>
                  </a:lnTo>
                  <a:lnTo>
                    <a:pt x="609" y="2101"/>
                  </a:lnTo>
                  <a:lnTo>
                    <a:pt x="628" y="2099"/>
                  </a:lnTo>
                  <a:lnTo>
                    <a:pt x="649" y="2099"/>
                  </a:lnTo>
                  <a:lnTo>
                    <a:pt x="668" y="2098"/>
                  </a:lnTo>
                  <a:lnTo>
                    <a:pt x="689" y="2096"/>
                  </a:lnTo>
                  <a:lnTo>
                    <a:pt x="708" y="2096"/>
                  </a:lnTo>
                  <a:lnTo>
                    <a:pt x="728" y="2096"/>
                  </a:lnTo>
                  <a:lnTo>
                    <a:pt x="746" y="2096"/>
                  </a:lnTo>
                  <a:lnTo>
                    <a:pt x="766" y="2096"/>
                  </a:lnTo>
                  <a:lnTo>
                    <a:pt x="785" y="2096"/>
                  </a:lnTo>
                  <a:lnTo>
                    <a:pt x="806" y="2096"/>
                  </a:lnTo>
                  <a:lnTo>
                    <a:pt x="823" y="2096"/>
                  </a:lnTo>
                  <a:lnTo>
                    <a:pt x="843" y="2096"/>
                  </a:lnTo>
                  <a:lnTo>
                    <a:pt x="862" y="2096"/>
                  </a:lnTo>
                  <a:lnTo>
                    <a:pt x="881" y="2098"/>
                  </a:lnTo>
                  <a:lnTo>
                    <a:pt x="899" y="2098"/>
                  </a:lnTo>
                  <a:lnTo>
                    <a:pt x="917" y="2098"/>
                  </a:lnTo>
                  <a:lnTo>
                    <a:pt x="936" y="2099"/>
                  </a:lnTo>
                  <a:lnTo>
                    <a:pt x="955" y="2101"/>
                  </a:lnTo>
                  <a:lnTo>
                    <a:pt x="973" y="2101"/>
                  </a:lnTo>
                  <a:lnTo>
                    <a:pt x="993" y="2102"/>
                  </a:lnTo>
                  <a:lnTo>
                    <a:pt x="1010" y="2103"/>
                  </a:lnTo>
                  <a:lnTo>
                    <a:pt x="1030" y="2105"/>
                  </a:lnTo>
                  <a:lnTo>
                    <a:pt x="1046" y="2106"/>
                  </a:lnTo>
                  <a:lnTo>
                    <a:pt x="1065" y="2107"/>
                  </a:lnTo>
                  <a:lnTo>
                    <a:pt x="1083" y="2109"/>
                  </a:lnTo>
                  <a:lnTo>
                    <a:pt x="1103" y="2110"/>
                  </a:lnTo>
                  <a:lnTo>
                    <a:pt x="1119" y="2110"/>
                  </a:lnTo>
                  <a:lnTo>
                    <a:pt x="1138" y="2113"/>
                  </a:lnTo>
                  <a:lnTo>
                    <a:pt x="1156" y="2114"/>
                  </a:lnTo>
                  <a:lnTo>
                    <a:pt x="1175" y="2117"/>
                  </a:lnTo>
                  <a:lnTo>
                    <a:pt x="1192" y="2117"/>
                  </a:lnTo>
                  <a:lnTo>
                    <a:pt x="1211" y="2118"/>
                  </a:lnTo>
                  <a:lnTo>
                    <a:pt x="1229" y="2121"/>
                  </a:lnTo>
                  <a:lnTo>
                    <a:pt x="1247" y="2123"/>
                  </a:lnTo>
                  <a:lnTo>
                    <a:pt x="1265" y="2124"/>
                  </a:lnTo>
                  <a:lnTo>
                    <a:pt x="1283" y="2125"/>
                  </a:lnTo>
                  <a:lnTo>
                    <a:pt x="1301" y="2127"/>
                  </a:lnTo>
                  <a:lnTo>
                    <a:pt x="1320" y="2130"/>
                  </a:lnTo>
                  <a:lnTo>
                    <a:pt x="1338" y="2130"/>
                  </a:lnTo>
                  <a:lnTo>
                    <a:pt x="1357" y="2132"/>
                  </a:lnTo>
                  <a:lnTo>
                    <a:pt x="1374" y="2134"/>
                  </a:lnTo>
                  <a:lnTo>
                    <a:pt x="1393" y="2136"/>
                  </a:lnTo>
                  <a:lnTo>
                    <a:pt x="1411" y="2136"/>
                  </a:lnTo>
                  <a:lnTo>
                    <a:pt x="1430" y="2138"/>
                  </a:lnTo>
                  <a:lnTo>
                    <a:pt x="1448" y="2141"/>
                  </a:lnTo>
                  <a:lnTo>
                    <a:pt x="1468" y="2142"/>
                  </a:lnTo>
                  <a:lnTo>
                    <a:pt x="1486" y="2143"/>
                  </a:lnTo>
                  <a:lnTo>
                    <a:pt x="1506" y="2145"/>
                  </a:lnTo>
                  <a:lnTo>
                    <a:pt x="1523" y="2146"/>
                  </a:lnTo>
                  <a:lnTo>
                    <a:pt x="1543" y="2147"/>
                  </a:lnTo>
                  <a:lnTo>
                    <a:pt x="1562" y="2149"/>
                  </a:lnTo>
                  <a:lnTo>
                    <a:pt x="1581" y="2150"/>
                  </a:lnTo>
                  <a:lnTo>
                    <a:pt x="1600" y="2150"/>
                  </a:lnTo>
                  <a:lnTo>
                    <a:pt x="1621" y="2153"/>
                  </a:lnTo>
                  <a:lnTo>
                    <a:pt x="1639" y="2153"/>
                  </a:lnTo>
                  <a:lnTo>
                    <a:pt x="1658" y="2154"/>
                  </a:lnTo>
                  <a:lnTo>
                    <a:pt x="1679" y="2154"/>
                  </a:lnTo>
                  <a:lnTo>
                    <a:pt x="1700" y="2156"/>
                  </a:lnTo>
                  <a:lnTo>
                    <a:pt x="1719" y="2156"/>
                  </a:lnTo>
                  <a:lnTo>
                    <a:pt x="1739" y="2157"/>
                  </a:lnTo>
                  <a:lnTo>
                    <a:pt x="1760" y="2157"/>
                  </a:lnTo>
                  <a:lnTo>
                    <a:pt x="1781" y="2158"/>
                  </a:lnTo>
                  <a:lnTo>
                    <a:pt x="1792" y="2158"/>
                  </a:lnTo>
                  <a:lnTo>
                    <a:pt x="1803" y="2158"/>
                  </a:lnTo>
                  <a:lnTo>
                    <a:pt x="1815" y="2158"/>
                  </a:lnTo>
                  <a:lnTo>
                    <a:pt x="1827" y="2158"/>
                  </a:lnTo>
                  <a:lnTo>
                    <a:pt x="1840" y="2157"/>
                  </a:lnTo>
                  <a:lnTo>
                    <a:pt x="1852" y="2157"/>
                  </a:lnTo>
                  <a:lnTo>
                    <a:pt x="1865" y="2157"/>
                  </a:lnTo>
                  <a:lnTo>
                    <a:pt x="1877" y="2157"/>
                  </a:lnTo>
                  <a:lnTo>
                    <a:pt x="1889" y="2157"/>
                  </a:lnTo>
                  <a:lnTo>
                    <a:pt x="1902" y="2156"/>
                  </a:lnTo>
                  <a:lnTo>
                    <a:pt x="1915" y="2154"/>
                  </a:lnTo>
                  <a:lnTo>
                    <a:pt x="1929" y="2154"/>
                  </a:lnTo>
                  <a:lnTo>
                    <a:pt x="1942" y="2153"/>
                  </a:lnTo>
                  <a:lnTo>
                    <a:pt x="1954" y="2153"/>
                  </a:lnTo>
                  <a:lnTo>
                    <a:pt x="1968" y="2150"/>
                  </a:lnTo>
                  <a:lnTo>
                    <a:pt x="1981" y="2150"/>
                  </a:lnTo>
                  <a:lnTo>
                    <a:pt x="1994" y="2147"/>
                  </a:lnTo>
                  <a:lnTo>
                    <a:pt x="2008" y="2146"/>
                  </a:lnTo>
                  <a:lnTo>
                    <a:pt x="2020" y="2143"/>
                  </a:lnTo>
                  <a:lnTo>
                    <a:pt x="2032" y="2142"/>
                  </a:lnTo>
                  <a:lnTo>
                    <a:pt x="2045" y="2139"/>
                  </a:lnTo>
                  <a:lnTo>
                    <a:pt x="2059" y="2136"/>
                  </a:lnTo>
                  <a:lnTo>
                    <a:pt x="2072" y="2134"/>
                  </a:lnTo>
                  <a:lnTo>
                    <a:pt x="2085" y="2132"/>
                  </a:lnTo>
                  <a:lnTo>
                    <a:pt x="2097" y="2128"/>
                  </a:lnTo>
                  <a:lnTo>
                    <a:pt x="2109" y="2124"/>
                  </a:lnTo>
                  <a:lnTo>
                    <a:pt x="2123" y="2121"/>
                  </a:lnTo>
                  <a:lnTo>
                    <a:pt x="2134" y="2117"/>
                  </a:lnTo>
                  <a:lnTo>
                    <a:pt x="2147" y="2113"/>
                  </a:lnTo>
                  <a:lnTo>
                    <a:pt x="2159" y="2109"/>
                  </a:lnTo>
                  <a:lnTo>
                    <a:pt x="2171" y="2105"/>
                  </a:lnTo>
                  <a:lnTo>
                    <a:pt x="2184" y="2101"/>
                  </a:lnTo>
                  <a:lnTo>
                    <a:pt x="2195" y="2095"/>
                  </a:lnTo>
                  <a:lnTo>
                    <a:pt x="2206" y="2090"/>
                  </a:lnTo>
                  <a:lnTo>
                    <a:pt x="2215" y="2084"/>
                  </a:lnTo>
                  <a:lnTo>
                    <a:pt x="2228" y="2079"/>
                  </a:lnTo>
                  <a:lnTo>
                    <a:pt x="2237" y="2072"/>
                  </a:lnTo>
                  <a:lnTo>
                    <a:pt x="2248" y="2066"/>
                  </a:lnTo>
                  <a:lnTo>
                    <a:pt x="2258" y="2059"/>
                  </a:lnTo>
                  <a:lnTo>
                    <a:pt x="2269" y="2054"/>
                  </a:lnTo>
                  <a:lnTo>
                    <a:pt x="2279" y="2045"/>
                  </a:lnTo>
                  <a:lnTo>
                    <a:pt x="2288" y="2037"/>
                  </a:lnTo>
                  <a:lnTo>
                    <a:pt x="2296" y="2030"/>
                  </a:lnTo>
                  <a:lnTo>
                    <a:pt x="2306" y="2023"/>
                  </a:lnTo>
                  <a:lnTo>
                    <a:pt x="2314" y="2014"/>
                  </a:lnTo>
                  <a:lnTo>
                    <a:pt x="2323" y="2006"/>
                  </a:lnTo>
                  <a:lnTo>
                    <a:pt x="2329" y="1996"/>
                  </a:lnTo>
                  <a:lnTo>
                    <a:pt x="2338" y="1988"/>
                  </a:lnTo>
                  <a:lnTo>
                    <a:pt x="2343" y="1978"/>
                  </a:lnTo>
                  <a:lnTo>
                    <a:pt x="2350" y="1968"/>
                  </a:lnTo>
                  <a:lnTo>
                    <a:pt x="2356" y="1957"/>
                  </a:lnTo>
                  <a:lnTo>
                    <a:pt x="2362" y="1948"/>
                  </a:lnTo>
                  <a:lnTo>
                    <a:pt x="2368" y="1935"/>
                  </a:lnTo>
                  <a:lnTo>
                    <a:pt x="2372" y="1924"/>
                  </a:lnTo>
                  <a:lnTo>
                    <a:pt x="2376" y="1913"/>
                  </a:lnTo>
                  <a:lnTo>
                    <a:pt x="2382" y="1902"/>
                  </a:lnTo>
                  <a:lnTo>
                    <a:pt x="2384" y="1888"/>
                  </a:lnTo>
                  <a:lnTo>
                    <a:pt x="2387" y="1876"/>
                  </a:lnTo>
                  <a:lnTo>
                    <a:pt x="2390" y="1862"/>
                  </a:lnTo>
                  <a:lnTo>
                    <a:pt x="2393" y="1848"/>
                  </a:lnTo>
                  <a:lnTo>
                    <a:pt x="2393" y="1835"/>
                  </a:lnTo>
                  <a:lnTo>
                    <a:pt x="2395" y="1820"/>
                  </a:lnTo>
                  <a:lnTo>
                    <a:pt x="2395" y="1806"/>
                  </a:lnTo>
                  <a:lnTo>
                    <a:pt x="2395" y="1791"/>
                  </a:lnTo>
                  <a:lnTo>
                    <a:pt x="2393" y="1773"/>
                  </a:lnTo>
                  <a:lnTo>
                    <a:pt x="2391" y="1758"/>
                  </a:lnTo>
                  <a:lnTo>
                    <a:pt x="2389" y="1740"/>
                  </a:lnTo>
                  <a:lnTo>
                    <a:pt x="2386" y="1724"/>
                  </a:lnTo>
                  <a:lnTo>
                    <a:pt x="2383" y="1707"/>
                  </a:lnTo>
                  <a:lnTo>
                    <a:pt x="2380" y="1691"/>
                  </a:lnTo>
                  <a:lnTo>
                    <a:pt x="2378" y="1675"/>
                  </a:lnTo>
                  <a:lnTo>
                    <a:pt x="2375" y="1660"/>
                  </a:lnTo>
                  <a:lnTo>
                    <a:pt x="2372" y="1643"/>
                  </a:lnTo>
                  <a:lnTo>
                    <a:pt x="2368" y="1628"/>
                  </a:lnTo>
                  <a:lnTo>
                    <a:pt x="2365" y="1611"/>
                  </a:lnTo>
                  <a:lnTo>
                    <a:pt x="2361" y="1595"/>
                  </a:lnTo>
                  <a:lnTo>
                    <a:pt x="2358" y="1580"/>
                  </a:lnTo>
                  <a:lnTo>
                    <a:pt x="2356" y="1563"/>
                  </a:lnTo>
                  <a:lnTo>
                    <a:pt x="2351" y="1548"/>
                  </a:lnTo>
                  <a:lnTo>
                    <a:pt x="2349" y="1533"/>
                  </a:lnTo>
                  <a:lnTo>
                    <a:pt x="2345" y="1516"/>
                  </a:lnTo>
                  <a:lnTo>
                    <a:pt x="2340" y="1500"/>
                  </a:lnTo>
                  <a:lnTo>
                    <a:pt x="2336" y="1485"/>
                  </a:lnTo>
                  <a:lnTo>
                    <a:pt x="2332" y="1470"/>
                  </a:lnTo>
                  <a:lnTo>
                    <a:pt x="2328" y="1453"/>
                  </a:lnTo>
                  <a:lnTo>
                    <a:pt x="2324" y="1438"/>
                  </a:lnTo>
                  <a:lnTo>
                    <a:pt x="2320" y="1423"/>
                  </a:lnTo>
                  <a:lnTo>
                    <a:pt x="2316" y="1408"/>
                  </a:lnTo>
                  <a:lnTo>
                    <a:pt x="2310" y="1391"/>
                  </a:lnTo>
                  <a:lnTo>
                    <a:pt x="2306" y="1376"/>
                  </a:lnTo>
                  <a:lnTo>
                    <a:pt x="2301" y="1361"/>
                  </a:lnTo>
                  <a:lnTo>
                    <a:pt x="2295" y="1346"/>
                  </a:lnTo>
                  <a:lnTo>
                    <a:pt x="2291" y="1330"/>
                  </a:lnTo>
                  <a:lnTo>
                    <a:pt x="2285" y="1315"/>
                  </a:lnTo>
                  <a:lnTo>
                    <a:pt x="2280" y="1300"/>
                  </a:lnTo>
                  <a:lnTo>
                    <a:pt x="2276" y="1285"/>
                  </a:lnTo>
                  <a:lnTo>
                    <a:pt x="2269" y="1270"/>
                  </a:lnTo>
                  <a:lnTo>
                    <a:pt x="2263" y="1255"/>
                  </a:lnTo>
                  <a:lnTo>
                    <a:pt x="2258" y="1240"/>
                  </a:lnTo>
                  <a:lnTo>
                    <a:pt x="2252" y="1224"/>
                  </a:lnTo>
                  <a:lnTo>
                    <a:pt x="2246" y="1209"/>
                  </a:lnTo>
                  <a:lnTo>
                    <a:pt x="2240" y="1195"/>
                  </a:lnTo>
                  <a:lnTo>
                    <a:pt x="2235" y="1180"/>
                  </a:lnTo>
                  <a:lnTo>
                    <a:pt x="2229" y="1165"/>
                  </a:lnTo>
                  <a:lnTo>
                    <a:pt x="2222" y="1151"/>
                  </a:lnTo>
                  <a:lnTo>
                    <a:pt x="2215" y="1136"/>
                  </a:lnTo>
                  <a:lnTo>
                    <a:pt x="2208" y="1121"/>
                  </a:lnTo>
                  <a:lnTo>
                    <a:pt x="2203" y="1106"/>
                  </a:lnTo>
                  <a:lnTo>
                    <a:pt x="2195" y="1091"/>
                  </a:lnTo>
                  <a:lnTo>
                    <a:pt x="2189" y="1077"/>
                  </a:lnTo>
                  <a:lnTo>
                    <a:pt x="2182" y="1063"/>
                  </a:lnTo>
                  <a:lnTo>
                    <a:pt x="2175" y="1049"/>
                  </a:lnTo>
                  <a:lnTo>
                    <a:pt x="2169" y="1034"/>
                  </a:lnTo>
                  <a:lnTo>
                    <a:pt x="2160" y="1019"/>
                  </a:lnTo>
                  <a:lnTo>
                    <a:pt x="2153" y="1005"/>
                  </a:lnTo>
                  <a:lnTo>
                    <a:pt x="2145" y="990"/>
                  </a:lnTo>
                  <a:lnTo>
                    <a:pt x="2137" y="975"/>
                  </a:lnTo>
                  <a:lnTo>
                    <a:pt x="2130" y="961"/>
                  </a:lnTo>
                  <a:lnTo>
                    <a:pt x="2123" y="947"/>
                  </a:lnTo>
                  <a:lnTo>
                    <a:pt x="2115" y="934"/>
                  </a:lnTo>
                  <a:lnTo>
                    <a:pt x="2105" y="918"/>
                  </a:lnTo>
                  <a:lnTo>
                    <a:pt x="2098" y="905"/>
                  </a:lnTo>
                  <a:lnTo>
                    <a:pt x="2089" y="891"/>
                  </a:lnTo>
                  <a:lnTo>
                    <a:pt x="2082" y="877"/>
                  </a:lnTo>
                  <a:lnTo>
                    <a:pt x="2072" y="863"/>
                  </a:lnTo>
                  <a:lnTo>
                    <a:pt x="2064" y="850"/>
                  </a:lnTo>
                  <a:lnTo>
                    <a:pt x="2056" y="836"/>
                  </a:lnTo>
                  <a:lnTo>
                    <a:pt x="2048" y="823"/>
                  </a:lnTo>
                  <a:lnTo>
                    <a:pt x="2037" y="819"/>
                  </a:lnTo>
                  <a:lnTo>
                    <a:pt x="2028" y="817"/>
                  </a:lnTo>
                  <a:lnTo>
                    <a:pt x="2019" y="812"/>
                  </a:lnTo>
                  <a:lnTo>
                    <a:pt x="2012" y="810"/>
                  </a:lnTo>
                  <a:lnTo>
                    <a:pt x="2002" y="806"/>
                  </a:lnTo>
                  <a:lnTo>
                    <a:pt x="1994" y="803"/>
                  </a:lnTo>
                  <a:lnTo>
                    <a:pt x="1987" y="799"/>
                  </a:lnTo>
                  <a:lnTo>
                    <a:pt x="1979" y="796"/>
                  </a:lnTo>
                  <a:lnTo>
                    <a:pt x="1970" y="792"/>
                  </a:lnTo>
                  <a:lnTo>
                    <a:pt x="1964" y="788"/>
                  </a:lnTo>
                  <a:lnTo>
                    <a:pt x="1955" y="783"/>
                  </a:lnTo>
                  <a:lnTo>
                    <a:pt x="1950" y="781"/>
                  </a:lnTo>
                  <a:lnTo>
                    <a:pt x="1942" y="777"/>
                  </a:lnTo>
                  <a:lnTo>
                    <a:pt x="1935" y="772"/>
                  </a:lnTo>
                  <a:lnTo>
                    <a:pt x="1929" y="768"/>
                  </a:lnTo>
                  <a:lnTo>
                    <a:pt x="1922" y="764"/>
                  </a:lnTo>
                  <a:lnTo>
                    <a:pt x="1915" y="760"/>
                  </a:lnTo>
                  <a:lnTo>
                    <a:pt x="1910" y="756"/>
                  </a:lnTo>
                  <a:lnTo>
                    <a:pt x="1903" y="750"/>
                  </a:lnTo>
                  <a:lnTo>
                    <a:pt x="1898" y="746"/>
                  </a:lnTo>
                  <a:lnTo>
                    <a:pt x="1891" y="741"/>
                  </a:lnTo>
                  <a:lnTo>
                    <a:pt x="1885" y="737"/>
                  </a:lnTo>
                  <a:lnTo>
                    <a:pt x="1880" y="731"/>
                  </a:lnTo>
                  <a:lnTo>
                    <a:pt x="1874" y="727"/>
                  </a:lnTo>
                  <a:lnTo>
                    <a:pt x="1869" y="721"/>
                  </a:lnTo>
                  <a:lnTo>
                    <a:pt x="1862" y="716"/>
                  </a:lnTo>
                  <a:lnTo>
                    <a:pt x="1856" y="712"/>
                  </a:lnTo>
                  <a:lnTo>
                    <a:pt x="1852" y="706"/>
                  </a:lnTo>
                  <a:lnTo>
                    <a:pt x="1847" y="701"/>
                  </a:lnTo>
                  <a:lnTo>
                    <a:pt x="1841" y="695"/>
                  </a:lnTo>
                  <a:lnTo>
                    <a:pt x="1837" y="691"/>
                  </a:lnTo>
                  <a:lnTo>
                    <a:pt x="1833" y="686"/>
                  </a:lnTo>
                  <a:lnTo>
                    <a:pt x="1827" y="679"/>
                  </a:lnTo>
                  <a:lnTo>
                    <a:pt x="1823" y="673"/>
                  </a:lnTo>
                  <a:lnTo>
                    <a:pt x="1818" y="668"/>
                  </a:lnTo>
                  <a:lnTo>
                    <a:pt x="1812" y="662"/>
                  </a:lnTo>
                  <a:lnTo>
                    <a:pt x="1808" y="655"/>
                  </a:lnTo>
                  <a:lnTo>
                    <a:pt x="1804" y="650"/>
                  </a:lnTo>
                  <a:lnTo>
                    <a:pt x="1800" y="643"/>
                  </a:lnTo>
                  <a:lnTo>
                    <a:pt x="1796" y="637"/>
                  </a:lnTo>
                  <a:lnTo>
                    <a:pt x="1790" y="631"/>
                  </a:lnTo>
                  <a:lnTo>
                    <a:pt x="1786" y="624"/>
                  </a:lnTo>
                  <a:lnTo>
                    <a:pt x="1782" y="617"/>
                  </a:lnTo>
                  <a:lnTo>
                    <a:pt x="1778" y="611"/>
                  </a:lnTo>
                  <a:lnTo>
                    <a:pt x="1774" y="603"/>
                  </a:lnTo>
                  <a:lnTo>
                    <a:pt x="1770" y="597"/>
                  </a:lnTo>
                  <a:lnTo>
                    <a:pt x="1766" y="591"/>
                  </a:lnTo>
                  <a:lnTo>
                    <a:pt x="1763" y="585"/>
                  </a:lnTo>
                  <a:lnTo>
                    <a:pt x="1757" y="577"/>
                  </a:lnTo>
                  <a:lnTo>
                    <a:pt x="1755" y="570"/>
                  </a:lnTo>
                  <a:lnTo>
                    <a:pt x="1749" y="562"/>
                  </a:lnTo>
                  <a:lnTo>
                    <a:pt x="1746" y="555"/>
                  </a:lnTo>
                  <a:lnTo>
                    <a:pt x="1742" y="548"/>
                  </a:lnTo>
                  <a:lnTo>
                    <a:pt x="1738" y="541"/>
                  </a:lnTo>
                  <a:lnTo>
                    <a:pt x="1734" y="533"/>
                  </a:lnTo>
                  <a:lnTo>
                    <a:pt x="1731" y="526"/>
                  </a:lnTo>
                  <a:lnTo>
                    <a:pt x="1726" y="518"/>
                  </a:lnTo>
                  <a:lnTo>
                    <a:pt x="1723" y="509"/>
                  </a:lnTo>
                  <a:lnTo>
                    <a:pt x="1719" y="501"/>
                  </a:lnTo>
                  <a:lnTo>
                    <a:pt x="1715" y="494"/>
                  </a:lnTo>
                  <a:lnTo>
                    <a:pt x="1711" y="486"/>
                  </a:lnTo>
                  <a:lnTo>
                    <a:pt x="1708" y="478"/>
                  </a:lnTo>
                  <a:lnTo>
                    <a:pt x="1704" y="469"/>
                  </a:lnTo>
                  <a:lnTo>
                    <a:pt x="1700" y="461"/>
                  </a:lnTo>
                  <a:lnTo>
                    <a:pt x="1694" y="449"/>
                  </a:lnTo>
                  <a:lnTo>
                    <a:pt x="1689" y="438"/>
                  </a:lnTo>
                  <a:lnTo>
                    <a:pt x="1682" y="427"/>
                  </a:lnTo>
                  <a:lnTo>
                    <a:pt x="1678" y="417"/>
                  </a:lnTo>
                  <a:lnTo>
                    <a:pt x="1671" y="405"/>
                  </a:lnTo>
                  <a:lnTo>
                    <a:pt x="1665" y="395"/>
                  </a:lnTo>
                  <a:lnTo>
                    <a:pt x="1658" y="384"/>
                  </a:lnTo>
                  <a:lnTo>
                    <a:pt x="1653" y="374"/>
                  </a:lnTo>
                  <a:lnTo>
                    <a:pt x="1646" y="363"/>
                  </a:lnTo>
                  <a:lnTo>
                    <a:pt x="1639" y="354"/>
                  </a:lnTo>
                  <a:lnTo>
                    <a:pt x="1634" y="344"/>
                  </a:lnTo>
                  <a:lnTo>
                    <a:pt x="1627" y="334"/>
                  </a:lnTo>
                  <a:lnTo>
                    <a:pt x="1620" y="325"/>
                  </a:lnTo>
                  <a:lnTo>
                    <a:pt x="1613" y="315"/>
                  </a:lnTo>
                  <a:lnTo>
                    <a:pt x="1606" y="305"/>
                  </a:lnTo>
                  <a:lnTo>
                    <a:pt x="1600" y="297"/>
                  </a:lnTo>
                  <a:lnTo>
                    <a:pt x="1592" y="287"/>
                  </a:lnTo>
                  <a:lnTo>
                    <a:pt x="1585" y="279"/>
                  </a:lnTo>
                  <a:lnTo>
                    <a:pt x="1577" y="270"/>
                  </a:lnTo>
                  <a:lnTo>
                    <a:pt x="1570" y="261"/>
                  </a:lnTo>
                  <a:lnTo>
                    <a:pt x="1563" y="252"/>
                  </a:lnTo>
                  <a:lnTo>
                    <a:pt x="1555" y="243"/>
                  </a:lnTo>
                  <a:lnTo>
                    <a:pt x="1548" y="237"/>
                  </a:lnTo>
                  <a:lnTo>
                    <a:pt x="1541" y="230"/>
                  </a:lnTo>
                  <a:lnTo>
                    <a:pt x="1533" y="221"/>
                  </a:lnTo>
                  <a:lnTo>
                    <a:pt x="1525" y="212"/>
                  </a:lnTo>
                  <a:lnTo>
                    <a:pt x="1517" y="205"/>
                  </a:lnTo>
                  <a:lnTo>
                    <a:pt x="1508" y="198"/>
                  </a:lnTo>
                  <a:lnTo>
                    <a:pt x="1500" y="191"/>
                  </a:lnTo>
                  <a:lnTo>
                    <a:pt x="1493" y="183"/>
                  </a:lnTo>
                  <a:lnTo>
                    <a:pt x="1485" y="177"/>
                  </a:lnTo>
                  <a:lnTo>
                    <a:pt x="1477" y="170"/>
                  </a:lnTo>
                  <a:lnTo>
                    <a:pt x="1468" y="162"/>
                  </a:lnTo>
                  <a:lnTo>
                    <a:pt x="1460" y="155"/>
                  </a:lnTo>
                  <a:lnTo>
                    <a:pt x="1451" y="148"/>
                  </a:lnTo>
                  <a:lnTo>
                    <a:pt x="1442" y="143"/>
                  </a:lnTo>
                  <a:lnTo>
                    <a:pt x="1434" y="135"/>
                  </a:lnTo>
                  <a:lnTo>
                    <a:pt x="1426" y="129"/>
                  </a:lnTo>
                  <a:lnTo>
                    <a:pt x="1416" y="122"/>
                  </a:lnTo>
                  <a:lnTo>
                    <a:pt x="1408" y="118"/>
                  </a:lnTo>
                  <a:lnTo>
                    <a:pt x="1398" y="111"/>
                  </a:lnTo>
                  <a:lnTo>
                    <a:pt x="1390" y="106"/>
                  </a:lnTo>
                  <a:lnTo>
                    <a:pt x="1380" y="100"/>
                  </a:lnTo>
                  <a:lnTo>
                    <a:pt x="1372" y="96"/>
                  </a:lnTo>
                  <a:lnTo>
                    <a:pt x="1363" y="89"/>
                  </a:lnTo>
                  <a:lnTo>
                    <a:pt x="1354" y="85"/>
                  </a:lnTo>
                  <a:lnTo>
                    <a:pt x="1345" y="79"/>
                  </a:lnTo>
                  <a:lnTo>
                    <a:pt x="1336" y="75"/>
                  </a:lnTo>
                  <a:lnTo>
                    <a:pt x="1325" y="70"/>
                  </a:lnTo>
                  <a:lnTo>
                    <a:pt x="1317" y="66"/>
                  </a:lnTo>
                  <a:lnTo>
                    <a:pt x="1306" y="60"/>
                  </a:lnTo>
                  <a:lnTo>
                    <a:pt x="1298" y="56"/>
                  </a:lnTo>
                  <a:lnTo>
                    <a:pt x="1288" y="52"/>
                  </a:lnTo>
                  <a:lnTo>
                    <a:pt x="1279" y="48"/>
                  </a:lnTo>
                  <a:lnTo>
                    <a:pt x="1269" y="44"/>
                  </a:lnTo>
                  <a:lnTo>
                    <a:pt x="1261" y="40"/>
                  </a:lnTo>
                  <a:lnTo>
                    <a:pt x="1251" y="34"/>
                  </a:lnTo>
                  <a:lnTo>
                    <a:pt x="1240" y="31"/>
                  </a:lnTo>
                  <a:lnTo>
                    <a:pt x="1231" y="27"/>
                  </a:lnTo>
                  <a:lnTo>
                    <a:pt x="1221" y="24"/>
                  </a:lnTo>
                  <a:lnTo>
                    <a:pt x="1211" y="20"/>
                  </a:lnTo>
                  <a:lnTo>
                    <a:pt x="1202" y="17"/>
                  </a:lnTo>
                  <a:lnTo>
                    <a:pt x="1192" y="15"/>
                  </a:lnTo>
                  <a:lnTo>
                    <a:pt x="1182" y="12"/>
                  </a:lnTo>
                  <a:lnTo>
                    <a:pt x="1182" y="1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" name="Freeform 88">
              <a:extLst>
                <a:ext uri="{FF2B5EF4-FFF2-40B4-BE49-F238E27FC236}">
                  <a16:creationId xmlns:a16="http://schemas.microsoft.com/office/drawing/2014/main" id="{123B8A54-BAB9-4A35-BA63-8BE1C750A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1492"/>
              <a:ext cx="1330" cy="1668"/>
            </a:xfrm>
            <a:custGeom>
              <a:avLst/>
              <a:gdLst>
                <a:gd name="T0" fmla="*/ 154 w 1330"/>
                <a:gd name="T1" fmla="*/ 1162 h 1668"/>
                <a:gd name="T2" fmla="*/ 346 w 1330"/>
                <a:gd name="T3" fmla="*/ 1139 h 1668"/>
                <a:gd name="T4" fmla="*/ 372 w 1330"/>
                <a:gd name="T5" fmla="*/ 994 h 1668"/>
                <a:gd name="T6" fmla="*/ 496 w 1330"/>
                <a:gd name="T7" fmla="*/ 957 h 1668"/>
                <a:gd name="T8" fmla="*/ 458 w 1330"/>
                <a:gd name="T9" fmla="*/ 1161 h 1668"/>
                <a:gd name="T10" fmla="*/ 621 w 1330"/>
                <a:gd name="T11" fmla="*/ 1212 h 1668"/>
                <a:gd name="T12" fmla="*/ 723 w 1330"/>
                <a:gd name="T13" fmla="*/ 1275 h 1668"/>
                <a:gd name="T14" fmla="*/ 705 w 1330"/>
                <a:gd name="T15" fmla="*/ 1142 h 1668"/>
                <a:gd name="T16" fmla="*/ 872 w 1330"/>
                <a:gd name="T17" fmla="*/ 1076 h 1668"/>
                <a:gd name="T18" fmla="*/ 918 w 1330"/>
                <a:gd name="T19" fmla="*/ 1252 h 1668"/>
                <a:gd name="T20" fmla="*/ 885 w 1330"/>
                <a:gd name="T21" fmla="*/ 1326 h 1668"/>
                <a:gd name="T22" fmla="*/ 995 w 1330"/>
                <a:gd name="T23" fmla="*/ 1416 h 1668"/>
                <a:gd name="T24" fmla="*/ 1016 w 1330"/>
                <a:gd name="T25" fmla="*/ 1274 h 1668"/>
                <a:gd name="T26" fmla="*/ 1147 w 1330"/>
                <a:gd name="T27" fmla="*/ 1244 h 1668"/>
                <a:gd name="T28" fmla="*/ 1111 w 1330"/>
                <a:gd name="T29" fmla="*/ 1388 h 1668"/>
                <a:gd name="T30" fmla="*/ 1184 w 1330"/>
                <a:gd name="T31" fmla="*/ 1467 h 1668"/>
                <a:gd name="T32" fmla="*/ 1258 w 1330"/>
                <a:gd name="T33" fmla="*/ 1557 h 1668"/>
                <a:gd name="T34" fmla="*/ 1286 w 1330"/>
                <a:gd name="T35" fmla="*/ 1365 h 1668"/>
                <a:gd name="T36" fmla="*/ 1281 w 1330"/>
                <a:gd name="T37" fmla="*/ 1110 h 1668"/>
                <a:gd name="T38" fmla="*/ 1275 w 1330"/>
                <a:gd name="T39" fmla="*/ 903 h 1668"/>
                <a:gd name="T40" fmla="*/ 1114 w 1330"/>
                <a:gd name="T41" fmla="*/ 817 h 1668"/>
                <a:gd name="T42" fmla="*/ 884 w 1330"/>
                <a:gd name="T43" fmla="*/ 818 h 1668"/>
                <a:gd name="T44" fmla="*/ 646 w 1330"/>
                <a:gd name="T45" fmla="*/ 815 h 1668"/>
                <a:gd name="T46" fmla="*/ 412 w 1330"/>
                <a:gd name="T47" fmla="*/ 824 h 1668"/>
                <a:gd name="T48" fmla="*/ 196 w 1330"/>
                <a:gd name="T49" fmla="*/ 814 h 1668"/>
                <a:gd name="T50" fmla="*/ 182 w 1330"/>
                <a:gd name="T51" fmla="*/ 598 h 1668"/>
                <a:gd name="T52" fmla="*/ 187 w 1330"/>
                <a:gd name="T53" fmla="*/ 355 h 1668"/>
                <a:gd name="T54" fmla="*/ 193 w 1330"/>
                <a:gd name="T55" fmla="*/ 164 h 1668"/>
                <a:gd name="T56" fmla="*/ 206 w 1330"/>
                <a:gd name="T57" fmla="*/ 18 h 1668"/>
                <a:gd name="T58" fmla="*/ 506 w 1330"/>
                <a:gd name="T59" fmla="*/ 5 h 1668"/>
                <a:gd name="T60" fmla="*/ 861 w 1330"/>
                <a:gd name="T61" fmla="*/ 13 h 1668"/>
                <a:gd name="T62" fmla="*/ 1140 w 1330"/>
                <a:gd name="T63" fmla="*/ 16 h 1668"/>
                <a:gd name="T64" fmla="*/ 1094 w 1330"/>
                <a:gd name="T65" fmla="*/ 53 h 1668"/>
                <a:gd name="T66" fmla="*/ 661 w 1330"/>
                <a:gd name="T67" fmla="*/ 41 h 1668"/>
                <a:gd name="T68" fmla="*/ 238 w 1330"/>
                <a:gd name="T69" fmla="*/ 44 h 1668"/>
                <a:gd name="T70" fmla="*/ 224 w 1330"/>
                <a:gd name="T71" fmla="*/ 370 h 1668"/>
                <a:gd name="T72" fmla="*/ 218 w 1330"/>
                <a:gd name="T73" fmla="*/ 698 h 1668"/>
                <a:gd name="T74" fmla="*/ 546 w 1330"/>
                <a:gd name="T75" fmla="*/ 779 h 1668"/>
                <a:gd name="T76" fmla="*/ 1019 w 1330"/>
                <a:gd name="T77" fmla="*/ 786 h 1668"/>
                <a:gd name="T78" fmla="*/ 1320 w 1330"/>
                <a:gd name="T79" fmla="*/ 1061 h 1668"/>
                <a:gd name="T80" fmla="*/ 1330 w 1330"/>
                <a:gd name="T81" fmla="*/ 1344 h 1668"/>
                <a:gd name="T82" fmla="*/ 1287 w 1330"/>
                <a:gd name="T83" fmla="*/ 1585 h 1668"/>
                <a:gd name="T84" fmla="*/ 1137 w 1330"/>
                <a:gd name="T85" fmla="*/ 1493 h 1668"/>
                <a:gd name="T86" fmla="*/ 1093 w 1330"/>
                <a:gd name="T87" fmla="*/ 1350 h 1668"/>
                <a:gd name="T88" fmla="*/ 1049 w 1330"/>
                <a:gd name="T89" fmla="*/ 1304 h 1668"/>
                <a:gd name="T90" fmla="*/ 957 w 1330"/>
                <a:gd name="T91" fmla="*/ 1456 h 1668"/>
                <a:gd name="T92" fmla="*/ 851 w 1330"/>
                <a:gd name="T93" fmla="*/ 1351 h 1668"/>
                <a:gd name="T94" fmla="*/ 839 w 1330"/>
                <a:gd name="T95" fmla="*/ 1248 h 1668"/>
                <a:gd name="T96" fmla="*/ 865 w 1330"/>
                <a:gd name="T97" fmla="*/ 1135 h 1668"/>
                <a:gd name="T98" fmla="*/ 709 w 1330"/>
                <a:gd name="T99" fmla="*/ 1331 h 1668"/>
                <a:gd name="T100" fmla="*/ 602 w 1330"/>
                <a:gd name="T101" fmla="*/ 1255 h 1668"/>
                <a:gd name="T102" fmla="*/ 442 w 1330"/>
                <a:gd name="T103" fmla="*/ 1200 h 1668"/>
                <a:gd name="T104" fmla="*/ 427 w 1330"/>
                <a:gd name="T105" fmla="*/ 1041 h 1668"/>
                <a:gd name="T106" fmla="*/ 386 w 1330"/>
                <a:gd name="T107" fmla="*/ 1032 h 1668"/>
                <a:gd name="T108" fmla="*/ 301 w 1330"/>
                <a:gd name="T109" fmla="*/ 1175 h 1668"/>
                <a:gd name="T110" fmla="*/ 137 w 1330"/>
                <a:gd name="T111" fmla="*/ 1202 h 1668"/>
                <a:gd name="T112" fmla="*/ 30 w 1330"/>
                <a:gd name="T113" fmla="*/ 1291 h 1668"/>
                <a:gd name="T114" fmla="*/ 39 w 1330"/>
                <a:gd name="T115" fmla="*/ 1457 h 1668"/>
                <a:gd name="T116" fmla="*/ 71 w 1330"/>
                <a:gd name="T117" fmla="*/ 1627 h 1668"/>
                <a:gd name="T118" fmla="*/ 20 w 1330"/>
                <a:gd name="T119" fmla="*/ 1519 h 1668"/>
                <a:gd name="T120" fmla="*/ 4 w 1330"/>
                <a:gd name="T121" fmla="*/ 133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30" h="1668">
                  <a:moveTo>
                    <a:pt x="46" y="1249"/>
                  </a:moveTo>
                  <a:lnTo>
                    <a:pt x="45" y="1248"/>
                  </a:lnTo>
                  <a:lnTo>
                    <a:pt x="44" y="1245"/>
                  </a:lnTo>
                  <a:lnTo>
                    <a:pt x="41" y="1242"/>
                  </a:lnTo>
                  <a:lnTo>
                    <a:pt x="39" y="1238"/>
                  </a:lnTo>
                  <a:lnTo>
                    <a:pt x="37" y="1231"/>
                  </a:lnTo>
                  <a:lnTo>
                    <a:pt x="37" y="1226"/>
                  </a:lnTo>
                  <a:lnTo>
                    <a:pt x="38" y="1219"/>
                  </a:lnTo>
                  <a:lnTo>
                    <a:pt x="42" y="1213"/>
                  </a:lnTo>
                  <a:lnTo>
                    <a:pt x="45" y="1209"/>
                  </a:lnTo>
                  <a:lnTo>
                    <a:pt x="48" y="1204"/>
                  </a:lnTo>
                  <a:lnTo>
                    <a:pt x="53" y="1201"/>
                  </a:lnTo>
                  <a:lnTo>
                    <a:pt x="59" y="1196"/>
                  </a:lnTo>
                  <a:lnTo>
                    <a:pt x="64" y="1193"/>
                  </a:lnTo>
                  <a:lnTo>
                    <a:pt x="72" y="1187"/>
                  </a:lnTo>
                  <a:lnTo>
                    <a:pt x="77" y="1186"/>
                  </a:lnTo>
                  <a:lnTo>
                    <a:pt x="81" y="1183"/>
                  </a:lnTo>
                  <a:lnTo>
                    <a:pt x="86" y="1182"/>
                  </a:lnTo>
                  <a:lnTo>
                    <a:pt x="92" y="1180"/>
                  </a:lnTo>
                  <a:lnTo>
                    <a:pt x="97" y="1178"/>
                  </a:lnTo>
                  <a:lnTo>
                    <a:pt x="103" y="1175"/>
                  </a:lnTo>
                  <a:lnTo>
                    <a:pt x="108" y="1174"/>
                  </a:lnTo>
                  <a:lnTo>
                    <a:pt x="116" y="1172"/>
                  </a:lnTo>
                  <a:lnTo>
                    <a:pt x="122" y="1169"/>
                  </a:lnTo>
                  <a:lnTo>
                    <a:pt x="130" y="1168"/>
                  </a:lnTo>
                  <a:lnTo>
                    <a:pt x="137" y="1167"/>
                  </a:lnTo>
                  <a:lnTo>
                    <a:pt x="145" y="1165"/>
                  </a:lnTo>
                  <a:lnTo>
                    <a:pt x="154" y="1162"/>
                  </a:lnTo>
                  <a:lnTo>
                    <a:pt x="162" y="1161"/>
                  </a:lnTo>
                  <a:lnTo>
                    <a:pt x="171" y="1158"/>
                  </a:lnTo>
                  <a:lnTo>
                    <a:pt x="181" y="1157"/>
                  </a:lnTo>
                  <a:lnTo>
                    <a:pt x="191" y="1154"/>
                  </a:lnTo>
                  <a:lnTo>
                    <a:pt x="202" y="1153"/>
                  </a:lnTo>
                  <a:lnTo>
                    <a:pt x="213" y="1151"/>
                  </a:lnTo>
                  <a:lnTo>
                    <a:pt x="225" y="1150"/>
                  </a:lnTo>
                  <a:lnTo>
                    <a:pt x="232" y="1149"/>
                  </a:lnTo>
                  <a:lnTo>
                    <a:pt x="240" y="1149"/>
                  </a:lnTo>
                  <a:lnTo>
                    <a:pt x="247" y="1146"/>
                  </a:lnTo>
                  <a:lnTo>
                    <a:pt x="255" y="1146"/>
                  </a:lnTo>
                  <a:lnTo>
                    <a:pt x="261" y="1145"/>
                  </a:lnTo>
                  <a:lnTo>
                    <a:pt x="268" y="1145"/>
                  </a:lnTo>
                  <a:lnTo>
                    <a:pt x="273" y="1143"/>
                  </a:lnTo>
                  <a:lnTo>
                    <a:pt x="280" y="1143"/>
                  </a:lnTo>
                  <a:lnTo>
                    <a:pt x="286" y="1142"/>
                  </a:lnTo>
                  <a:lnTo>
                    <a:pt x="291" y="1142"/>
                  </a:lnTo>
                  <a:lnTo>
                    <a:pt x="295" y="1142"/>
                  </a:lnTo>
                  <a:lnTo>
                    <a:pt x="301" y="1142"/>
                  </a:lnTo>
                  <a:lnTo>
                    <a:pt x="305" y="1142"/>
                  </a:lnTo>
                  <a:lnTo>
                    <a:pt x="310" y="1142"/>
                  </a:lnTo>
                  <a:lnTo>
                    <a:pt x="315" y="1142"/>
                  </a:lnTo>
                  <a:lnTo>
                    <a:pt x="319" y="1142"/>
                  </a:lnTo>
                  <a:lnTo>
                    <a:pt x="326" y="1140"/>
                  </a:lnTo>
                  <a:lnTo>
                    <a:pt x="331" y="1140"/>
                  </a:lnTo>
                  <a:lnTo>
                    <a:pt x="337" y="1139"/>
                  </a:lnTo>
                  <a:lnTo>
                    <a:pt x="341" y="1139"/>
                  </a:lnTo>
                  <a:lnTo>
                    <a:pt x="346" y="1139"/>
                  </a:lnTo>
                  <a:lnTo>
                    <a:pt x="350" y="1138"/>
                  </a:lnTo>
                  <a:lnTo>
                    <a:pt x="352" y="1132"/>
                  </a:lnTo>
                  <a:lnTo>
                    <a:pt x="353" y="1127"/>
                  </a:lnTo>
                  <a:lnTo>
                    <a:pt x="353" y="1120"/>
                  </a:lnTo>
                  <a:lnTo>
                    <a:pt x="354" y="1113"/>
                  </a:lnTo>
                  <a:lnTo>
                    <a:pt x="354" y="1105"/>
                  </a:lnTo>
                  <a:lnTo>
                    <a:pt x="354" y="1096"/>
                  </a:lnTo>
                  <a:lnTo>
                    <a:pt x="353" y="1088"/>
                  </a:lnTo>
                  <a:lnTo>
                    <a:pt x="353" y="1080"/>
                  </a:lnTo>
                  <a:lnTo>
                    <a:pt x="352" y="1073"/>
                  </a:lnTo>
                  <a:lnTo>
                    <a:pt x="350" y="1069"/>
                  </a:lnTo>
                  <a:lnTo>
                    <a:pt x="349" y="1066"/>
                  </a:lnTo>
                  <a:lnTo>
                    <a:pt x="349" y="1065"/>
                  </a:lnTo>
                  <a:lnTo>
                    <a:pt x="349" y="1061"/>
                  </a:lnTo>
                  <a:lnTo>
                    <a:pt x="349" y="1058"/>
                  </a:lnTo>
                  <a:lnTo>
                    <a:pt x="349" y="1055"/>
                  </a:lnTo>
                  <a:lnTo>
                    <a:pt x="350" y="1051"/>
                  </a:lnTo>
                  <a:lnTo>
                    <a:pt x="350" y="1047"/>
                  </a:lnTo>
                  <a:lnTo>
                    <a:pt x="352" y="1044"/>
                  </a:lnTo>
                  <a:lnTo>
                    <a:pt x="353" y="1040"/>
                  </a:lnTo>
                  <a:lnTo>
                    <a:pt x="356" y="1036"/>
                  </a:lnTo>
                  <a:lnTo>
                    <a:pt x="357" y="1029"/>
                  </a:lnTo>
                  <a:lnTo>
                    <a:pt x="360" y="1025"/>
                  </a:lnTo>
                  <a:lnTo>
                    <a:pt x="361" y="1018"/>
                  </a:lnTo>
                  <a:lnTo>
                    <a:pt x="364" y="1012"/>
                  </a:lnTo>
                  <a:lnTo>
                    <a:pt x="367" y="1005"/>
                  </a:lnTo>
                  <a:lnTo>
                    <a:pt x="370" y="1000"/>
                  </a:lnTo>
                  <a:lnTo>
                    <a:pt x="372" y="994"/>
                  </a:lnTo>
                  <a:lnTo>
                    <a:pt x="375" y="989"/>
                  </a:lnTo>
                  <a:lnTo>
                    <a:pt x="378" y="981"/>
                  </a:lnTo>
                  <a:lnTo>
                    <a:pt x="381" y="975"/>
                  </a:lnTo>
                  <a:lnTo>
                    <a:pt x="382" y="968"/>
                  </a:lnTo>
                  <a:lnTo>
                    <a:pt x="386" y="963"/>
                  </a:lnTo>
                  <a:lnTo>
                    <a:pt x="389" y="957"/>
                  </a:lnTo>
                  <a:lnTo>
                    <a:pt x="390" y="952"/>
                  </a:lnTo>
                  <a:lnTo>
                    <a:pt x="393" y="946"/>
                  </a:lnTo>
                  <a:lnTo>
                    <a:pt x="397" y="942"/>
                  </a:lnTo>
                  <a:lnTo>
                    <a:pt x="398" y="937"/>
                  </a:lnTo>
                  <a:lnTo>
                    <a:pt x="401" y="932"/>
                  </a:lnTo>
                  <a:lnTo>
                    <a:pt x="403" y="930"/>
                  </a:lnTo>
                  <a:lnTo>
                    <a:pt x="405" y="927"/>
                  </a:lnTo>
                  <a:lnTo>
                    <a:pt x="408" y="923"/>
                  </a:lnTo>
                  <a:lnTo>
                    <a:pt x="411" y="923"/>
                  </a:lnTo>
                  <a:lnTo>
                    <a:pt x="419" y="924"/>
                  </a:lnTo>
                  <a:lnTo>
                    <a:pt x="429" y="926"/>
                  </a:lnTo>
                  <a:lnTo>
                    <a:pt x="436" y="928"/>
                  </a:lnTo>
                  <a:lnTo>
                    <a:pt x="445" y="931"/>
                  </a:lnTo>
                  <a:lnTo>
                    <a:pt x="451" y="932"/>
                  </a:lnTo>
                  <a:lnTo>
                    <a:pt x="458" y="935"/>
                  </a:lnTo>
                  <a:lnTo>
                    <a:pt x="463" y="938"/>
                  </a:lnTo>
                  <a:lnTo>
                    <a:pt x="470" y="941"/>
                  </a:lnTo>
                  <a:lnTo>
                    <a:pt x="475" y="943"/>
                  </a:lnTo>
                  <a:lnTo>
                    <a:pt x="480" y="945"/>
                  </a:lnTo>
                  <a:lnTo>
                    <a:pt x="484" y="948"/>
                  </a:lnTo>
                  <a:lnTo>
                    <a:pt x="489" y="952"/>
                  </a:lnTo>
                  <a:lnTo>
                    <a:pt x="496" y="957"/>
                  </a:lnTo>
                  <a:lnTo>
                    <a:pt x="503" y="964"/>
                  </a:lnTo>
                  <a:lnTo>
                    <a:pt x="506" y="971"/>
                  </a:lnTo>
                  <a:lnTo>
                    <a:pt x="508" y="977"/>
                  </a:lnTo>
                  <a:lnTo>
                    <a:pt x="511" y="983"/>
                  </a:lnTo>
                  <a:lnTo>
                    <a:pt x="513" y="992"/>
                  </a:lnTo>
                  <a:lnTo>
                    <a:pt x="511" y="999"/>
                  </a:lnTo>
                  <a:lnTo>
                    <a:pt x="511" y="1005"/>
                  </a:lnTo>
                  <a:lnTo>
                    <a:pt x="508" y="1014"/>
                  </a:lnTo>
                  <a:lnTo>
                    <a:pt x="507" y="1022"/>
                  </a:lnTo>
                  <a:lnTo>
                    <a:pt x="503" y="1029"/>
                  </a:lnTo>
                  <a:lnTo>
                    <a:pt x="500" y="1037"/>
                  </a:lnTo>
                  <a:lnTo>
                    <a:pt x="495" y="1045"/>
                  </a:lnTo>
                  <a:lnTo>
                    <a:pt x="491" y="1054"/>
                  </a:lnTo>
                  <a:lnTo>
                    <a:pt x="486" y="1061"/>
                  </a:lnTo>
                  <a:lnTo>
                    <a:pt x="481" y="1069"/>
                  </a:lnTo>
                  <a:lnTo>
                    <a:pt x="475" y="1077"/>
                  </a:lnTo>
                  <a:lnTo>
                    <a:pt x="471" y="1087"/>
                  </a:lnTo>
                  <a:lnTo>
                    <a:pt x="466" y="1094"/>
                  </a:lnTo>
                  <a:lnTo>
                    <a:pt x="460" y="1102"/>
                  </a:lnTo>
                  <a:lnTo>
                    <a:pt x="455" y="1110"/>
                  </a:lnTo>
                  <a:lnTo>
                    <a:pt x="452" y="1118"/>
                  </a:lnTo>
                  <a:lnTo>
                    <a:pt x="447" y="1127"/>
                  </a:lnTo>
                  <a:lnTo>
                    <a:pt x="445" y="1136"/>
                  </a:lnTo>
                  <a:lnTo>
                    <a:pt x="441" y="1143"/>
                  </a:lnTo>
                  <a:lnTo>
                    <a:pt x="441" y="1153"/>
                  </a:lnTo>
                  <a:lnTo>
                    <a:pt x="445" y="1156"/>
                  </a:lnTo>
                  <a:lnTo>
                    <a:pt x="453" y="1160"/>
                  </a:lnTo>
                  <a:lnTo>
                    <a:pt x="458" y="1161"/>
                  </a:lnTo>
                  <a:lnTo>
                    <a:pt x="463" y="1162"/>
                  </a:lnTo>
                  <a:lnTo>
                    <a:pt x="467" y="1165"/>
                  </a:lnTo>
                  <a:lnTo>
                    <a:pt x="474" y="1167"/>
                  </a:lnTo>
                  <a:lnTo>
                    <a:pt x="480" y="1169"/>
                  </a:lnTo>
                  <a:lnTo>
                    <a:pt x="486" y="1171"/>
                  </a:lnTo>
                  <a:lnTo>
                    <a:pt x="492" y="1172"/>
                  </a:lnTo>
                  <a:lnTo>
                    <a:pt x="500" y="1175"/>
                  </a:lnTo>
                  <a:lnTo>
                    <a:pt x="507" y="1176"/>
                  </a:lnTo>
                  <a:lnTo>
                    <a:pt x="514" y="1178"/>
                  </a:lnTo>
                  <a:lnTo>
                    <a:pt x="522" y="1179"/>
                  </a:lnTo>
                  <a:lnTo>
                    <a:pt x="529" y="1182"/>
                  </a:lnTo>
                  <a:lnTo>
                    <a:pt x="536" y="1183"/>
                  </a:lnTo>
                  <a:lnTo>
                    <a:pt x="543" y="1185"/>
                  </a:lnTo>
                  <a:lnTo>
                    <a:pt x="550" y="1186"/>
                  </a:lnTo>
                  <a:lnTo>
                    <a:pt x="557" y="1187"/>
                  </a:lnTo>
                  <a:lnTo>
                    <a:pt x="563" y="1189"/>
                  </a:lnTo>
                  <a:lnTo>
                    <a:pt x="569" y="1191"/>
                  </a:lnTo>
                  <a:lnTo>
                    <a:pt x="576" y="1193"/>
                  </a:lnTo>
                  <a:lnTo>
                    <a:pt x="583" y="1194"/>
                  </a:lnTo>
                  <a:lnTo>
                    <a:pt x="588" y="1196"/>
                  </a:lnTo>
                  <a:lnTo>
                    <a:pt x="595" y="1197"/>
                  </a:lnTo>
                  <a:lnTo>
                    <a:pt x="599" y="1198"/>
                  </a:lnTo>
                  <a:lnTo>
                    <a:pt x="605" y="1201"/>
                  </a:lnTo>
                  <a:lnTo>
                    <a:pt x="609" y="1201"/>
                  </a:lnTo>
                  <a:lnTo>
                    <a:pt x="613" y="1204"/>
                  </a:lnTo>
                  <a:lnTo>
                    <a:pt x="616" y="1204"/>
                  </a:lnTo>
                  <a:lnTo>
                    <a:pt x="620" y="1207"/>
                  </a:lnTo>
                  <a:lnTo>
                    <a:pt x="621" y="1212"/>
                  </a:lnTo>
                  <a:lnTo>
                    <a:pt x="624" y="1218"/>
                  </a:lnTo>
                  <a:lnTo>
                    <a:pt x="625" y="1223"/>
                  </a:lnTo>
                  <a:lnTo>
                    <a:pt x="628" y="1229"/>
                  </a:lnTo>
                  <a:lnTo>
                    <a:pt x="628" y="1233"/>
                  </a:lnTo>
                  <a:lnTo>
                    <a:pt x="630" y="1238"/>
                  </a:lnTo>
                  <a:lnTo>
                    <a:pt x="632" y="1242"/>
                  </a:lnTo>
                  <a:lnTo>
                    <a:pt x="634" y="1247"/>
                  </a:lnTo>
                  <a:lnTo>
                    <a:pt x="635" y="1255"/>
                  </a:lnTo>
                  <a:lnTo>
                    <a:pt x="636" y="1262"/>
                  </a:lnTo>
                  <a:lnTo>
                    <a:pt x="639" y="1267"/>
                  </a:lnTo>
                  <a:lnTo>
                    <a:pt x="643" y="1274"/>
                  </a:lnTo>
                  <a:lnTo>
                    <a:pt x="646" y="1278"/>
                  </a:lnTo>
                  <a:lnTo>
                    <a:pt x="650" y="1282"/>
                  </a:lnTo>
                  <a:lnTo>
                    <a:pt x="657" y="1285"/>
                  </a:lnTo>
                  <a:lnTo>
                    <a:pt x="665" y="1288"/>
                  </a:lnTo>
                  <a:lnTo>
                    <a:pt x="669" y="1288"/>
                  </a:lnTo>
                  <a:lnTo>
                    <a:pt x="674" y="1289"/>
                  </a:lnTo>
                  <a:lnTo>
                    <a:pt x="679" y="1291"/>
                  </a:lnTo>
                  <a:lnTo>
                    <a:pt x="686" y="1291"/>
                  </a:lnTo>
                  <a:lnTo>
                    <a:pt x="693" y="1291"/>
                  </a:lnTo>
                  <a:lnTo>
                    <a:pt x="701" y="1291"/>
                  </a:lnTo>
                  <a:lnTo>
                    <a:pt x="705" y="1291"/>
                  </a:lnTo>
                  <a:lnTo>
                    <a:pt x="709" y="1291"/>
                  </a:lnTo>
                  <a:lnTo>
                    <a:pt x="713" y="1291"/>
                  </a:lnTo>
                  <a:lnTo>
                    <a:pt x="719" y="1291"/>
                  </a:lnTo>
                  <a:lnTo>
                    <a:pt x="720" y="1285"/>
                  </a:lnTo>
                  <a:lnTo>
                    <a:pt x="723" y="1280"/>
                  </a:lnTo>
                  <a:lnTo>
                    <a:pt x="723" y="1275"/>
                  </a:lnTo>
                  <a:lnTo>
                    <a:pt x="726" y="1271"/>
                  </a:lnTo>
                  <a:lnTo>
                    <a:pt x="726" y="1263"/>
                  </a:lnTo>
                  <a:lnTo>
                    <a:pt x="726" y="1258"/>
                  </a:lnTo>
                  <a:lnTo>
                    <a:pt x="723" y="1251"/>
                  </a:lnTo>
                  <a:lnTo>
                    <a:pt x="719" y="1247"/>
                  </a:lnTo>
                  <a:lnTo>
                    <a:pt x="715" y="1241"/>
                  </a:lnTo>
                  <a:lnTo>
                    <a:pt x="711" y="1236"/>
                  </a:lnTo>
                  <a:lnTo>
                    <a:pt x="704" y="1230"/>
                  </a:lnTo>
                  <a:lnTo>
                    <a:pt x="697" y="1223"/>
                  </a:lnTo>
                  <a:lnTo>
                    <a:pt x="690" y="1215"/>
                  </a:lnTo>
                  <a:lnTo>
                    <a:pt x="685" y="1207"/>
                  </a:lnTo>
                  <a:lnTo>
                    <a:pt x="680" y="1201"/>
                  </a:lnTo>
                  <a:lnTo>
                    <a:pt x="678" y="1196"/>
                  </a:lnTo>
                  <a:lnTo>
                    <a:pt x="675" y="1190"/>
                  </a:lnTo>
                  <a:lnTo>
                    <a:pt x="672" y="1185"/>
                  </a:lnTo>
                  <a:lnTo>
                    <a:pt x="669" y="1178"/>
                  </a:lnTo>
                  <a:lnTo>
                    <a:pt x="668" y="1171"/>
                  </a:lnTo>
                  <a:lnTo>
                    <a:pt x="665" y="1162"/>
                  </a:lnTo>
                  <a:lnTo>
                    <a:pt x="664" y="1156"/>
                  </a:lnTo>
                  <a:lnTo>
                    <a:pt x="668" y="1151"/>
                  </a:lnTo>
                  <a:lnTo>
                    <a:pt x="671" y="1149"/>
                  </a:lnTo>
                  <a:lnTo>
                    <a:pt x="676" y="1146"/>
                  </a:lnTo>
                  <a:lnTo>
                    <a:pt x="682" y="1145"/>
                  </a:lnTo>
                  <a:lnTo>
                    <a:pt x="686" y="1143"/>
                  </a:lnTo>
                  <a:lnTo>
                    <a:pt x="691" y="1143"/>
                  </a:lnTo>
                  <a:lnTo>
                    <a:pt x="697" y="1142"/>
                  </a:lnTo>
                  <a:lnTo>
                    <a:pt x="701" y="1142"/>
                  </a:lnTo>
                  <a:lnTo>
                    <a:pt x="705" y="1142"/>
                  </a:lnTo>
                  <a:lnTo>
                    <a:pt x="711" y="1140"/>
                  </a:lnTo>
                  <a:lnTo>
                    <a:pt x="715" y="1139"/>
                  </a:lnTo>
                  <a:lnTo>
                    <a:pt x="720" y="1139"/>
                  </a:lnTo>
                  <a:lnTo>
                    <a:pt x="729" y="1136"/>
                  </a:lnTo>
                  <a:lnTo>
                    <a:pt x="738" y="1131"/>
                  </a:lnTo>
                  <a:lnTo>
                    <a:pt x="744" y="1121"/>
                  </a:lnTo>
                  <a:lnTo>
                    <a:pt x="751" y="1113"/>
                  </a:lnTo>
                  <a:lnTo>
                    <a:pt x="756" y="1105"/>
                  </a:lnTo>
                  <a:lnTo>
                    <a:pt x="763" y="1098"/>
                  </a:lnTo>
                  <a:lnTo>
                    <a:pt x="768" y="1092"/>
                  </a:lnTo>
                  <a:lnTo>
                    <a:pt x="775" y="1087"/>
                  </a:lnTo>
                  <a:lnTo>
                    <a:pt x="782" y="1081"/>
                  </a:lnTo>
                  <a:lnTo>
                    <a:pt x="788" y="1077"/>
                  </a:lnTo>
                  <a:lnTo>
                    <a:pt x="795" y="1073"/>
                  </a:lnTo>
                  <a:lnTo>
                    <a:pt x="800" y="1070"/>
                  </a:lnTo>
                  <a:lnTo>
                    <a:pt x="806" y="1067"/>
                  </a:lnTo>
                  <a:lnTo>
                    <a:pt x="812" y="1066"/>
                  </a:lnTo>
                  <a:lnTo>
                    <a:pt x="818" y="1065"/>
                  </a:lnTo>
                  <a:lnTo>
                    <a:pt x="823" y="1065"/>
                  </a:lnTo>
                  <a:lnTo>
                    <a:pt x="830" y="1063"/>
                  </a:lnTo>
                  <a:lnTo>
                    <a:pt x="836" y="1065"/>
                  </a:lnTo>
                  <a:lnTo>
                    <a:pt x="841" y="1065"/>
                  </a:lnTo>
                  <a:lnTo>
                    <a:pt x="847" y="1065"/>
                  </a:lnTo>
                  <a:lnTo>
                    <a:pt x="851" y="1066"/>
                  </a:lnTo>
                  <a:lnTo>
                    <a:pt x="856" y="1069"/>
                  </a:lnTo>
                  <a:lnTo>
                    <a:pt x="861" y="1070"/>
                  </a:lnTo>
                  <a:lnTo>
                    <a:pt x="866" y="1073"/>
                  </a:lnTo>
                  <a:lnTo>
                    <a:pt x="872" y="1076"/>
                  </a:lnTo>
                  <a:lnTo>
                    <a:pt x="876" y="1080"/>
                  </a:lnTo>
                  <a:lnTo>
                    <a:pt x="884" y="1087"/>
                  </a:lnTo>
                  <a:lnTo>
                    <a:pt x="892" y="1096"/>
                  </a:lnTo>
                  <a:lnTo>
                    <a:pt x="896" y="1100"/>
                  </a:lnTo>
                  <a:lnTo>
                    <a:pt x="900" y="1106"/>
                  </a:lnTo>
                  <a:lnTo>
                    <a:pt x="903" y="1112"/>
                  </a:lnTo>
                  <a:lnTo>
                    <a:pt x="907" y="1117"/>
                  </a:lnTo>
                  <a:lnTo>
                    <a:pt x="910" y="1123"/>
                  </a:lnTo>
                  <a:lnTo>
                    <a:pt x="913" y="1128"/>
                  </a:lnTo>
                  <a:lnTo>
                    <a:pt x="914" y="1134"/>
                  </a:lnTo>
                  <a:lnTo>
                    <a:pt x="917" y="1140"/>
                  </a:lnTo>
                  <a:lnTo>
                    <a:pt x="920" y="1146"/>
                  </a:lnTo>
                  <a:lnTo>
                    <a:pt x="921" y="1153"/>
                  </a:lnTo>
                  <a:lnTo>
                    <a:pt x="924" y="1158"/>
                  </a:lnTo>
                  <a:lnTo>
                    <a:pt x="925" y="1167"/>
                  </a:lnTo>
                  <a:lnTo>
                    <a:pt x="925" y="1174"/>
                  </a:lnTo>
                  <a:lnTo>
                    <a:pt x="927" y="1179"/>
                  </a:lnTo>
                  <a:lnTo>
                    <a:pt x="927" y="1186"/>
                  </a:lnTo>
                  <a:lnTo>
                    <a:pt x="928" y="1194"/>
                  </a:lnTo>
                  <a:lnTo>
                    <a:pt x="928" y="1201"/>
                  </a:lnTo>
                  <a:lnTo>
                    <a:pt x="928" y="1207"/>
                  </a:lnTo>
                  <a:lnTo>
                    <a:pt x="928" y="1213"/>
                  </a:lnTo>
                  <a:lnTo>
                    <a:pt x="928" y="1222"/>
                  </a:lnTo>
                  <a:lnTo>
                    <a:pt x="925" y="1227"/>
                  </a:lnTo>
                  <a:lnTo>
                    <a:pt x="924" y="1234"/>
                  </a:lnTo>
                  <a:lnTo>
                    <a:pt x="922" y="1240"/>
                  </a:lnTo>
                  <a:lnTo>
                    <a:pt x="921" y="1247"/>
                  </a:lnTo>
                  <a:lnTo>
                    <a:pt x="918" y="1252"/>
                  </a:lnTo>
                  <a:lnTo>
                    <a:pt x="916" y="1259"/>
                  </a:lnTo>
                  <a:lnTo>
                    <a:pt x="913" y="1264"/>
                  </a:lnTo>
                  <a:lnTo>
                    <a:pt x="911" y="1270"/>
                  </a:lnTo>
                  <a:lnTo>
                    <a:pt x="906" y="1275"/>
                  </a:lnTo>
                  <a:lnTo>
                    <a:pt x="903" y="1280"/>
                  </a:lnTo>
                  <a:lnTo>
                    <a:pt x="899" y="1285"/>
                  </a:lnTo>
                  <a:lnTo>
                    <a:pt x="895" y="1291"/>
                  </a:lnTo>
                  <a:lnTo>
                    <a:pt x="889" y="1295"/>
                  </a:lnTo>
                  <a:lnTo>
                    <a:pt x="885" y="1299"/>
                  </a:lnTo>
                  <a:lnTo>
                    <a:pt x="880" y="1303"/>
                  </a:lnTo>
                  <a:lnTo>
                    <a:pt x="874" y="1307"/>
                  </a:lnTo>
                  <a:lnTo>
                    <a:pt x="870" y="1307"/>
                  </a:lnTo>
                  <a:lnTo>
                    <a:pt x="866" y="1307"/>
                  </a:lnTo>
                  <a:lnTo>
                    <a:pt x="861" y="1307"/>
                  </a:lnTo>
                  <a:lnTo>
                    <a:pt x="856" y="1307"/>
                  </a:lnTo>
                  <a:lnTo>
                    <a:pt x="851" y="1307"/>
                  </a:lnTo>
                  <a:lnTo>
                    <a:pt x="845" y="1307"/>
                  </a:lnTo>
                  <a:lnTo>
                    <a:pt x="841" y="1307"/>
                  </a:lnTo>
                  <a:lnTo>
                    <a:pt x="839" y="1307"/>
                  </a:lnTo>
                  <a:lnTo>
                    <a:pt x="843" y="1309"/>
                  </a:lnTo>
                  <a:lnTo>
                    <a:pt x="847" y="1311"/>
                  </a:lnTo>
                  <a:lnTo>
                    <a:pt x="851" y="1314"/>
                  </a:lnTo>
                  <a:lnTo>
                    <a:pt x="856" y="1315"/>
                  </a:lnTo>
                  <a:lnTo>
                    <a:pt x="862" y="1317"/>
                  </a:lnTo>
                  <a:lnTo>
                    <a:pt x="867" y="1320"/>
                  </a:lnTo>
                  <a:lnTo>
                    <a:pt x="873" y="1322"/>
                  </a:lnTo>
                  <a:lnTo>
                    <a:pt x="880" y="1324"/>
                  </a:lnTo>
                  <a:lnTo>
                    <a:pt x="885" y="1326"/>
                  </a:lnTo>
                  <a:lnTo>
                    <a:pt x="892" y="1328"/>
                  </a:lnTo>
                  <a:lnTo>
                    <a:pt x="898" y="1331"/>
                  </a:lnTo>
                  <a:lnTo>
                    <a:pt x="905" y="1332"/>
                  </a:lnTo>
                  <a:lnTo>
                    <a:pt x="911" y="1335"/>
                  </a:lnTo>
                  <a:lnTo>
                    <a:pt x="917" y="1336"/>
                  </a:lnTo>
                  <a:lnTo>
                    <a:pt x="924" y="1339"/>
                  </a:lnTo>
                  <a:lnTo>
                    <a:pt x="931" y="1343"/>
                  </a:lnTo>
                  <a:lnTo>
                    <a:pt x="936" y="1344"/>
                  </a:lnTo>
                  <a:lnTo>
                    <a:pt x="940" y="1347"/>
                  </a:lnTo>
                  <a:lnTo>
                    <a:pt x="946" y="1350"/>
                  </a:lnTo>
                  <a:lnTo>
                    <a:pt x="950" y="1353"/>
                  </a:lnTo>
                  <a:lnTo>
                    <a:pt x="957" y="1361"/>
                  </a:lnTo>
                  <a:lnTo>
                    <a:pt x="962" y="1369"/>
                  </a:lnTo>
                  <a:lnTo>
                    <a:pt x="964" y="1373"/>
                  </a:lnTo>
                  <a:lnTo>
                    <a:pt x="965" y="1379"/>
                  </a:lnTo>
                  <a:lnTo>
                    <a:pt x="965" y="1383"/>
                  </a:lnTo>
                  <a:lnTo>
                    <a:pt x="965" y="1388"/>
                  </a:lnTo>
                  <a:lnTo>
                    <a:pt x="964" y="1394"/>
                  </a:lnTo>
                  <a:lnTo>
                    <a:pt x="962" y="1401"/>
                  </a:lnTo>
                  <a:lnTo>
                    <a:pt x="960" y="1408"/>
                  </a:lnTo>
                  <a:lnTo>
                    <a:pt x="957" y="1416"/>
                  </a:lnTo>
                  <a:lnTo>
                    <a:pt x="958" y="1416"/>
                  </a:lnTo>
                  <a:lnTo>
                    <a:pt x="964" y="1416"/>
                  </a:lnTo>
                  <a:lnTo>
                    <a:pt x="969" y="1416"/>
                  </a:lnTo>
                  <a:lnTo>
                    <a:pt x="977" y="1416"/>
                  </a:lnTo>
                  <a:lnTo>
                    <a:pt x="983" y="1416"/>
                  </a:lnTo>
                  <a:lnTo>
                    <a:pt x="990" y="1416"/>
                  </a:lnTo>
                  <a:lnTo>
                    <a:pt x="995" y="1416"/>
                  </a:lnTo>
                  <a:lnTo>
                    <a:pt x="1001" y="1417"/>
                  </a:lnTo>
                  <a:lnTo>
                    <a:pt x="1001" y="1409"/>
                  </a:lnTo>
                  <a:lnTo>
                    <a:pt x="1001" y="1404"/>
                  </a:lnTo>
                  <a:lnTo>
                    <a:pt x="1001" y="1395"/>
                  </a:lnTo>
                  <a:lnTo>
                    <a:pt x="1001" y="1387"/>
                  </a:lnTo>
                  <a:lnTo>
                    <a:pt x="1001" y="1382"/>
                  </a:lnTo>
                  <a:lnTo>
                    <a:pt x="1001" y="1377"/>
                  </a:lnTo>
                  <a:lnTo>
                    <a:pt x="1001" y="1372"/>
                  </a:lnTo>
                  <a:lnTo>
                    <a:pt x="1001" y="1368"/>
                  </a:lnTo>
                  <a:lnTo>
                    <a:pt x="1001" y="1364"/>
                  </a:lnTo>
                  <a:lnTo>
                    <a:pt x="1002" y="1358"/>
                  </a:lnTo>
                  <a:lnTo>
                    <a:pt x="1002" y="1353"/>
                  </a:lnTo>
                  <a:lnTo>
                    <a:pt x="1004" y="1348"/>
                  </a:lnTo>
                  <a:lnTo>
                    <a:pt x="1004" y="1343"/>
                  </a:lnTo>
                  <a:lnTo>
                    <a:pt x="1004" y="1339"/>
                  </a:lnTo>
                  <a:lnTo>
                    <a:pt x="1005" y="1333"/>
                  </a:lnTo>
                  <a:lnTo>
                    <a:pt x="1005" y="1328"/>
                  </a:lnTo>
                  <a:lnTo>
                    <a:pt x="1005" y="1324"/>
                  </a:lnTo>
                  <a:lnTo>
                    <a:pt x="1006" y="1318"/>
                  </a:lnTo>
                  <a:lnTo>
                    <a:pt x="1006" y="1314"/>
                  </a:lnTo>
                  <a:lnTo>
                    <a:pt x="1009" y="1309"/>
                  </a:lnTo>
                  <a:lnTo>
                    <a:pt x="1009" y="1303"/>
                  </a:lnTo>
                  <a:lnTo>
                    <a:pt x="1010" y="1299"/>
                  </a:lnTo>
                  <a:lnTo>
                    <a:pt x="1010" y="1293"/>
                  </a:lnTo>
                  <a:lnTo>
                    <a:pt x="1013" y="1288"/>
                  </a:lnTo>
                  <a:lnTo>
                    <a:pt x="1013" y="1284"/>
                  </a:lnTo>
                  <a:lnTo>
                    <a:pt x="1015" y="1278"/>
                  </a:lnTo>
                  <a:lnTo>
                    <a:pt x="1016" y="1274"/>
                  </a:lnTo>
                  <a:lnTo>
                    <a:pt x="1019" y="1270"/>
                  </a:lnTo>
                  <a:lnTo>
                    <a:pt x="1019" y="1266"/>
                  </a:lnTo>
                  <a:lnTo>
                    <a:pt x="1021" y="1260"/>
                  </a:lnTo>
                  <a:lnTo>
                    <a:pt x="1021" y="1256"/>
                  </a:lnTo>
                  <a:lnTo>
                    <a:pt x="1024" y="1252"/>
                  </a:lnTo>
                  <a:lnTo>
                    <a:pt x="1027" y="1244"/>
                  </a:lnTo>
                  <a:lnTo>
                    <a:pt x="1033" y="1238"/>
                  </a:lnTo>
                  <a:lnTo>
                    <a:pt x="1037" y="1230"/>
                  </a:lnTo>
                  <a:lnTo>
                    <a:pt x="1042" y="1226"/>
                  </a:lnTo>
                  <a:lnTo>
                    <a:pt x="1046" y="1220"/>
                  </a:lnTo>
                  <a:lnTo>
                    <a:pt x="1053" y="1218"/>
                  </a:lnTo>
                  <a:lnTo>
                    <a:pt x="1059" y="1213"/>
                  </a:lnTo>
                  <a:lnTo>
                    <a:pt x="1066" y="1212"/>
                  </a:lnTo>
                  <a:lnTo>
                    <a:pt x="1074" y="1211"/>
                  </a:lnTo>
                  <a:lnTo>
                    <a:pt x="1082" y="1212"/>
                  </a:lnTo>
                  <a:lnTo>
                    <a:pt x="1085" y="1212"/>
                  </a:lnTo>
                  <a:lnTo>
                    <a:pt x="1089" y="1213"/>
                  </a:lnTo>
                  <a:lnTo>
                    <a:pt x="1093" y="1215"/>
                  </a:lnTo>
                  <a:lnTo>
                    <a:pt x="1099" y="1218"/>
                  </a:lnTo>
                  <a:lnTo>
                    <a:pt x="1103" y="1219"/>
                  </a:lnTo>
                  <a:lnTo>
                    <a:pt x="1107" y="1222"/>
                  </a:lnTo>
                  <a:lnTo>
                    <a:pt x="1112" y="1223"/>
                  </a:lnTo>
                  <a:lnTo>
                    <a:pt x="1116" y="1227"/>
                  </a:lnTo>
                  <a:lnTo>
                    <a:pt x="1123" y="1230"/>
                  </a:lnTo>
                  <a:lnTo>
                    <a:pt x="1129" y="1234"/>
                  </a:lnTo>
                  <a:lnTo>
                    <a:pt x="1134" y="1237"/>
                  </a:lnTo>
                  <a:lnTo>
                    <a:pt x="1141" y="1241"/>
                  </a:lnTo>
                  <a:lnTo>
                    <a:pt x="1147" y="1244"/>
                  </a:lnTo>
                  <a:lnTo>
                    <a:pt x="1151" y="1248"/>
                  </a:lnTo>
                  <a:lnTo>
                    <a:pt x="1155" y="1252"/>
                  </a:lnTo>
                  <a:lnTo>
                    <a:pt x="1160" y="1256"/>
                  </a:lnTo>
                  <a:lnTo>
                    <a:pt x="1167" y="1263"/>
                  </a:lnTo>
                  <a:lnTo>
                    <a:pt x="1171" y="1271"/>
                  </a:lnTo>
                  <a:lnTo>
                    <a:pt x="1171" y="1275"/>
                  </a:lnTo>
                  <a:lnTo>
                    <a:pt x="1171" y="1280"/>
                  </a:lnTo>
                  <a:lnTo>
                    <a:pt x="1171" y="1284"/>
                  </a:lnTo>
                  <a:lnTo>
                    <a:pt x="1170" y="1289"/>
                  </a:lnTo>
                  <a:lnTo>
                    <a:pt x="1165" y="1296"/>
                  </a:lnTo>
                  <a:lnTo>
                    <a:pt x="1158" y="1306"/>
                  </a:lnTo>
                  <a:lnTo>
                    <a:pt x="1155" y="1310"/>
                  </a:lnTo>
                  <a:lnTo>
                    <a:pt x="1152" y="1315"/>
                  </a:lnTo>
                  <a:lnTo>
                    <a:pt x="1149" y="1320"/>
                  </a:lnTo>
                  <a:lnTo>
                    <a:pt x="1147" y="1325"/>
                  </a:lnTo>
                  <a:lnTo>
                    <a:pt x="1144" y="1331"/>
                  </a:lnTo>
                  <a:lnTo>
                    <a:pt x="1140" y="1335"/>
                  </a:lnTo>
                  <a:lnTo>
                    <a:pt x="1137" y="1340"/>
                  </a:lnTo>
                  <a:lnTo>
                    <a:pt x="1134" y="1344"/>
                  </a:lnTo>
                  <a:lnTo>
                    <a:pt x="1132" y="1350"/>
                  </a:lnTo>
                  <a:lnTo>
                    <a:pt x="1129" y="1355"/>
                  </a:lnTo>
                  <a:lnTo>
                    <a:pt x="1126" y="1360"/>
                  </a:lnTo>
                  <a:lnTo>
                    <a:pt x="1123" y="1365"/>
                  </a:lnTo>
                  <a:lnTo>
                    <a:pt x="1121" y="1369"/>
                  </a:lnTo>
                  <a:lnTo>
                    <a:pt x="1118" y="1373"/>
                  </a:lnTo>
                  <a:lnTo>
                    <a:pt x="1115" y="1379"/>
                  </a:lnTo>
                  <a:lnTo>
                    <a:pt x="1112" y="1384"/>
                  </a:lnTo>
                  <a:lnTo>
                    <a:pt x="1111" y="1388"/>
                  </a:lnTo>
                  <a:lnTo>
                    <a:pt x="1108" y="1393"/>
                  </a:lnTo>
                  <a:lnTo>
                    <a:pt x="1107" y="1398"/>
                  </a:lnTo>
                  <a:lnTo>
                    <a:pt x="1104" y="1404"/>
                  </a:lnTo>
                  <a:lnTo>
                    <a:pt x="1103" y="1408"/>
                  </a:lnTo>
                  <a:lnTo>
                    <a:pt x="1100" y="1412"/>
                  </a:lnTo>
                  <a:lnTo>
                    <a:pt x="1099" y="1416"/>
                  </a:lnTo>
                  <a:lnTo>
                    <a:pt x="1097" y="1422"/>
                  </a:lnTo>
                  <a:lnTo>
                    <a:pt x="1094" y="1426"/>
                  </a:lnTo>
                  <a:lnTo>
                    <a:pt x="1094" y="1430"/>
                  </a:lnTo>
                  <a:lnTo>
                    <a:pt x="1093" y="1435"/>
                  </a:lnTo>
                  <a:lnTo>
                    <a:pt x="1093" y="1439"/>
                  </a:lnTo>
                  <a:lnTo>
                    <a:pt x="1099" y="1441"/>
                  </a:lnTo>
                  <a:lnTo>
                    <a:pt x="1103" y="1442"/>
                  </a:lnTo>
                  <a:lnTo>
                    <a:pt x="1108" y="1444"/>
                  </a:lnTo>
                  <a:lnTo>
                    <a:pt x="1112" y="1445"/>
                  </a:lnTo>
                  <a:lnTo>
                    <a:pt x="1118" y="1445"/>
                  </a:lnTo>
                  <a:lnTo>
                    <a:pt x="1123" y="1448"/>
                  </a:lnTo>
                  <a:lnTo>
                    <a:pt x="1129" y="1449"/>
                  </a:lnTo>
                  <a:lnTo>
                    <a:pt x="1134" y="1452"/>
                  </a:lnTo>
                  <a:lnTo>
                    <a:pt x="1140" y="1452"/>
                  </a:lnTo>
                  <a:lnTo>
                    <a:pt x="1145" y="1453"/>
                  </a:lnTo>
                  <a:lnTo>
                    <a:pt x="1151" y="1456"/>
                  </a:lnTo>
                  <a:lnTo>
                    <a:pt x="1156" y="1457"/>
                  </a:lnTo>
                  <a:lnTo>
                    <a:pt x="1162" y="1460"/>
                  </a:lnTo>
                  <a:lnTo>
                    <a:pt x="1167" y="1461"/>
                  </a:lnTo>
                  <a:lnTo>
                    <a:pt x="1173" y="1463"/>
                  </a:lnTo>
                  <a:lnTo>
                    <a:pt x="1180" y="1466"/>
                  </a:lnTo>
                  <a:lnTo>
                    <a:pt x="1184" y="1467"/>
                  </a:lnTo>
                  <a:lnTo>
                    <a:pt x="1189" y="1468"/>
                  </a:lnTo>
                  <a:lnTo>
                    <a:pt x="1196" y="1470"/>
                  </a:lnTo>
                  <a:lnTo>
                    <a:pt x="1202" y="1472"/>
                  </a:lnTo>
                  <a:lnTo>
                    <a:pt x="1206" y="1474"/>
                  </a:lnTo>
                  <a:lnTo>
                    <a:pt x="1213" y="1475"/>
                  </a:lnTo>
                  <a:lnTo>
                    <a:pt x="1218" y="1477"/>
                  </a:lnTo>
                  <a:lnTo>
                    <a:pt x="1224" y="1479"/>
                  </a:lnTo>
                  <a:lnTo>
                    <a:pt x="1229" y="1481"/>
                  </a:lnTo>
                  <a:lnTo>
                    <a:pt x="1233" y="1482"/>
                  </a:lnTo>
                  <a:lnTo>
                    <a:pt x="1239" y="1484"/>
                  </a:lnTo>
                  <a:lnTo>
                    <a:pt x="1244" y="1486"/>
                  </a:lnTo>
                  <a:lnTo>
                    <a:pt x="1250" y="1486"/>
                  </a:lnTo>
                  <a:lnTo>
                    <a:pt x="1254" y="1489"/>
                  </a:lnTo>
                  <a:lnTo>
                    <a:pt x="1259" y="1490"/>
                  </a:lnTo>
                  <a:lnTo>
                    <a:pt x="1265" y="1493"/>
                  </a:lnTo>
                  <a:lnTo>
                    <a:pt x="1265" y="1495"/>
                  </a:lnTo>
                  <a:lnTo>
                    <a:pt x="1265" y="1503"/>
                  </a:lnTo>
                  <a:lnTo>
                    <a:pt x="1265" y="1508"/>
                  </a:lnTo>
                  <a:lnTo>
                    <a:pt x="1264" y="1512"/>
                  </a:lnTo>
                  <a:lnTo>
                    <a:pt x="1262" y="1518"/>
                  </a:lnTo>
                  <a:lnTo>
                    <a:pt x="1262" y="1525"/>
                  </a:lnTo>
                  <a:lnTo>
                    <a:pt x="1261" y="1530"/>
                  </a:lnTo>
                  <a:lnTo>
                    <a:pt x="1261" y="1536"/>
                  </a:lnTo>
                  <a:lnTo>
                    <a:pt x="1259" y="1541"/>
                  </a:lnTo>
                  <a:lnTo>
                    <a:pt x="1259" y="1547"/>
                  </a:lnTo>
                  <a:lnTo>
                    <a:pt x="1258" y="1551"/>
                  </a:lnTo>
                  <a:lnTo>
                    <a:pt x="1258" y="1554"/>
                  </a:lnTo>
                  <a:lnTo>
                    <a:pt x="1258" y="1557"/>
                  </a:lnTo>
                  <a:lnTo>
                    <a:pt x="1261" y="1558"/>
                  </a:lnTo>
                  <a:lnTo>
                    <a:pt x="1264" y="1558"/>
                  </a:lnTo>
                  <a:lnTo>
                    <a:pt x="1270" y="1559"/>
                  </a:lnTo>
                  <a:lnTo>
                    <a:pt x="1276" y="1559"/>
                  </a:lnTo>
                  <a:lnTo>
                    <a:pt x="1279" y="1559"/>
                  </a:lnTo>
                  <a:lnTo>
                    <a:pt x="1279" y="1551"/>
                  </a:lnTo>
                  <a:lnTo>
                    <a:pt x="1280" y="1544"/>
                  </a:lnTo>
                  <a:lnTo>
                    <a:pt x="1280" y="1537"/>
                  </a:lnTo>
                  <a:lnTo>
                    <a:pt x="1281" y="1529"/>
                  </a:lnTo>
                  <a:lnTo>
                    <a:pt x="1281" y="1521"/>
                  </a:lnTo>
                  <a:lnTo>
                    <a:pt x="1281" y="1514"/>
                  </a:lnTo>
                  <a:lnTo>
                    <a:pt x="1281" y="1506"/>
                  </a:lnTo>
                  <a:lnTo>
                    <a:pt x="1283" y="1497"/>
                  </a:lnTo>
                  <a:lnTo>
                    <a:pt x="1283" y="1489"/>
                  </a:lnTo>
                  <a:lnTo>
                    <a:pt x="1283" y="1481"/>
                  </a:lnTo>
                  <a:lnTo>
                    <a:pt x="1283" y="1472"/>
                  </a:lnTo>
                  <a:lnTo>
                    <a:pt x="1283" y="1464"/>
                  </a:lnTo>
                  <a:lnTo>
                    <a:pt x="1283" y="1455"/>
                  </a:lnTo>
                  <a:lnTo>
                    <a:pt x="1284" y="1446"/>
                  </a:lnTo>
                  <a:lnTo>
                    <a:pt x="1284" y="1438"/>
                  </a:lnTo>
                  <a:lnTo>
                    <a:pt x="1286" y="1430"/>
                  </a:lnTo>
                  <a:lnTo>
                    <a:pt x="1286" y="1420"/>
                  </a:lnTo>
                  <a:lnTo>
                    <a:pt x="1286" y="1412"/>
                  </a:lnTo>
                  <a:lnTo>
                    <a:pt x="1286" y="1402"/>
                  </a:lnTo>
                  <a:lnTo>
                    <a:pt x="1286" y="1394"/>
                  </a:lnTo>
                  <a:lnTo>
                    <a:pt x="1286" y="1384"/>
                  </a:lnTo>
                  <a:lnTo>
                    <a:pt x="1286" y="1376"/>
                  </a:lnTo>
                  <a:lnTo>
                    <a:pt x="1286" y="1365"/>
                  </a:lnTo>
                  <a:lnTo>
                    <a:pt x="1286" y="1357"/>
                  </a:lnTo>
                  <a:lnTo>
                    <a:pt x="1286" y="1347"/>
                  </a:lnTo>
                  <a:lnTo>
                    <a:pt x="1286" y="1339"/>
                  </a:lnTo>
                  <a:lnTo>
                    <a:pt x="1286" y="1329"/>
                  </a:lnTo>
                  <a:lnTo>
                    <a:pt x="1286" y="1321"/>
                  </a:lnTo>
                  <a:lnTo>
                    <a:pt x="1286" y="1311"/>
                  </a:lnTo>
                  <a:lnTo>
                    <a:pt x="1286" y="1302"/>
                  </a:lnTo>
                  <a:lnTo>
                    <a:pt x="1286" y="1292"/>
                  </a:lnTo>
                  <a:lnTo>
                    <a:pt x="1286" y="1284"/>
                  </a:lnTo>
                  <a:lnTo>
                    <a:pt x="1286" y="1274"/>
                  </a:lnTo>
                  <a:lnTo>
                    <a:pt x="1286" y="1266"/>
                  </a:lnTo>
                  <a:lnTo>
                    <a:pt x="1284" y="1256"/>
                  </a:lnTo>
                  <a:lnTo>
                    <a:pt x="1284" y="1247"/>
                  </a:lnTo>
                  <a:lnTo>
                    <a:pt x="1284" y="1237"/>
                  </a:lnTo>
                  <a:lnTo>
                    <a:pt x="1284" y="1227"/>
                  </a:lnTo>
                  <a:lnTo>
                    <a:pt x="1284" y="1219"/>
                  </a:lnTo>
                  <a:lnTo>
                    <a:pt x="1284" y="1209"/>
                  </a:lnTo>
                  <a:lnTo>
                    <a:pt x="1283" y="1200"/>
                  </a:lnTo>
                  <a:lnTo>
                    <a:pt x="1283" y="1191"/>
                  </a:lnTo>
                  <a:lnTo>
                    <a:pt x="1283" y="1182"/>
                  </a:lnTo>
                  <a:lnTo>
                    <a:pt x="1283" y="1174"/>
                  </a:lnTo>
                  <a:lnTo>
                    <a:pt x="1283" y="1164"/>
                  </a:lnTo>
                  <a:lnTo>
                    <a:pt x="1283" y="1156"/>
                  </a:lnTo>
                  <a:lnTo>
                    <a:pt x="1283" y="1146"/>
                  </a:lnTo>
                  <a:lnTo>
                    <a:pt x="1283" y="1138"/>
                  </a:lnTo>
                  <a:lnTo>
                    <a:pt x="1281" y="1128"/>
                  </a:lnTo>
                  <a:lnTo>
                    <a:pt x="1281" y="1120"/>
                  </a:lnTo>
                  <a:lnTo>
                    <a:pt x="1281" y="1110"/>
                  </a:lnTo>
                  <a:lnTo>
                    <a:pt x="1281" y="1102"/>
                  </a:lnTo>
                  <a:lnTo>
                    <a:pt x="1281" y="1094"/>
                  </a:lnTo>
                  <a:lnTo>
                    <a:pt x="1281" y="1085"/>
                  </a:lnTo>
                  <a:lnTo>
                    <a:pt x="1281" y="1077"/>
                  </a:lnTo>
                  <a:lnTo>
                    <a:pt x="1281" y="1069"/>
                  </a:lnTo>
                  <a:lnTo>
                    <a:pt x="1281" y="1061"/>
                  </a:lnTo>
                  <a:lnTo>
                    <a:pt x="1281" y="1052"/>
                  </a:lnTo>
                  <a:lnTo>
                    <a:pt x="1281" y="1045"/>
                  </a:lnTo>
                  <a:lnTo>
                    <a:pt x="1281" y="1037"/>
                  </a:lnTo>
                  <a:lnTo>
                    <a:pt x="1281" y="1030"/>
                  </a:lnTo>
                  <a:lnTo>
                    <a:pt x="1281" y="1023"/>
                  </a:lnTo>
                  <a:lnTo>
                    <a:pt x="1281" y="1015"/>
                  </a:lnTo>
                  <a:lnTo>
                    <a:pt x="1283" y="1008"/>
                  </a:lnTo>
                  <a:lnTo>
                    <a:pt x="1281" y="1000"/>
                  </a:lnTo>
                  <a:lnTo>
                    <a:pt x="1281" y="992"/>
                  </a:lnTo>
                  <a:lnTo>
                    <a:pt x="1281" y="983"/>
                  </a:lnTo>
                  <a:lnTo>
                    <a:pt x="1281" y="977"/>
                  </a:lnTo>
                  <a:lnTo>
                    <a:pt x="1281" y="968"/>
                  </a:lnTo>
                  <a:lnTo>
                    <a:pt x="1281" y="960"/>
                  </a:lnTo>
                  <a:lnTo>
                    <a:pt x="1280" y="953"/>
                  </a:lnTo>
                  <a:lnTo>
                    <a:pt x="1280" y="948"/>
                  </a:lnTo>
                  <a:lnTo>
                    <a:pt x="1279" y="939"/>
                  </a:lnTo>
                  <a:lnTo>
                    <a:pt x="1279" y="932"/>
                  </a:lnTo>
                  <a:lnTo>
                    <a:pt x="1277" y="927"/>
                  </a:lnTo>
                  <a:lnTo>
                    <a:pt x="1277" y="921"/>
                  </a:lnTo>
                  <a:lnTo>
                    <a:pt x="1276" y="915"/>
                  </a:lnTo>
                  <a:lnTo>
                    <a:pt x="1275" y="909"/>
                  </a:lnTo>
                  <a:lnTo>
                    <a:pt x="1275" y="903"/>
                  </a:lnTo>
                  <a:lnTo>
                    <a:pt x="1273" y="898"/>
                  </a:lnTo>
                  <a:lnTo>
                    <a:pt x="1270" y="891"/>
                  </a:lnTo>
                  <a:lnTo>
                    <a:pt x="1269" y="886"/>
                  </a:lnTo>
                  <a:lnTo>
                    <a:pt x="1268" y="880"/>
                  </a:lnTo>
                  <a:lnTo>
                    <a:pt x="1266" y="876"/>
                  </a:lnTo>
                  <a:lnTo>
                    <a:pt x="1264" y="870"/>
                  </a:lnTo>
                  <a:lnTo>
                    <a:pt x="1261" y="865"/>
                  </a:lnTo>
                  <a:lnTo>
                    <a:pt x="1258" y="859"/>
                  </a:lnTo>
                  <a:lnTo>
                    <a:pt x="1257" y="855"/>
                  </a:lnTo>
                  <a:lnTo>
                    <a:pt x="1254" y="851"/>
                  </a:lnTo>
                  <a:lnTo>
                    <a:pt x="1250" y="846"/>
                  </a:lnTo>
                  <a:lnTo>
                    <a:pt x="1247" y="840"/>
                  </a:lnTo>
                  <a:lnTo>
                    <a:pt x="1244" y="836"/>
                  </a:lnTo>
                  <a:lnTo>
                    <a:pt x="1236" y="826"/>
                  </a:lnTo>
                  <a:lnTo>
                    <a:pt x="1228" y="818"/>
                  </a:lnTo>
                  <a:lnTo>
                    <a:pt x="1218" y="818"/>
                  </a:lnTo>
                  <a:lnTo>
                    <a:pt x="1210" y="818"/>
                  </a:lnTo>
                  <a:lnTo>
                    <a:pt x="1200" y="817"/>
                  </a:lnTo>
                  <a:lnTo>
                    <a:pt x="1192" y="817"/>
                  </a:lnTo>
                  <a:lnTo>
                    <a:pt x="1182" y="817"/>
                  </a:lnTo>
                  <a:lnTo>
                    <a:pt x="1174" y="817"/>
                  </a:lnTo>
                  <a:lnTo>
                    <a:pt x="1165" y="817"/>
                  </a:lnTo>
                  <a:lnTo>
                    <a:pt x="1156" y="817"/>
                  </a:lnTo>
                  <a:lnTo>
                    <a:pt x="1148" y="817"/>
                  </a:lnTo>
                  <a:lnTo>
                    <a:pt x="1140" y="817"/>
                  </a:lnTo>
                  <a:lnTo>
                    <a:pt x="1130" y="817"/>
                  </a:lnTo>
                  <a:lnTo>
                    <a:pt x="1122" y="817"/>
                  </a:lnTo>
                  <a:lnTo>
                    <a:pt x="1114" y="817"/>
                  </a:lnTo>
                  <a:lnTo>
                    <a:pt x="1105" y="817"/>
                  </a:lnTo>
                  <a:lnTo>
                    <a:pt x="1097" y="817"/>
                  </a:lnTo>
                  <a:lnTo>
                    <a:pt x="1090" y="817"/>
                  </a:lnTo>
                  <a:lnTo>
                    <a:pt x="1081" y="817"/>
                  </a:lnTo>
                  <a:lnTo>
                    <a:pt x="1072" y="817"/>
                  </a:lnTo>
                  <a:lnTo>
                    <a:pt x="1064" y="817"/>
                  </a:lnTo>
                  <a:lnTo>
                    <a:pt x="1056" y="817"/>
                  </a:lnTo>
                  <a:lnTo>
                    <a:pt x="1048" y="817"/>
                  </a:lnTo>
                  <a:lnTo>
                    <a:pt x="1039" y="817"/>
                  </a:lnTo>
                  <a:lnTo>
                    <a:pt x="1031" y="817"/>
                  </a:lnTo>
                  <a:lnTo>
                    <a:pt x="1023" y="817"/>
                  </a:lnTo>
                  <a:lnTo>
                    <a:pt x="1015" y="817"/>
                  </a:lnTo>
                  <a:lnTo>
                    <a:pt x="1006" y="817"/>
                  </a:lnTo>
                  <a:lnTo>
                    <a:pt x="998" y="817"/>
                  </a:lnTo>
                  <a:lnTo>
                    <a:pt x="991" y="817"/>
                  </a:lnTo>
                  <a:lnTo>
                    <a:pt x="983" y="817"/>
                  </a:lnTo>
                  <a:lnTo>
                    <a:pt x="975" y="817"/>
                  </a:lnTo>
                  <a:lnTo>
                    <a:pt x="966" y="817"/>
                  </a:lnTo>
                  <a:lnTo>
                    <a:pt x="958" y="818"/>
                  </a:lnTo>
                  <a:lnTo>
                    <a:pt x="950" y="818"/>
                  </a:lnTo>
                  <a:lnTo>
                    <a:pt x="942" y="818"/>
                  </a:lnTo>
                  <a:lnTo>
                    <a:pt x="933" y="818"/>
                  </a:lnTo>
                  <a:lnTo>
                    <a:pt x="925" y="818"/>
                  </a:lnTo>
                  <a:lnTo>
                    <a:pt x="917" y="818"/>
                  </a:lnTo>
                  <a:lnTo>
                    <a:pt x="909" y="818"/>
                  </a:lnTo>
                  <a:lnTo>
                    <a:pt x="900" y="818"/>
                  </a:lnTo>
                  <a:lnTo>
                    <a:pt x="892" y="818"/>
                  </a:lnTo>
                  <a:lnTo>
                    <a:pt x="884" y="818"/>
                  </a:lnTo>
                  <a:lnTo>
                    <a:pt x="876" y="818"/>
                  </a:lnTo>
                  <a:lnTo>
                    <a:pt x="867" y="818"/>
                  </a:lnTo>
                  <a:lnTo>
                    <a:pt x="859" y="818"/>
                  </a:lnTo>
                  <a:lnTo>
                    <a:pt x="851" y="818"/>
                  </a:lnTo>
                  <a:lnTo>
                    <a:pt x="843" y="818"/>
                  </a:lnTo>
                  <a:lnTo>
                    <a:pt x="834" y="818"/>
                  </a:lnTo>
                  <a:lnTo>
                    <a:pt x="828" y="818"/>
                  </a:lnTo>
                  <a:lnTo>
                    <a:pt x="818" y="818"/>
                  </a:lnTo>
                  <a:lnTo>
                    <a:pt x="810" y="818"/>
                  </a:lnTo>
                  <a:lnTo>
                    <a:pt x="800" y="818"/>
                  </a:lnTo>
                  <a:lnTo>
                    <a:pt x="793" y="818"/>
                  </a:lnTo>
                  <a:lnTo>
                    <a:pt x="784" y="818"/>
                  </a:lnTo>
                  <a:lnTo>
                    <a:pt x="775" y="818"/>
                  </a:lnTo>
                  <a:lnTo>
                    <a:pt x="767" y="818"/>
                  </a:lnTo>
                  <a:lnTo>
                    <a:pt x="759" y="818"/>
                  </a:lnTo>
                  <a:lnTo>
                    <a:pt x="751" y="817"/>
                  </a:lnTo>
                  <a:lnTo>
                    <a:pt x="742" y="817"/>
                  </a:lnTo>
                  <a:lnTo>
                    <a:pt x="733" y="817"/>
                  </a:lnTo>
                  <a:lnTo>
                    <a:pt x="724" y="817"/>
                  </a:lnTo>
                  <a:lnTo>
                    <a:pt x="715" y="817"/>
                  </a:lnTo>
                  <a:lnTo>
                    <a:pt x="707" y="817"/>
                  </a:lnTo>
                  <a:lnTo>
                    <a:pt x="698" y="817"/>
                  </a:lnTo>
                  <a:lnTo>
                    <a:pt x="690" y="817"/>
                  </a:lnTo>
                  <a:lnTo>
                    <a:pt x="680" y="815"/>
                  </a:lnTo>
                  <a:lnTo>
                    <a:pt x="672" y="815"/>
                  </a:lnTo>
                  <a:lnTo>
                    <a:pt x="664" y="815"/>
                  </a:lnTo>
                  <a:lnTo>
                    <a:pt x="656" y="815"/>
                  </a:lnTo>
                  <a:lnTo>
                    <a:pt x="646" y="815"/>
                  </a:lnTo>
                  <a:lnTo>
                    <a:pt x="639" y="815"/>
                  </a:lnTo>
                  <a:lnTo>
                    <a:pt x="630" y="815"/>
                  </a:lnTo>
                  <a:lnTo>
                    <a:pt x="623" y="815"/>
                  </a:lnTo>
                  <a:lnTo>
                    <a:pt x="613" y="815"/>
                  </a:lnTo>
                  <a:lnTo>
                    <a:pt x="605" y="815"/>
                  </a:lnTo>
                  <a:lnTo>
                    <a:pt x="596" y="815"/>
                  </a:lnTo>
                  <a:lnTo>
                    <a:pt x="588" y="815"/>
                  </a:lnTo>
                  <a:lnTo>
                    <a:pt x="580" y="815"/>
                  </a:lnTo>
                  <a:lnTo>
                    <a:pt x="572" y="817"/>
                  </a:lnTo>
                  <a:lnTo>
                    <a:pt x="563" y="817"/>
                  </a:lnTo>
                  <a:lnTo>
                    <a:pt x="555" y="818"/>
                  </a:lnTo>
                  <a:lnTo>
                    <a:pt x="547" y="818"/>
                  </a:lnTo>
                  <a:lnTo>
                    <a:pt x="539" y="818"/>
                  </a:lnTo>
                  <a:lnTo>
                    <a:pt x="529" y="818"/>
                  </a:lnTo>
                  <a:lnTo>
                    <a:pt x="521" y="818"/>
                  </a:lnTo>
                  <a:lnTo>
                    <a:pt x="511" y="818"/>
                  </a:lnTo>
                  <a:lnTo>
                    <a:pt x="504" y="819"/>
                  </a:lnTo>
                  <a:lnTo>
                    <a:pt x="495" y="819"/>
                  </a:lnTo>
                  <a:lnTo>
                    <a:pt x="488" y="819"/>
                  </a:lnTo>
                  <a:lnTo>
                    <a:pt x="478" y="819"/>
                  </a:lnTo>
                  <a:lnTo>
                    <a:pt x="470" y="819"/>
                  </a:lnTo>
                  <a:lnTo>
                    <a:pt x="462" y="821"/>
                  </a:lnTo>
                  <a:lnTo>
                    <a:pt x="453" y="822"/>
                  </a:lnTo>
                  <a:lnTo>
                    <a:pt x="445" y="822"/>
                  </a:lnTo>
                  <a:lnTo>
                    <a:pt x="437" y="822"/>
                  </a:lnTo>
                  <a:lnTo>
                    <a:pt x="429" y="822"/>
                  </a:lnTo>
                  <a:lnTo>
                    <a:pt x="422" y="824"/>
                  </a:lnTo>
                  <a:lnTo>
                    <a:pt x="412" y="824"/>
                  </a:lnTo>
                  <a:lnTo>
                    <a:pt x="404" y="824"/>
                  </a:lnTo>
                  <a:lnTo>
                    <a:pt x="396" y="824"/>
                  </a:lnTo>
                  <a:lnTo>
                    <a:pt x="387" y="824"/>
                  </a:lnTo>
                  <a:lnTo>
                    <a:pt x="379" y="824"/>
                  </a:lnTo>
                  <a:lnTo>
                    <a:pt x="371" y="824"/>
                  </a:lnTo>
                  <a:lnTo>
                    <a:pt x="363" y="824"/>
                  </a:lnTo>
                  <a:lnTo>
                    <a:pt x="354" y="825"/>
                  </a:lnTo>
                  <a:lnTo>
                    <a:pt x="346" y="824"/>
                  </a:lnTo>
                  <a:lnTo>
                    <a:pt x="338" y="824"/>
                  </a:lnTo>
                  <a:lnTo>
                    <a:pt x="330" y="824"/>
                  </a:lnTo>
                  <a:lnTo>
                    <a:pt x="323" y="824"/>
                  </a:lnTo>
                  <a:lnTo>
                    <a:pt x="316" y="824"/>
                  </a:lnTo>
                  <a:lnTo>
                    <a:pt x="308" y="824"/>
                  </a:lnTo>
                  <a:lnTo>
                    <a:pt x="301" y="824"/>
                  </a:lnTo>
                  <a:lnTo>
                    <a:pt x="293" y="824"/>
                  </a:lnTo>
                  <a:lnTo>
                    <a:pt x="284" y="824"/>
                  </a:lnTo>
                  <a:lnTo>
                    <a:pt x="277" y="824"/>
                  </a:lnTo>
                  <a:lnTo>
                    <a:pt x="269" y="822"/>
                  </a:lnTo>
                  <a:lnTo>
                    <a:pt x="262" y="822"/>
                  </a:lnTo>
                  <a:lnTo>
                    <a:pt x="254" y="822"/>
                  </a:lnTo>
                  <a:lnTo>
                    <a:pt x="247" y="821"/>
                  </a:lnTo>
                  <a:lnTo>
                    <a:pt x="239" y="819"/>
                  </a:lnTo>
                  <a:lnTo>
                    <a:pt x="232" y="819"/>
                  </a:lnTo>
                  <a:lnTo>
                    <a:pt x="225" y="818"/>
                  </a:lnTo>
                  <a:lnTo>
                    <a:pt x="218" y="818"/>
                  </a:lnTo>
                  <a:lnTo>
                    <a:pt x="210" y="817"/>
                  </a:lnTo>
                  <a:lnTo>
                    <a:pt x="203" y="815"/>
                  </a:lnTo>
                  <a:lnTo>
                    <a:pt x="196" y="814"/>
                  </a:lnTo>
                  <a:lnTo>
                    <a:pt x="189" y="814"/>
                  </a:lnTo>
                  <a:lnTo>
                    <a:pt x="182" y="811"/>
                  </a:lnTo>
                  <a:lnTo>
                    <a:pt x="177" y="811"/>
                  </a:lnTo>
                  <a:lnTo>
                    <a:pt x="177" y="802"/>
                  </a:lnTo>
                  <a:lnTo>
                    <a:pt x="177" y="793"/>
                  </a:lnTo>
                  <a:lnTo>
                    <a:pt x="177" y="785"/>
                  </a:lnTo>
                  <a:lnTo>
                    <a:pt x="178" y="777"/>
                  </a:lnTo>
                  <a:lnTo>
                    <a:pt x="178" y="767"/>
                  </a:lnTo>
                  <a:lnTo>
                    <a:pt x="178" y="759"/>
                  </a:lnTo>
                  <a:lnTo>
                    <a:pt x="178" y="751"/>
                  </a:lnTo>
                  <a:lnTo>
                    <a:pt x="180" y="742"/>
                  </a:lnTo>
                  <a:lnTo>
                    <a:pt x="180" y="734"/>
                  </a:lnTo>
                  <a:lnTo>
                    <a:pt x="180" y="726"/>
                  </a:lnTo>
                  <a:lnTo>
                    <a:pt x="180" y="717"/>
                  </a:lnTo>
                  <a:lnTo>
                    <a:pt x="181" y="709"/>
                  </a:lnTo>
                  <a:lnTo>
                    <a:pt x="181" y="700"/>
                  </a:lnTo>
                  <a:lnTo>
                    <a:pt x="181" y="693"/>
                  </a:lnTo>
                  <a:lnTo>
                    <a:pt x="181" y="683"/>
                  </a:lnTo>
                  <a:lnTo>
                    <a:pt x="182" y="676"/>
                  </a:lnTo>
                  <a:lnTo>
                    <a:pt x="182" y="667"/>
                  </a:lnTo>
                  <a:lnTo>
                    <a:pt x="182" y="658"/>
                  </a:lnTo>
                  <a:lnTo>
                    <a:pt x="182" y="649"/>
                  </a:lnTo>
                  <a:lnTo>
                    <a:pt x="182" y="640"/>
                  </a:lnTo>
                  <a:lnTo>
                    <a:pt x="182" y="632"/>
                  </a:lnTo>
                  <a:lnTo>
                    <a:pt x="182" y="624"/>
                  </a:lnTo>
                  <a:lnTo>
                    <a:pt x="182" y="614"/>
                  </a:lnTo>
                  <a:lnTo>
                    <a:pt x="182" y="606"/>
                  </a:lnTo>
                  <a:lnTo>
                    <a:pt x="182" y="598"/>
                  </a:lnTo>
                  <a:lnTo>
                    <a:pt x="182" y="589"/>
                  </a:lnTo>
                  <a:lnTo>
                    <a:pt x="182" y="580"/>
                  </a:lnTo>
                  <a:lnTo>
                    <a:pt x="184" y="571"/>
                  </a:lnTo>
                  <a:lnTo>
                    <a:pt x="184" y="563"/>
                  </a:lnTo>
                  <a:lnTo>
                    <a:pt x="184" y="555"/>
                  </a:lnTo>
                  <a:lnTo>
                    <a:pt x="184" y="545"/>
                  </a:lnTo>
                  <a:lnTo>
                    <a:pt x="184" y="538"/>
                  </a:lnTo>
                  <a:lnTo>
                    <a:pt x="184" y="529"/>
                  </a:lnTo>
                  <a:lnTo>
                    <a:pt x="184" y="520"/>
                  </a:lnTo>
                  <a:lnTo>
                    <a:pt x="184" y="511"/>
                  </a:lnTo>
                  <a:lnTo>
                    <a:pt x="184" y="503"/>
                  </a:lnTo>
                  <a:lnTo>
                    <a:pt x="184" y="494"/>
                  </a:lnTo>
                  <a:lnTo>
                    <a:pt x="184" y="485"/>
                  </a:lnTo>
                  <a:lnTo>
                    <a:pt x="184" y="476"/>
                  </a:lnTo>
                  <a:lnTo>
                    <a:pt x="184" y="468"/>
                  </a:lnTo>
                  <a:lnTo>
                    <a:pt x="184" y="458"/>
                  </a:lnTo>
                  <a:lnTo>
                    <a:pt x="184" y="450"/>
                  </a:lnTo>
                  <a:lnTo>
                    <a:pt x="184" y="442"/>
                  </a:lnTo>
                  <a:lnTo>
                    <a:pt x="185" y="434"/>
                  </a:lnTo>
                  <a:lnTo>
                    <a:pt x="185" y="424"/>
                  </a:lnTo>
                  <a:lnTo>
                    <a:pt x="185" y="416"/>
                  </a:lnTo>
                  <a:lnTo>
                    <a:pt x="185" y="406"/>
                  </a:lnTo>
                  <a:lnTo>
                    <a:pt x="187" y="399"/>
                  </a:lnTo>
                  <a:lnTo>
                    <a:pt x="187" y="390"/>
                  </a:lnTo>
                  <a:lnTo>
                    <a:pt x="187" y="381"/>
                  </a:lnTo>
                  <a:lnTo>
                    <a:pt x="187" y="373"/>
                  </a:lnTo>
                  <a:lnTo>
                    <a:pt x="187" y="363"/>
                  </a:lnTo>
                  <a:lnTo>
                    <a:pt x="187" y="355"/>
                  </a:lnTo>
                  <a:lnTo>
                    <a:pt x="188" y="347"/>
                  </a:lnTo>
                  <a:lnTo>
                    <a:pt x="188" y="339"/>
                  </a:lnTo>
                  <a:lnTo>
                    <a:pt x="189" y="330"/>
                  </a:lnTo>
                  <a:lnTo>
                    <a:pt x="189" y="321"/>
                  </a:lnTo>
                  <a:lnTo>
                    <a:pt x="189" y="312"/>
                  </a:lnTo>
                  <a:lnTo>
                    <a:pt x="189" y="304"/>
                  </a:lnTo>
                  <a:lnTo>
                    <a:pt x="191" y="296"/>
                  </a:lnTo>
                  <a:lnTo>
                    <a:pt x="191" y="286"/>
                  </a:lnTo>
                  <a:lnTo>
                    <a:pt x="191" y="279"/>
                  </a:lnTo>
                  <a:lnTo>
                    <a:pt x="192" y="270"/>
                  </a:lnTo>
                  <a:lnTo>
                    <a:pt x="192" y="263"/>
                  </a:lnTo>
                  <a:lnTo>
                    <a:pt x="193" y="253"/>
                  </a:lnTo>
                  <a:lnTo>
                    <a:pt x="195" y="245"/>
                  </a:lnTo>
                  <a:lnTo>
                    <a:pt x="196" y="237"/>
                  </a:lnTo>
                  <a:lnTo>
                    <a:pt x="198" y="228"/>
                  </a:lnTo>
                  <a:lnTo>
                    <a:pt x="198" y="223"/>
                  </a:lnTo>
                  <a:lnTo>
                    <a:pt x="198" y="217"/>
                  </a:lnTo>
                  <a:lnTo>
                    <a:pt x="198" y="213"/>
                  </a:lnTo>
                  <a:lnTo>
                    <a:pt x="198" y="209"/>
                  </a:lnTo>
                  <a:lnTo>
                    <a:pt x="198" y="204"/>
                  </a:lnTo>
                  <a:lnTo>
                    <a:pt x="198" y="199"/>
                  </a:lnTo>
                  <a:lnTo>
                    <a:pt x="198" y="194"/>
                  </a:lnTo>
                  <a:lnTo>
                    <a:pt x="198" y="190"/>
                  </a:lnTo>
                  <a:lnTo>
                    <a:pt x="196" y="184"/>
                  </a:lnTo>
                  <a:lnTo>
                    <a:pt x="195" y="179"/>
                  </a:lnTo>
                  <a:lnTo>
                    <a:pt x="195" y="173"/>
                  </a:lnTo>
                  <a:lnTo>
                    <a:pt x="195" y="168"/>
                  </a:lnTo>
                  <a:lnTo>
                    <a:pt x="193" y="164"/>
                  </a:lnTo>
                  <a:lnTo>
                    <a:pt x="192" y="158"/>
                  </a:lnTo>
                  <a:lnTo>
                    <a:pt x="192" y="153"/>
                  </a:lnTo>
                  <a:lnTo>
                    <a:pt x="192" y="148"/>
                  </a:lnTo>
                  <a:lnTo>
                    <a:pt x="191" y="143"/>
                  </a:lnTo>
                  <a:lnTo>
                    <a:pt x="191" y="137"/>
                  </a:lnTo>
                  <a:lnTo>
                    <a:pt x="189" y="132"/>
                  </a:lnTo>
                  <a:lnTo>
                    <a:pt x="189" y="128"/>
                  </a:lnTo>
                  <a:lnTo>
                    <a:pt x="189" y="122"/>
                  </a:lnTo>
                  <a:lnTo>
                    <a:pt x="189" y="117"/>
                  </a:lnTo>
                  <a:lnTo>
                    <a:pt x="189" y="113"/>
                  </a:lnTo>
                  <a:lnTo>
                    <a:pt x="189" y="107"/>
                  </a:lnTo>
                  <a:lnTo>
                    <a:pt x="188" y="103"/>
                  </a:lnTo>
                  <a:lnTo>
                    <a:pt x="188" y="98"/>
                  </a:lnTo>
                  <a:lnTo>
                    <a:pt x="187" y="92"/>
                  </a:lnTo>
                  <a:lnTo>
                    <a:pt x="187" y="88"/>
                  </a:lnTo>
                  <a:lnTo>
                    <a:pt x="187" y="82"/>
                  </a:lnTo>
                  <a:lnTo>
                    <a:pt x="187" y="78"/>
                  </a:lnTo>
                  <a:lnTo>
                    <a:pt x="187" y="73"/>
                  </a:lnTo>
                  <a:lnTo>
                    <a:pt x="188" y="70"/>
                  </a:lnTo>
                  <a:lnTo>
                    <a:pt x="188" y="64"/>
                  </a:lnTo>
                  <a:lnTo>
                    <a:pt x="189" y="59"/>
                  </a:lnTo>
                  <a:lnTo>
                    <a:pt x="189" y="55"/>
                  </a:lnTo>
                  <a:lnTo>
                    <a:pt x="191" y="52"/>
                  </a:lnTo>
                  <a:lnTo>
                    <a:pt x="192" y="44"/>
                  </a:lnTo>
                  <a:lnTo>
                    <a:pt x="195" y="37"/>
                  </a:lnTo>
                  <a:lnTo>
                    <a:pt x="198" y="30"/>
                  </a:lnTo>
                  <a:lnTo>
                    <a:pt x="202" y="23"/>
                  </a:lnTo>
                  <a:lnTo>
                    <a:pt x="206" y="18"/>
                  </a:lnTo>
                  <a:lnTo>
                    <a:pt x="211" y="12"/>
                  </a:lnTo>
                  <a:lnTo>
                    <a:pt x="217" y="7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3" y="0"/>
                  </a:lnTo>
                  <a:lnTo>
                    <a:pt x="255" y="0"/>
                  </a:lnTo>
                  <a:lnTo>
                    <a:pt x="268" y="0"/>
                  </a:lnTo>
                  <a:lnTo>
                    <a:pt x="280" y="0"/>
                  </a:lnTo>
                  <a:lnTo>
                    <a:pt x="293" y="0"/>
                  </a:lnTo>
                  <a:lnTo>
                    <a:pt x="305" y="0"/>
                  </a:lnTo>
                  <a:lnTo>
                    <a:pt x="317" y="0"/>
                  </a:lnTo>
                  <a:lnTo>
                    <a:pt x="330" y="0"/>
                  </a:lnTo>
                  <a:lnTo>
                    <a:pt x="342" y="1"/>
                  </a:lnTo>
                  <a:lnTo>
                    <a:pt x="354" y="1"/>
                  </a:lnTo>
                  <a:lnTo>
                    <a:pt x="367" y="1"/>
                  </a:lnTo>
                  <a:lnTo>
                    <a:pt x="379" y="1"/>
                  </a:lnTo>
                  <a:lnTo>
                    <a:pt x="393" y="2"/>
                  </a:lnTo>
                  <a:lnTo>
                    <a:pt x="405" y="2"/>
                  </a:lnTo>
                  <a:lnTo>
                    <a:pt x="418" y="2"/>
                  </a:lnTo>
                  <a:lnTo>
                    <a:pt x="430" y="2"/>
                  </a:lnTo>
                  <a:lnTo>
                    <a:pt x="442" y="4"/>
                  </a:lnTo>
                  <a:lnTo>
                    <a:pt x="455" y="4"/>
                  </a:lnTo>
                  <a:lnTo>
                    <a:pt x="467" y="4"/>
                  </a:lnTo>
                  <a:lnTo>
                    <a:pt x="480" y="4"/>
                  </a:lnTo>
                  <a:lnTo>
                    <a:pt x="493" y="5"/>
                  </a:lnTo>
                  <a:lnTo>
                    <a:pt x="506" y="5"/>
                  </a:lnTo>
                  <a:lnTo>
                    <a:pt x="518" y="5"/>
                  </a:lnTo>
                  <a:lnTo>
                    <a:pt x="530" y="5"/>
                  </a:lnTo>
                  <a:lnTo>
                    <a:pt x="544" y="7"/>
                  </a:lnTo>
                  <a:lnTo>
                    <a:pt x="557" y="7"/>
                  </a:lnTo>
                  <a:lnTo>
                    <a:pt x="569" y="7"/>
                  </a:lnTo>
                  <a:lnTo>
                    <a:pt x="581" y="7"/>
                  </a:lnTo>
                  <a:lnTo>
                    <a:pt x="595" y="7"/>
                  </a:lnTo>
                  <a:lnTo>
                    <a:pt x="607" y="7"/>
                  </a:lnTo>
                  <a:lnTo>
                    <a:pt x="620" y="8"/>
                  </a:lnTo>
                  <a:lnTo>
                    <a:pt x="632" y="8"/>
                  </a:lnTo>
                  <a:lnTo>
                    <a:pt x="646" y="8"/>
                  </a:lnTo>
                  <a:lnTo>
                    <a:pt x="658" y="8"/>
                  </a:lnTo>
                  <a:lnTo>
                    <a:pt x="671" y="8"/>
                  </a:lnTo>
                  <a:lnTo>
                    <a:pt x="683" y="8"/>
                  </a:lnTo>
                  <a:lnTo>
                    <a:pt x="697" y="9"/>
                  </a:lnTo>
                  <a:lnTo>
                    <a:pt x="709" y="9"/>
                  </a:lnTo>
                  <a:lnTo>
                    <a:pt x="722" y="9"/>
                  </a:lnTo>
                  <a:lnTo>
                    <a:pt x="734" y="9"/>
                  </a:lnTo>
                  <a:lnTo>
                    <a:pt x="746" y="11"/>
                  </a:lnTo>
                  <a:lnTo>
                    <a:pt x="759" y="11"/>
                  </a:lnTo>
                  <a:lnTo>
                    <a:pt x="771" y="11"/>
                  </a:lnTo>
                  <a:lnTo>
                    <a:pt x="784" y="11"/>
                  </a:lnTo>
                  <a:lnTo>
                    <a:pt x="797" y="11"/>
                  </a:lnTo>
                  <a:lnTo>
                    <a:pt x="810" y="11"/>
                  </a:lnTo>
                  <a:lnTo>
                    <a:pt x="823" y="12"/>
                  </a:lnTo>
                  <a:lnTo>
                    <a:pt x="836" y="12"/>
                  </a:lnTo>
                  <a:lnTo>
                    <a:pt x="848" y="13"/>
                  </a:lnTo>
                  <a:lnTo>
                    <a:pt x="861" y="13"/>
                  </a:lnTo>
                  <a:lnTo>
                    <a:pt x="873" y="13"/>
                  </a:lnTo>
                  <a:lnTo>
                    <a:pt x="885" y="13"/>
                  </a:lnTo>
                  <a:lnTo>
                    <a:pt x="898" y="13"/>
                  </a:lnTo>
                  <a:lnTo>
                    <a:pt x="911" y="13"/>
                  </a:lnTo>
                  <a:lnTo>
                    <a:pt x="924" y="15"/>
                  </a:lnTo>
                  <a:lnTo>
                    <a:pt x="936" y="15"/>
                  </a:lnTo>
                  <a:lnTo>
                    <a:pt x="949" y="15"/>
                  </a:lnTo>
                  <a:lnTo>
                    <a:pt x="961" y="15"/>
                  </a:lnTo>
                  <a:lnTo>
                    <a:pt x="973" y="15"/>
                  </a:lnTo>
                  <a:lnTo>
                    <a:pt x="986" y="15"/>
                  </a:lnTo>
                  <a:lnTo>
                    <a:pt x="999" y="16"/>
                  </a:lnTo>
                  <a:lnTo>
                    <a:pt x="1012" y="16"/>
                  </a:lnTo>
                  <a:lnTo>
                    <a:pt x="1024" y="18"/>
                  </a:lnTo>
                  <a:lnTo>
                    <a:pt x="1037" y="18"/>
                  </a:lnTo>
                  <a:lnTo>
                    <a:pt x="1050" y="18"/>
                  </a:lnTo>
                  <a:lnTo>
                    <a:pt x="1055" y="19"/>
                  </a:lnTo>
                  <a:lnTo>
                    <a:pt x="1060" y="19"/>
                  </a:lnTo>
                  <a:lnTo>
                    <a:pt x="1064" y="19"/>
                  </a:lnTo>
                  <a:lnTo>
                    <a:pt x="1072" y="20"/>
                  </a:lnTo>
                  <a:lnTo>
                    <a:pt x="1078" y="20"/>
                  </a:lnTo>
                  <a:lnTo>
                    <a:pt x="1086" y="20"/>
                  </a:lnTo>
                  <a:lnTo>
                    <a:pt x="1093" y="20"/>
                  </a:lnTo>
                  <a:lnTo>
                    <a:pt x="1101" y="20"/>
                  </a:lnTo>
                  <a:lnTo>
                    <a:pt x="1108" y="19"/>
                  </a:lnTo>
                  <a:lnTo>
                    <a:pt x="1116" y="19"/>
                  </a:lnTo>
                  <a:lnTo>
                    <a:pt x="1125" y="18"/>
                  </a:lnTo>
                  <a:lnTo>
                    <a:pt x="1133" y="18"/>
                  </a:lnTo>
                  <a:lnTo>
                    <a:pt x="1140" y="16"/>
                  </a:lnTo>
                  <a:lnTo>
                    <a:pt x="1149" y="15"/>
                  </a:lnTo>
                  <a:lnTo>
                    <a:pt x="1156" y="15"/>
                  </a:lnTo>
                  <a:lnTo>
                    <a:pt x="1166" y="15"/>
                  </a:lnTo>
                  <a:lnTo>
                    <a:pt x="1173" y="15"/>
                  </a:lnTo>
                  <a:lnTo>
                    <a:pt x="1180" y="15"/>
                  </a:lnTo>
                  <a:lnTo>
                    <a:pt x="1188" y="15"/>
                  </a:lnTo>
                  <a:lnTo>
                    <a:pt x="1195" y="15"/>
                  </a:lnTo>
                  <a:lnTo>
                    <a:pt x="1200" y="15"/>
                  </a:lnTo>
                  <a:lnTo>
                    <a:pt x="1207" y="18"/>
                  </a:lnTo>
                  <a:lnTo>
                    <a:pt x="1213" y="18"/>
                  </a:lnTo>
                  <a:lnTo>
                    <a:pt x="1218" y="20"/>
                  </a:lnTo>
                  <a:lnTo>
                    <a:pt x="1222" y="22"/>
                  </a:lnTo>
                  <a:lnTo>
                    <a:pt x="1228" y="26"/>
                  </a:lnTo>
                  <a:lnTo>
                    <a:pt x="1231" y="27"/>
                  </a:lnTo>
                  <a:lnTo>
                    <a:pt x="1233" y="33"/>
                  </a:lnTo>
                  <a:lnTo>
                    <a:pt x="1236" y="37"/>
                  </a:lnTo>
                  <a:lnTo>
                    <a:pt x="1237" y="42"/>
                  </a:lnTo>
                  <a:lnTo>
                    <a:pt x="1237" y="48"/>
                  </a:lnTo>
                  <a:lnTo>
                    <a:pt x="1237" y="56"/>
                  </a:lnTo>
                  <a:lnTo>
                    <a:pt x="1221" y="55"/>
                  </a:lnTo>
                  <a:lnTo>
                    <a:pt x="1206" y="55"/>
                  </a:lnTo>
                  <a:lnTo>
                    <a:pt x="1189" y="55"/>
                  </a:lnTo>
                  <a:lnTo>
                    <a:pt x="1174" y="55"/>
                  </a:lnTo>
                  <a:lnTo>
                    <a:pt x="1158" y="55"/>
                  </a:lnTo>
                  <a:lnTo>
                    <a:pt x="1143" y="55"/>
                  </a:lnTo>
                  <a:lnTo>
                    <a:pt x="1126" y="55"/>
                  </a:lnTo>
                  <a:lnTo>
                    <a:pt x="1111" y="55"/>
                  </a:lnTo>
                  <a:lnTo>
                    <a:pt x="1094" y="53"/>
                  </a:lnTo>
                  <a:lnTo>
                    <a:pt x="1079" y="53"/>
                  </a:lnTo>
                  <a:lnTo>
                    <a:pt x="1063" y="52"/>
                  </a:lnTo>
                  <a:lnTo>
                    <a:pt x="1048" y="52"/>
                  </a:lnTo>
                  <a:lnTo>
                    <a:pt x="1033" y="52"/>
                  </a:lnTo>
                  <a:lnTo>
                    <a:pt x="1017" y="52"/>
                  </a:lnTo>
                  <a:lnTo>
                    <a:pt x="1001" y="52"/>
                  </a:lnTo>
                  <a:lnTo>
                    <a:pt x="986" y="52"/>
                  </a:lnTo>
                  <a:lnTo>
                    <a:pt x="971" y="51"/>
                  </a:lnTo>
                  <a:lnTo>
                    <a:pt x="954" y="51"/>
                  </a:lnTo>
                  <a:lnTo>
                    <a:pt x="939" y="49"/>
                  </a:lnTo>
                  <a:lnTo>
                    <a:pt x="924" y="49"/>
                  </a:lnTo>
                  <a:lnTo>
                    <a:pt x="909" y="48"/>
                  </a:lnTo>
                  <a:lnTo>
                    <a:pt x="892" y="48"/>
                  </a:lnTo>
                  <a:lnTo>
                    <a:pt x="877" y="48"/>
                  </a:lnTo>
                  <a:lnTo>
                    <a:pt x="862" y="48"/>
                  </a:lnTo>
                  <a:lnTo>
                    <a:pt x="847" y="47"/>
                  </a:lnTo>
                  <a:lnTo>
                    <a:pt x="830" y="47"/>
                  </a:lnTo>
                  <a:lnTo>
                    <a:pt x="815" y="47"/>
                  </a:lnTo>
                  <a:lnTo>
                    <a:pt x="800" y="47"/>
                  </a:lnTo>
                  <a:lnTo>
                    <a:pt x="784" y="45"/>
                  </a:lnTo>
                  <a:lnTo>
                    <a:pt x="768" y="44"/>
                  </a:lnTo>
                  <a:lnTo>
                    <a:pt x="753" y="44"/>
                  </a:lnTo>
                  <a:lnTo>
                    <a:pt x="738" y="44"/>
                  </a:lnTo>
                  <a:lnTo>
                    <a:pt x="723" y="44"/>
                  </a:lnTo>
                  <a:lnTo>
                    <a:pt x="707" y="42"/>
                  </a:lnTo>
                  <a:lnTo>
                    <a:pt x="691" y="42"/>
                  </a:lnTo>
                  <a:lnTo>
                    <a:pt x="676" y="42"/>
                  </a:lnTo>
                  <a:lnTo>
                    <a:pt x="661" y="41"/>
                  </a:lnTo>
                  <a:lnTo>
                    <a:pt x="645" y="40"/>
                  </a:lnTo>
                  <a:lnTo>
                    <a:pt x="630" y="40"/>
                  </a:lnTo>
                  <a:lnTo>
                    <a:pt x="614" y="40"/>
                  </a:lnTo>
                  <a:lnTo>
                    <a:pt x="598" y="38"/>
                  </a:lnTo>
                  <a:lnTo>
                    <a:pt x="583" y="38"/>
                  </a:lnTo>
                  <a:lnTo>
                    <a:pt x="568" y="38"/>
                  </a:lnTo>
                  <a:lnTo>
                    <a:pt x="552" y="38"/>
                  </a:lnTo>
                  <a:lnTo>
                    <a:pt x="536" y="37"/>
                  </a:lnTo>
                  <a:lnTo>
                    <a:pt x="521" y="36"/>
                  </a:lnTo>
                  <a:lnTo>
                    <a:pt x="506" y="36"/>
                  </a:lnTo>
                  <a:lnTo>
                    <a:pt x="491" y="36"/>
                  </a:lnTo>
                  <a:lnTo>
                    <a:pt x="474" y="36"/>
                  </a:lnTo>
                  <a:lnTo>
                    <a:pt x="458" y="36"/>
                  </a:lnTo>
                  <a:lnTo>
                    <a:pt x="442" y="34"/>
                  </a:lnTo>
                  <a:lnTo>
                    <a:pt x="427" y="34"/>
                  </a:lnTo>
                  <a:lnTo>
                    <a:pt x="411" y="34"/>
                  </a:lnTo>
                  <a:lnTo>
                    <a:pt x="394" y="34"/>
                  </a:lnTo>
                  <a:lnTo>
                    <a:pt x="379" y="34"/>
                  </a:lnTo>
                  <a:lnTo>
                    <a:pt x="364" y="34"/>
                  </a:lnTo>
                  <a:lnTo>
                    <a:pt x="349" y="34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1" y="34"/>
                  </a:lnTo>
                  <a:lnTo>
                    <a:pt x="286" y="34"/>
                  </a:lnTo>
                  <a:lnTo>
                    <a:pt x="271" y="34"/>
                  </a:lnTo>
                  <a:lnTo>
                    <a:pt x="254" y="34"/>
                  </a:lnTo>
                  <a:lnTo>
                    <a:pt x="239" y="34"/>
                  </a:lnTo>
                  <a:lnTo>
                    <a:pt x="238" y="44"/>
                  </a:lnTo>
                  <a:lnTo>
                    <a:pt x="236" y="56"/>
                  </a:lnTo>
                  <a:lnTo>
                    <a:pt x="236" y="67"/>
                  </a:lnTo>
                  <a:lnTo>
                    <a:pt x="236" y="80"/>
                  </a:lnTo>
                  <a:lnTo>
                    <a:pt x="235" y="91"/>
                  </a:lnTo>
                  <a:lnTo>
                    <a:pt x="235" y="103"/>
                  </a:lnTo>
                  <a:lnTo>
                    <a:pt x="233" y="113"/>
                  </a:lnTo>
                  <a:lnTo>
                    <a:pt x="233" y="126"/>
                  </a:lnTo>
                  <a:lnTo>
                    <a:pt x="232" y="136"/>
                  </a:lnTo>
                  <a:lnTo>
                    <a:pt x="232" y="148"/>
                  </a:lnTo>
                  <a:lnTo>
                    <a:pt x="231" y="160"/>
                  </a:lnTo>
                  <a:lnTo>
                    <a:pt x="231" y="172"/>
                  </a:lnTo>
                  <a:lnTo>
                    <a:pt x="231" y="183"/>
                  </a:lnTo>
                  <a:lnTo>
                    <a:pt x="229" y="195"/>
                  </a:lnTo>
                  <a:lnTo>
                    <a:pt x="228" y="206"/>
                  </a:lnTo>
                  <a:lnTo>
                    <a:pt x="228" y="219"/>
                  </a:lnTo>
                  <a:lnTo>
                    <a:pt x="228" y="230"/>
                  </a:lnTo>
                  <a:lnTo>
                    <a:pt x="227" y="241"/>
                  </a:lnTo>
                  <a:lnTo>
                    <a:pt x="227" y="253"/>
                  </a:lnTo>
                  <a:lnTo>
                    <a:pt x="227" y="266"/>
                  </a:lnTo>
                  <a:lnTo>
                    <a:pt x="225" y="277"/>
                  </a:lnTo>
                  <a:lnTo>
                    <a:pt x="225" y="288"/>
                  </a:lnTo>
                  <a:lnTo>
                    <a:pt x="225" y="299"/>
                  </a:lnTo>
                  <a:lnTo>
                    <a:pt x="225" y="312"/>
                  </a:lnTo>
                  <a:lnTo>
                    <a:pt x="224" y="322"/>
                  </a:lnTo>
                  <a:lnTo>
                    <a:pt x="224" y="334"/>
                  </a:lnTo>
                  <a:lnTo>
                    <a:pt x="224" y="346"/>
                  </a:lnTo>
                  <a:lnTo>
                    <a:pt x="224" y="358"/>
                  </a:lnTo>
                  <a:lnTo>
                    <a:pt x="224" y="370"/>
                  </a:lnTo>
                  <a:lnTo>
                    <a:pt x="224" y="381"/>
                  </a:lnTo>
                  <a:lnTo>
                    <a:pt x="224" y="394"/>
                  </a:lnTo>
                  <a:lnTo>
                    <a:pt x="224" y="406"/>
                  </a:lnTo>
                  <a:lnTo>
                    <a:pt x="222" y="416"/>
                  </a:lnTo>
                  <a:lnTo>
                    <a:pt x="222" y="428"/>
                  </a:lnTo>
                  <a:lnTo>
                    <a:pt x="222" y="439"/>
                  </a:lnTo>
                  <a:lnTo>
                    <a:pt x="222" y="452"/>
                  </a:lnTo>
                  <a:lnTo>
                    <a:pt x="221" y="463"/>
                  </a:lnTo>
                  <a:lnTo>
                    <a:pt x="221" y="475"/>
                  </a:lnTo>
                  <a:lnTo>
                    <a:pt x="221" y="486"/>
                  </a:lnTo>
                  <a:lnTo>
                    <a:pt x="221" y="498"/>
                  </a:lnTo>
                  <a:lnTo>
                    <a:pt x="220" y="509"/>
                  </a:lnTo>
                  <a:lnTo>
                    <a:pt x="220" y="522"/>
                  </a:lnTo>
                  <a:lnTo>
                    <a:pt x="220" y="533"/>
                  </a:lnTo>
                  <a:lnTo>
                    <a:pt x="220" y="545"/>
                  </a:lnTo>
                  <a:lnTo>
                    <a:pt x="220" y="556"/>
                  </a:lnTo>
                  <a:lnTo>
                    <a:pt x="220" y="569"/>
                  </a:lnTo>
                  <a:lnTo>
                    <a:pt x="220" y="580"/>
                  </a:lnTo>
                  <a:lnTo>
                    <a:pt x="220" y="592"/>
                  </a:lnTo>
                  <a:lnTo>
                    <a:pt x="218" y="603"/>
                  </a:lnTo>
                  <a:lnTo>
                    <a:pt x="218" y="616"/>
                  </a:lnTo>
                  <a:lnTo>
                    <a:pt x="218" y="627"/>
                  </a:lnTo>
                  <a:lnTo>
                    <a:pt x="218" y="639"/>
                  </a:lnTo>
                  <a:lnTo>
                    <a:pt x="218" y="650"/>
                  </a:lnTo>
                  <a:lnTo>
                    <a:pt x="218" y="662"/>
                  </a:lnTo>
                  <a:lnTo>
                    <a:pt x="218" y="673"/>
                  </a:lnTo>
                  <a:lnTo>
                    <a:pt x="218" y="686"/>
                  </a:lnTo>
                  <a:lnTo>
                    <a:pt x="218" y="698"/>
                  </a:lnTo>
                  <a:lnTo>
                    <a:pt x="218" y="709"/>
                  </a:lnTo>
                  <a:lnTo>
                    <a:pt x="218" y="722"/>
                  </a:lnTo>
                  <a:lnTo>
                    <a:pt x="218" y="734"/>
                  </a:lnTo>
                  <a:lnTo>
                    <a:pt x="218" y="745"/>
                  </a:lnTo>
                  <a:lnTo>
                    <a:pt x="218" y="757"/>
                  </a:lnTo>
                  <a:lnTo>
                    <a:pt x="218" y="770"/>
                  </a:lnTo>
                  <a:lnTo>
                    <a:pt x="218" y="782"/>
                  </a:lnTo>
                  <a:lnTo>
                    <a:pt x="232" y="781"/>
                  </a:lnTo>
                  <a:lnTo>
                    <a:pt x="246" y="781"/>
                  </a:lnTo>
                  <a:lnTo>
                    <a:pt x="261" y="779"/>
                  </a:lnTo>
                  <a:lnTo>
                    <a:pt x="276" y="779"/>
                  </a:lnTo>
                  <a:lnTo>
                    <a:pt x="290" y="779"/>
                  </a:lnTo>
                  <a:lnTo>
                    <a:pt x="305" y="779"/>
                  </a:lnTo>
                  <a:lnTo>
                    <a:pt x="320" y="779"/>
                  </a:lnTo>
                  <a:lnTo>
                    <a:pt x="335" y="779"/>
                  </a:lnTo>
                  <a:lnTo>
                    <a:pt x="350" y="778"/>
                  </a:lnTo>
                  <a:lnTo>
                    <a:pt x="365" y="778"/>
                  </a:lnTo>
                  <a:lnTo>
                    <a:pt x="382" y="778"/>
                  </a:lnTo>
                  <a:lnTo>
                    <a:pt x="397" y="778"/>
                  </a:lnTo>
                  <a:lnTo>
                    <a:pt x="414" y="778"/>
                  </a:lnTo>
                  <a:lnTo>
                    <a:pt x="430" y="778"/>
                  </a:lnTo>
                  <a:lnTo>
                    <a:pt x="445" y="778"/>
                  </a:lnTo>
                  <a:lnTo>
                    <a:pt x="463" y="779"/>
                  </a:lnTo>
                  <a:lnTo>
                    <a:pt x="478" y="779"/>
                  </a:lnTo>
                  <a:lnTo>
                    <a:pt x="495" y="779"/>
                  </a:lnTo>
                  <a:lnTo>
                    <a:pt x="511" y="779"/>
                  </a:lnTo>
                  <a:lnTo>
                    <a:pt x="529" y="779"/>
                  </a:lnTo>
                  <a:lnTo>
                    <a:pt x="546" y="779"/>
                  </a:lnTo>
                  <a:lnTo>
                    <a:pt x="562" y="779"/>
                  </a:lnTo>
                  <a:lnTo>
                    <a:pt x="579" y="779"/>
                  </a:lnTo>
                  <a:lnTo>
                    <a:pt x="596" y="781"/>
                  </a:lnTo>
                  <a:lnTo>
                    <a:pt x="613" y="781"/>
                  </a:lnTo>
                  <a:lnTo>
                    <a:pt x="630" y="781"/>
                  </a:lnTo>
                  <a:lnTo>
                    <a:pt x="646" y="781"/>
                  </a:lnTo>
                  <a:lnTo>
                    <a:pt x="664" y="781"/>
                  </a:lnTo>
                  <a:lnTo>
                    <a:pt x="682" y="781"/>
                  </a:lnTo>
                  <a:lnTo>
                    <a:pt x="698" y="782"/>
                  </a:lnTo>
                  <a:lnTo>
                    <a:pt x="716" y="782"/>
                  </a:lnTo>
                  <a:lnTo>
                    <a:pt x="734" y="782"/>
                  </a:lnTo>
                  <a:lnTo>
                    <a:pt x="751" y="782"/>
                  </a:lnTo>
                  <a:lnTo>
                    <a:pt x="767" y="782"/>
                  </a:lnTo>
                  <a:lnTo>
                    <a:pt x="784" y="782"/>
                  </a:lnTo>
                  <a:lnTo>
                    <a:pt x="801" y="784"/>
                  </a:lnTo>
                  <a:lnTo>
                    <a:pt x="818" y="784"/>
                  </a:lnTo>
                  <a:lnTo>
                    <a:pt x="836" y="784"/>
                  </a:lnTo>
                  <a:lnTo>
                    <a:pt x="852" y="784"/>
                  </a:lnTo>
                  <a:lnTo>
                    <a:pt x="869" y="784"/>
                  </a:lnTo>
                  <a:lnTo>
                    <a:pt x="885" y="784"/>
                  </a:lnTo>
                  <a:lnTo>
                    <a:pt x="902" y="784"/>
                  </a:lnTo>
                  <a:lnTo>
                    <a:pt x="920" y="784"/>
                  </a:lnTo>
                  <a:lnTo>
                    <a:pt x="936" y="785"/>
                  </a:lnTo>
                  <a:lnTo>
                    <a:pt x="953" y="785"/>
                  </a:lnTo>
                  <a:lnTo>
                    <a:pt x="969" y="786"/>
                  </a:lnTo>
                  <a:lnTo>
                    <a:pt x="986" y="786"/>
                  </a:lnTo>
                  <a:lnTo>
                    <a:pt x="1004" y="786"/>
                  </a:lnTo>
                  <a:lnTo>
                    <a:pt x="1019" y="786"/>
                  </a:lnTo>
                  <a:lnTo>
                    <a:pt x="1035" y="786"/>
                  </a:lnTo>
                  <a:lnTo>
                    <a:pt x="1052" y="786"/>
                  </a:lnTo>
                  <a:lnTo>
                    <a:pt x="1068" y="788"/>
                  </a:lnTo>
                  <a:lnTo>
                    <a:pt x="1083" y="788"/>
                  </a:lnTo>
                  <a:lnTo>
                    <a:pt x="1100" y="788"/>
                  </a:lnTo>
                  <a:lnTo>
                    <a:pt x="1115" y="788"/>
                  </a:lnTo>
                  <a:lnTo>
                    <a:pt x="1132" y="789"/>
                  </a:lnTo>
                  <a:lnTo>
                    <a:pt x="1147" y="789"/>
                  </a:lnTo>
                  <a:lnTo>
                    <a:pt x="1160" y="789"/>
                  </a:lnTo>
                  <a:lnTo>
                    <a:pt x="1176" y="789"/>
                  </a:lnTo>
                  <a:lnTo>
                    <a:pt x="1192" y="789"/>
                  </a:lnTo>
                  <a:lnTo>
                    <a:pt x="1206" y="789"/>
                  </a:lnTo>
                  <a:lnTo>
                    <a:pt x="1221" y="789"/>
                  </a:lnTo>
                  <a:lnTo>
                    <a:pt x="1236" y="789"/>
                  </a:lnTo>
                  <a:lnTo>
                    <a:pt x="1250" y="789"/>
                  </a:lnTo>
                  <a:lnTo>
                    <a:pt x="1320" y="945"/>
                  </a:lnTo>
                  <a:lnTo>
                    <a:pt x="1319" y="953"/>
                  </a:lnTo>
                  <a:lnTo>
                    <a:pt x="1319" y="963"/>
                  </a:lnTo>
                  <a:lnTo>
                    <a:pt x="1319" y="972"/>
                  </a:lnTo>
                  <a:lnTo>
                    <a:pt x="1319" y="982"/>
                  </a:lnTo>
                  <a:lnTo>
                    <a:pt x="1319" y="992"/>
                  </a:lnTo>
                  <a:lnTo>
                    <a:pt x="1319" y="1001"/>
                  </a:lnTo>
                  <a:lnTo>
                    <a:pt x="1319" y="1011"/>
                  </a:lnTo>
                  <a:lnTo>
                    <a:pt x="1320" y="1021"/>
                  </a:lnTo>
                  <a:lnTo>
                    <a:pt x="1320" y="1030"/>
                  </a:lnTo>
                  <a:lnTo>
                    <a:pt x="1320" y="1040"/>
                  </a:lnTo>
                  <a:lnTo>
                    <a:pt x="1320" y="1050"/>
                  </a:lnTo>
                  <a:lnTo>
                    <a:pt x="1320" y="1061"/>
                  </a:lnTo>
                  <a:lnTo>
                    <a:pt x="1320" y="1070"/>
                  </a:lnTo>
                  <a:lnTo>
                    <a:pt x="1321" y="1080"/>
                  </a:lnTo>
                  <a:lnTo>
                    <a:pt x="1321" y="1089"/>
                  </a:lnTo>
                  <a:lnTo>
                    <a:pt x="1323" y="1100"/>
                  </a:lnTo>
                  <a:lnTo>
                    <a:pt x="1323" y="1110"/>
                  </a:lnTo>
                  <a:lnTo>
                    <a:pt x="1323" y="1121"/>
                  </a:lnTo>
                  <a:lnTo>
                    <a:pt x="1323" y="1131"/>
                  </a:lnTo>
                  <a:lnTo>
                    <a:pt x="1323" y="1140"/>
                  </a:lnTo>
                  <a:lnTo>
                    <a:pt x="1323" y="1150"/>
                  </a:lnTo>
                  <a:lnTo>
                    <a:pt x="1324" y="1161"/>
                  </a:lnTo>
                  <a:lnTo>
                    <a:pt x="1324" y="1171"/>
                  </a:lnTo>
                  <a:lnTo>
                    <a:pt x="1325" y="1182"/>
                  </a:lnTo>
                  <a:lnTo>
                    <a:pt x="1325" y="1193"/>
                  </a:lnTo>
                  <a:lnTo>
                    <a:pt x="1325" y="1202"/>
                  </a:lnTo>
                  <a:lnTo>
                    <a:pt x="1325" y="1212"/>
                  </a:lnTo>
                  <a:lnTo>
                    <a:pt x="1327" y="1223"/>
                  </a:lnTo>
                  <a:lnTo>
                    <a:pt x="1327" y="1233"/>
                  </a:lnTo>
                  <a:lnTo>
                    <a:pt x="1327" y="1244"/>
                  </a:lnTo>
                  <a:lnTo>
                    <a:pt x="1327" y="1253"/>
                  </a:lnTo>
                  <a:lnTo>
                    <a:pt x="1328" y="1264"/>
                  </a:lnTo>
                  <a:lnTo>
                    <a:pt x="1328" y="1274"/>
                  </a:lnTo>
                  <a:lnTo>
                    <a:pt x="1328" y="1284"/>
                  </a:lnTo>
                  <a:lnTo>
                    <a:pt x="1328" y="1295"/>
                  </a:lnTo>
                  <a:lnTo>
                    <a:pt x="1328" y="1304"/>
                  </a:lnTo>
                  <a:lnTo>
                    <a:pt x="1328" y="1314"/>
                  </a:lnTo>
                  <a:lnTo>
                    <a:pt x="1328" y="1324"/>
                  </a:lnTo>
                  <a:lnTo>
                    <a:pt x="1328" y="1335"/>
                  </a:lnTo>
                  <a:lnTo>
                    <a:pt x="1330" y="1344"/>
                  </a:lnTo>
                  <a:lnTo>
                    <a:pt x="1328" y="1355"/>
                  </a:lnTo>
                  <a:lnTo>
                    <a:pt x="1328" y="1365"/>
                  </a:lnTo>
                  <a:lnTo>
                    <a:pt x="1328" y="1375"/>
                  </a:lnTo>
                  <a:lnTo>
                    <a:pt x="1328" y="1384"/>
                  </a:lnTo>
                  <a:lnTo>
                    <a:pt x="1328" y="1395"/>
                  </a:lnTo>
                  <a:lnTo>
                    <a:pt x="1328" y="1405"/>
                  </a:lnTo>
                  <a:lnTo>
                    <a:pt x="1328" y="1415"/>
                  </a:lnTo>
                  <a:lnTo>
                    <a:pt x="1328" y="1426"/>
                  </a:lnTo>
                  <a:lnTo>
                    <a:pt x="1327" y="1435"/>
                  </a:lnTo>
                  <a:lnTo>
                    <a:pt x="1327" y="1445"/>
                  </a:lnTo>
                  <a:lnTo>
                    <a:pt x="1325" y="1455"/>
                  </a:lnTo>
                  <a:lnTo>
                    <a:pt x="1325" y="1464"/>
                  </a:lnTo>
                  <a:lnTo>
                    <a:pt x="1325" y="1474"/>
                  </a:lnTo>
                  <a:lnTo>
                    <a:pt x="1324" y="1484"/>
                  </a:lnTo>
                  <a:lnTo>
                    <a:pt x="1323" y="1493"/>
                  </a:lnTo>
                  <a:lnTo>
                    <a:pt x="1323" y="1503"/>
                  </a:lnTo>
                  <a:lnTo>
                    <a:pt x="1321" y="1512"/>
                  </a:lnTo>
                  <a:lnTo>
                    <a:pt x="1320" y="1522"/>
                  </a:lnTo>
                  <a:lnTo>
                    <a:pt x="1320" y="1532"/>
                  </a:lnTo>
                  <a:lnTo>
                    <a:pt x="1319" y="1541"/>
                  </a:lnTo>
                  <a:lnTo>
                    <a:pt x="1317" y="1551"/>
                  </a:lnTo>
                  <a:lnTo>
                    <a:pt x="1317" y="1561"/>
                  </a:lnTo>
                  <a:lnTo>
                    <a:pt x="1316" y="1570"/>
                  </a:lnTo>
                  <a:lnTo>
                    <a:pt x="1314" y="1580"/>
                  </a:lnTo>
                  <a:lnTo>
                    <a:pt x="1308" y="1581"/>
                  </a:lnTo>
                  <a:lnTo>
                    <a:pt x="1301" y="1583"/>
                  </a:lnTo>
                  <a:lnTo>
                    <a:pt x="1294" y="1583"/>
                  </a:lnTo>
                  <a:lnTo>
                    <a:pt x="1287" y="1585"/>
                  </a:lnTo>
                  <a:lnTo>
                    <a:pt x="1280" y="1585"/>
                  </a:lnTo>
                  <a:lnTo>
                    <a:pt x="1273" y="1585"/>
                  </a:lnTo>
                  <a:lnTo>
                    <a:pt x="1266" y="1585"/>
                  </a:lnTo>
                  <a:lnTo>
                    <a:pt x="1259" y="1585"/>
                  </a:lnTo>
                  <a:lnTo>
                    <a:pt x="1253" y="1584"/>
                  </a:lnTo>
                  <a:lnTo>
                    <a:pt x="1246" y="1583"/>
                  </a:lnTo>
                  <a:lnTo>
                    <a:pt x="1240" y="1581"/>
                  </a:lnTo>
                  <a:lnTo>
                    <a:pt x="1236" y="1581"/>
                  </a:lnTo>
                  <a:lnTo>
                    <a:pt x="1229" y="1579"/>
                  </a:lnTo>
                  <a:lnTo>
                    <a:pt x="1225" y="1577"/>
                  </a:lnTo>
                  <a:lnTo>
                    <a:pt x="1222" y="1574"/>
                  </a:lnTo>
                  <a:lnTo>
                    <a:pt x="1220" y="1572"/>
                  </a:lnTo>
                  <a:lnTo>
                    <a:pt x="1239" y="1518"/>
                  </a:lnTo>
                  <a:lnTo>
                    <a:pt x="1232" y="1517"/>
                  </a:lnTo>
                  <a:lnTo>
                    <a:pt x="1225" y="1515"/>
                  </a:lnTo>
                  <a:lnTo>
                    <a:pt x="1218" y="1512"/>
                  </a:lnTo>
                  <a:lnTo>
                    <a:pt x="1213" y="1512"/>
                  </a:lnTo>
                  <a:lnTo>
                    <a:pt x="1204" y="1510"/>
                  </a:lnTo>
                  <a:lnTo>
                    <a:pt x="1198" y="1508"/>
                  </a:lnTo>
                  <a:lnTo>
                    <a:pt x="1192" y="1507"/>
                  </a:lnTo>
                  <a:lnTo>
                    <a:pt x="1185" y="1506"/>
                  </a:lnTo>
                  <a:lnTo>
                    <a:pt x="1177" y="1503"/>
                  </a:lnTo>
                  <a:lnTo>
                    <a:pt x="1171" y="1501"/>
                  </a:lnTo>
                  <a:lnTo>
                    <a:pt x="1165" y="1500"/>
                  </a:lnTo>
                  <a:lnTo>
                    <a:pt x="1158" y="1499"/>
                  </a:lnTo>
                  <a:lnTo>
                    <a:pt x="1151" y="1496"/>
                  </a:lnTo>
                  <a:lnTo>
                    <a:pt x="1144" y="1495"/>
                  </a:lnTo>
                  <a:lnTo>
                    <a:pt x="1137" y="1493"/>
                  </a:lnTo>
                  <a:lnTo>
                    <a:pt x="1132" y="1492"/>
                  </a:lnTo>
                  <a:lnTo>
                    <a:pt x="1125" y="1489"/>
                  </a:lnTo>
                  <a:lnTo>
                    <a:pt x="1119" y="1489"/>
                  </a:lnTo>
                  <a:lnTo>
                    <a:pt x="1114" y="1488"/>
                  </a:lnTo>
                  <a:lnTo>
                    <a:pt x="1108" y="1486"/>
                  </a:lnTo>
                  <a:lnTo>
                    <a:pt x="1103" y="1485"/>
                  </a:lnTo>
                  <a:lnTo>
                    <a:pt x="1099" y="1484"/>
                  </a:lnTo>
                  <a:lnTo>
                    <a:pt x="1094" y="1482"/>
                  </a:lnTo>
                  <a:lnTo>
                    <a:pt x="1090" y="1481"/>
                  </a:lnTo>
                  <a:lnTo>
                    <a:pt x="1083" y="1477"/>
                  </a:lnTo>
                  <a:lnTo>
                    <a:pt x="1077" y="1472"/>
                  </a:lnTo>
                  <a:lnTo>
                    <a:pt x="1072" y="1468"/>
                  </a:lnTo>
                  <a:lnTo>
                    <a:pt x="1068" y="1463"/>
                  </a:lnTo>
                  <a:lnTo>
                    <a:pt x="1066" y="1456"/>
                  </a:lnTo>
                  <a:lnTo>
                    <a:pt x="1063" y="1450"/>
                  </a:lnTo>
                  <a:lnTo>
                    <a:pt x="1063" y="1444"/>
                  </a:lnTo>
                  <a:lnTo>
                    <a:pt x="1063" y="1437"/>
                  </a:lnTo>
                  <a:lnTo>
                    <a:pt x="1063" y="1430"/>
                  </a:lnTo>
                  <a:lnTo>
                    <a:pt x="1064" y="1422"/>
                  </a:lnTo>
                  <a:lnTo>
                    <a:pt x="1066" y="1415"/>
                  </a:lnTo>
                  <a:lnTo>
                    <a:pt x="1068" y="1408"/>
                  </a:lnTo>
                  <a:lnTo>
                    <a:pt x="1070" y="1399"/>
                  </a:lnTo>
                  <a:lnTo>
                    <a:pt x="1074" y="1391"/>
                  </a:lnTo>
                  <a:lnTo>
                    <a:pt x="1075" y="1382"/>
                  </a:lnTo>
                  <a:lnTo>
                    <a:pt x="1081" y="1375"/>
                  </a:lnTo>
                  <a:lnTo>
                    <a:pt x="1083" y="1366"/>
                  </a:lnTo>
                  <a:lnTo>
                    <a:pt x="1088" y="1358"/>
                  </a:lnTo>
                  <a:lnTo>
                    <a:pt x="1093" y="1350"/>
                  </a:lnTo>
                  <a:lnTo>
                    <a:pt x="1099" y="1343"/>
                  </a:lnTo>
                  <a:lnTo>
                    <a:pt x="1103" y="1335"/>
                  </a:lnTo>
                  <a:lnTo>
                    <a:pt x="1107" y="1326"/>
                  </a:lnTo>
                  <a:lnTo>
                    <a:pt x="1111" y="1320"/>
                  </a:lnTo>
                  <a:lnTo>
                    <a:pt x="1116" y="1311"/>
                  </a:lnTo>
                  <a:lnTo>
                    <a:pt x="1121" y="1304"/>
                  </a:lnTo>
                  <a:lnTo>
                    <a:pt x="1125" y="1298"/>
                  </a:lnTo>
                  <a:lnTo>
                    <a:pt x="1129" y="1291"/>
                  </a:lnTo>
                  <a:lnTo>
                    <a:pt x="1133" y="1286"/>
                  </a:lnTo>
                  <a:lnTo>
                    <a:pt x="1127" y="1281"/>
                  </a:lnTo>
                  <a:lnTo>
                    <a:pt x="1123" y="1278"/>
                  </a:lnTo>
                  <a:lnTo>
                    <a:pt x="1116" y="1274"/>
                  </a:lnTo>
                  <a:lnTo>
                    <a:pt x="1111" y="1271"/>
                  </a:lnTo>
                  <a:lnTo>
                    <a:pt x="1104" y="1269"/>
                  </a:lnTo>
                  <a:lnTo>
                    <a:pt x="1099" y="1267"/>
                  </a:lnTo>
                  <a:lnTo>
                    <a:pt x="1092" y="1266"/>
                  </a:lnTo>
                  <a:lnTo>
                    <a:pt x="1086" y="1266"/>
                  </a:lnTo>
                  <a:lnTo>
                    <a:pt x="1079" y="1264"/>
                  </a:lnTo>
                  <a:lnTo>
                    <a:pt x="1074" y="1266"/>
                  </a:lnTo>
                  <a:lnTo>
                    <a:pt x="1067" y="1267"/>
                  </a:lnTo>
                  <a:lnTo>
                    <a:pt x="1063" y="1271"/>
                  </a:lnTo>
                  <a:lnTo>
                    <a:pt x="1059" y="1275"/>
                  </a:lnTo>
                  <a:lnTo>
                    <a:pt x="1055" y="1282"/>
                  </a:lnTo>
                  <a:lnTo>
                    <a:pt x="1052" y="1284"/>
                  </a:lnTo>
                  <a:lnTo>
                    <a:pt x="1052" y="1288"/>
                  </a:lnTo>
                  <a:lnTo>
                    <a:pt x="1050" y="1292"/>
                  </a:lnTo>
                  <a:lnTo>
                    <a:pt x="1050" y="1298"/>
                  </a:lnTo>
                  <a:lnTo>
                    <a:pt x="1049" y="1304"/>
                  </a:lnTo>
                  <a:lnTo>
                    <a:pt x="1049" y="1313"/>
                  </a:lnTo>
                  <a:lnTo>
                    <a:pt x="1049" y="1321"/>
                  </a:lnTo>
                  <a:lnTo>
                    <a:pt x="1049" y="1331"/>
                  </a:lnTo>
                  <a:lnTo>
                    <a:pt x="1048" y="1339"/>
                  </a:lnTo>
                  <a:lnTo>
                    <a:pt x="1048" y="1347"/>
                  </a:lnTo>
                  <a:lnTo>
                    <a:pt x="1048" y="1355"/>
                  </a:lnTo>
                  <a:lnTo>
                    <a:pt x="1048" y="1365"/>
                  </a:lnTo>
                  <a:lnTo>
                    <a:pt x="1046" y="1373"/>
                  </a:lnTo>
                  <a:lnTo>
                    <a:pt x="1044" y="1382"/>
                  </a:lnTo>
                  <a:lnTo>
                    <a:pt x="1042" y="1390"/>
                  </a:lnTo>
                  <a:lnTo>
                    <a:pt x="1042" y="1398"/>
                  </a:lnTo>
                  <a:lnTo>
                    <a:pt x="1039" y="1405"/>
                  </a:lnTo>
                  <a:lnTo>
                    <a:pt x="1038" y="1412"/>
                  </a:lnTo>
                  <a:lnTo>
                    <a:pt x="1035" y="1420"/>
                  </a:lnTo>
                  <a:lnTo>
                    <a:pt x="1033" y="1427"/>
                  </a:lnTo>
                  <a:lnTo>
                    <a:pt x="1028" y="1433"/>
                  </a:lnTo>
                  <a:lnTo>
                    <a:pt x="1026" y="1438"/>
                  </a:lnTo>
                  <a:lnTo>
                    <a:pt x="1021" y="1444"/>
                  </a:lnTo>
                  <a:lnTo>
                    <a:pt x="1017" y="1448"/>
                  </a:lnTo>
                  <a:lnTo>
                    <a:pt x="1010" y="1452"/>
                  </a:lnTo>
                  <a:lnTo>
                    <a:pt x="1006" y="1455"/>
                  </a:lnTo>
                  <a:lnTo>
                    <a:pt x="999" y="1457"/>
                  </a:lnTo>
                  <a:lnTo>
                    <a:pt x="994" y="1460"/>
                  </a:lnTo>
                  <a:lnTo>
                    <a:pt x="986" y="1460"/>
                  </a:lnTo>
                  <a:lnTo>
                    <a:pt x="979" y="1460"/>
                  </a:lnTo>
                  <a:lnTo>
                    <a:pt x="971" y="1459"/>
                  </a:lnTo>
                  <a:lnTo>
                    <a:pt x="962" y="1457"/>
                  </a:lnTo>
                  <a:lnTo>
                    <a:pt x="957" y="1456"/>
                  </a:lnTo>
                  <a:lnTo>
                    <a:pt x="953" y="1453"/>
                  </a:lnTo>
                  <a:lnTo>
                    <a:pt x="947" y="1452"/>
                  </a:lnTo>
                  <a:lnTo>
                    <a:pt x="942" y="1449"/>
                  </a:lnTo>
                  <a:lnTo>
                    <a:pt x="936" y="1448"/>
                  </a:lnTo>
                  <a:lnTo>
                    <a:pt x="932" y="1445"/>
                  </a:lnTo>
                  <a:lnTo>
                    <a:pt x="925" y="1442"/>
                  </a:lnTo>
                  <a:lnTo>
                    <a:pt x="921" y="1439"/>
                  </a:lnTo>
                  <a:lnTo>
                    <a:pt x="921" y="1433"/>
                  </a:lnTo>
                  <a:lnTo>
                    <a:pt x="924" y="1426"/>
                  </a:lnTo>
                  <a:lnTo>
                    <a:pt x="924" y="1419"/>
                  </a:lnTo>
                  <a:lnTo>
                    <a:pt x="924" y="1413"/>
                  </a:lnTo>
                  <a:lnTo>
                    <a:pt x="924" y="1408"/>
                  </a:lnTo>
                  <a:lnTo>
                    <a:pt x="924" y="1404"/>
                  </a:lnTo>
                  <a:lnTo>
                    <a:pt x="921" y="1399"/>
                  </a:lnTo>
                  <a:lnTo>
                    <a:pt x="921" y="1395"/>
                  </a:lnTo>
                  <a:lnTo>
                    <a:pt x="916" y="1387"/>
                  </a:lnTo>
                  <a:lnTo>
                    <a:pt x="911" y="1379"/>
                  </a:lnTo>
                  <a:lnTo>
                    <a:pt x="903" y="1373"/>
                  </a:lnTo>
                  <a:lnTo>
                    <a:pt x="896" y="1368"/>
                  </a:lnTo>
                  <a:lnTo>
                    <a:pt x="891" y="1365"/>
                  </a:lnTo>
                  <a:lnTo>
                    <a:pt x="885" y="1364"/>
                  </a:lnTo>
                  <a:lnTo>
                    <a:pt x="881" y="1361"/>
                  </a:lnTo>
                  <a:lnTo>
                    <a:pt x="877" y="1360"/>
                  </a:lnTo>
                  <a:lnTo>
                    <a:pt x="872" y="1357"/>
                  </a:lnTo>
                  <a:lnTo>
                    <a:pt x="866" y="1355"/>
                  </a:lnTo>
                  <a:lnTo>
                    <a:pt x="861" y="1353"/>
                  </a:lnTo>
                  <a:lnTo>
                    <a:pt x="856" y="1353"/>
                  </a:lnTo>
                  <a:lnTo>
                    <a:pt x="851" y="1351"/>
                  </a:lnTo>
                  <a:lnTo>
                    <a:pt x="845" y="1350"/>
                  </a:lnTo>
                  <a:lnTo>
                    <a:pt x="840" y="1348"/>
                  </a:lnTo>
                  <a:lnTo>
                    <a:pt x="836" y="1347"/>
                  </a:lnTo>
                  <a:lnTo>
                    <a:pt x="830" y="1346"/>
                  </a:lnTo>
                  <a:lnTo>
                    <a:pt x="825" y="1344"/>
                  </a:lnTo>
                  <a:lnTo>
                    <a:pt x="821" y="1343"/>
                  </a:lnTo>
                  <a:lnTo>
                    <a:pt x="817" y="1343"/>
                  </a:lnTo>
                  <a:lnTo>
                    <a:pt x="811" y="1339"/>
                  </a:lnTo>
                  <a:lnTo>
                    <a:pt x="807" y="1335"/>
                  </a:lnTo>
                  <a:lnTo>
                    <a:pt x="803" y="1332"/>
                  </a:lnTo>
                  <a:lnTo>
                    <a:pt x="800" y="1329"/>
                  </a:lnTo>
                  <a:lnTo>
                    <a:pt x="795" y="1324"/>
                  </a:lnTo>
                  <a:lnTo>
                    <a:pt x="792" y="1320"/>
                  </a:lnTo>
                  <a:lnTo>
                    <a:pt x="788" y="1313"/>
                  </a:lnTo>
                  <a:lnTo>
                    <a:pt x="790" y="1307"/>
                  </a:lnTo>
                  <a:lnTo>
                    <a:pt x="792" y="1303"/>
                  </a:lnTo>
                  <a:lnTo>
                    <a:pt x="795" y="1299"/>
                  </a:lnTo>
                  <a:lnTo>
                    <a:pt x="799" y="1295"/>
                  </a:lnTo>
                  <a:lnTo>
                    <a:pt x="803" y="1291"/>
                  </a:lnTo>
                  <a:lnTo>
                    <a:pt x="808" y="1284"/>
                  </a:lnTo>
                  <a:lnTo>
                    <a:pt x="814" y="1277"/>
                  </a:lnTo>
                  <a:lnTo>
                    <a:pt x="817" y="1273"/>
                  </a:lnTo>
                  <a:lnTo>
                    <a:pt x="819" y="1269"/>
                  </a:lnTo>
                  <a:lnTo>
                    <a:pt x="823" y="1264"/>
                  </a:lnTo>
                  <a:lnTo>
                    <a:pt x="826" y="1260"/>
                  </a:lnTo>
                  <a:lnTo>
                    <a:pt x="829" y="1255"/>
                  </a:lnTo>
                  <a:lnTo>
                    <a:pt x="833" y="1251"/>
                  </a:lnTo>
                  <a:lnTo>
                    <a:pt x="839" y="1248"/>
                  </a:lnTo>
                  <a:lnTo>
                    <a:pt x="843" y="1245"/>
                  </a:lnTo>
                  <a:lnTo>
                    <a:pt x="848" y="1242"/>
                  </a:lnTo>
                  <a:lnTo>
                    <a:pt x="854" y="1242"/>
                  </a:lnTo>
                  <a:lnTo>
                    <a:pt x="859" y="1241"/>
                  </a:lnTo>
                  <a:lnTo>
                    <a:pt x="865" y="1240"/>
                  </a:lnTo>
                  <a:lnTo>
                    <a:pt x="869" y="1238"/>
                  </a:lnTo>
                  <a:lnTo>
                    <a:pt x="873" y="1237"/>
                  </a:lnTo>
                  <a:lnTo>
                    <a:pt x="877" y="1234"/>
                  </a:lnTo>
                  <a:lnTo>
                    <a:pt x="881" y="1231"/>
                  </a:lnTo>
                  <a:lnTo>
                    <a:pt x="883" y="1227"/>
                  </a:lnTo>
                  <a:lnTo>
                    <a:pt x="884" y="1223"/>
                  </a:lnTo>
                  <a:lnTo>
                    <a:pt x="884" y="1218"/>
                  </a:lnTo>
                  <a:lnTo>
                    <a:pt x="883" y="1212"/>
                  </a:lnTo>
                  <a:lnTo>
                    <a:pt x="883" y="1205"/>
                  </a:lnTo>
                  <a:lnTo>
                    <a:pt x="883" y="1200"/>
                  </a:lnTo>
                  <a:lnTo>
                    <a:pt x="883" y="1194"/>
                  </a:lnTo>
                  <a:lnTo>
                    <a:pt x="883" y="1189"/>
                  </a:lnTo>
                  <a:lnTo>
                    <a:pt x="881" y="1183"/>
                  </a:lnTo>
                  <a:lnTo>
                    <a:pt x="881" y="1179"/>
                  </a:lnTo>
                  <a:lnTo>
                    <a:pt x="881" y="1174"/>
                  </a:lnTo>
                  <a:lnTo>
                    <a:pt x="881" y="1171"/>
                  </a:lnTo>
                  <a:lnTo>
                    <a:pt x="880" y="1162"/>
                  </a:lnTo>
                  <a:lnTo>
                    <a:pt x="878" y="1157"/>
                  </a:lnTo>
                  <a:lnTo>
                    <a:pt x="876" y="1150"/>
                  </a:lnTo>
                  <a:lnTo>
                    <a:pt x="874" y="1146"/>
                  </a:lnTo>
                  <a:lnTo>
                    <a:pt x="872" y="1142"/>
                  </a:lnTo>
                  <a:lnTo>
                    <a:pt x="869" y="1138"/>
                  </a:lnTo>
                  <a:lnTo>
                    <a:pt x="865" y="1135"/>
                  </a:lnTo>
                  <a:lnTo>
                    <a:pt x="863" y="1134"/>
                  </a:lnTo>
                  <a:lnTo>
                    <a:pt x="855" y="1131"/>
                  </a:lnTo>
                  <a:lnTo>
                    <a:pt x="847" y="1134"/>
                  </a:lnTo>
                  <a:lnTo>
                    <a:pt x="843" y="1134"/>
                  </a:lnTo>
                  <a:lnTo>
                    <a:pt x="837" y="1135"/>
                  </a:lnTo>
                  <a:lnTo>
                    <a:pt x="832" y="1138"/>
                  </a:lnTo>
                  <a:lnTo>
                    <a:pt x="828" y="1139"/>
                  </a:lnTo>
                  <a:lnTo>
                    <a:pt x="821" y="1142"/>
                  </a:lnTo>
                  <a:lnTo>
                    <a:pt x="817" y="1146"/>
                  </a:lnTo>
                  <a:lnTo>
                    <a:pt x="811" y="1149"/>
                  </a:lnTo>
                  <a:lnTo>
                    <a:pt x="807" y="1154"/>
                  </a:lnTo>
                  <a:lnTo>
                    <a:pt x="800" y="1157"/>
                  </a:lnTo>
                  <a:lnTo>
                    <a:pt x="795" y="1161"/>
                  </a:lnTo>
                  <a:lnTo>
                    <a:pt x="789" y="1165"/>
                  </a:lnTo>
                  <a:lnTo>
                    <a:pt x="784" y="1171"/>
                  </a:lnTo>
                  <a:lnTo>
                    <a:pt x="778" y="1175"/>
                  </a:lnTo>
                  <a:lnTo>
                    <a:pt x="773" y="1179"/>
                  </a:lnTo>
                  <a:lnTo>
                    <a:pt x="767" y="1185"/>
                  </a:lnTo>
                  <a:lnTo>
                    <a:pt x="762" y="1190"/>
                  </a:lnTo>
                  <a:lnTo>
                    <a:pt x="757" y="1311"/>
                  </a:lnTo>
                  <a:lnTo>
                    <a:pt x="751" y="1315"/>
                  </a:lnTo>
                  <a:lnTo>
                    <a:pt x="744" y="1320"/>
                  </a:lnTo>
                  <a:lnTo>
                    <a:pt x="735" y="1324"/>
                  </a:lnTo>
                  <a:lnTo>
                    <a:pt x="727" y="1326"/>
                  </a:lnTo>
                  <a:lnTo>
                    <a:pt x="723" y="1328"/>
                  </a:lnTo>
                  <a:lnTo>
                    <a:pt x="718" y="1328"/>
                  </a:lnTo>
                  <a:lnTo>
                    <a:pt x="713" y="1329"/>
                  </a:lnTo>
                  <a:lnTo>
                    <a:pt x="709" y="1331"/>
                  </a:lnTo>
                  <a:lnTo>
                    <a:pt x="704" y="1331"/>
                  </a:lnTo>
                  <a:lnTo>
                    <a:pt x="698" y="1331"/>
                  </a:lnTo>
                  <a:lnTo>
                    <a:pt x="694" y="1331"/>
                  </a:lnTo>
                  <a:lnTo>
                    <a:pt x="690" y="1332"/>
                  </a:lnTo>
                  <a:lnTo>
                    <a:pt x="685" y="1331"/>
                  </a:lnTo>
                  <a:lnTo>
                    <a:pt x="678" y="1331"/>
                  </a:lnTo>
                  <a:lnTo>
                    <a:pt x="674" y="1329"/>
                  </a:lnTo>
                  <a:lnTo>
                    <a:pt x="668" y="1328"/>
                  </a:lnTo>
                  <a:lnTo>
                    <a:pt x="663" y="1326"/>
                  </a:lnTo>
                  <a:lnTo>
                    <a:pt x="657" y="1326"/>
                  </a:lnTo>
                  <a:lnTo>
                    <a:pt x="652" y="1324"/>
                  </a:lnTo>
                  <a:lnTo>
                    <a:pt x="646" y="1324"/>
                  </a:lnTo>
                  <a:lnTo>
                    <a:pt x="641" y="1321"/>
                  </a:lnTo>
                  <a:lnTo>
                    <a:pt x="636" y="1320"/>
                  </a:lnTo>
                  <a:lnTo>
                    <a:pt x="630" y="1317"/>
                  </a:lnTo>
                  <a:lnTo>
                    <a:pt x="625" y="1314"/>
                  </a:lnTo>
                  <a:lnTo>
                    <a:pt x="620" y="1311"/>
                  </a:lnTo>
                  <a:lnTo>
                    <a:pt x="616" y="1309"/>
                  </a:lnTo>
                  <a:lnTo>
                    <a:pt x="610" y="1304"/>
                  </a:lnTo>
                  <a:lnTo>
                    <a:pt x="606" y="1303"/>
                  </a:lnTo>
                  <a:lnTo>
                    <a:pt x="607" y="1295"/>
                  </a:lnTo>
                  <a:lnTo>
                    <a:pt x="607" y="1288"/>
                  </a:lnTo>
                  <a:lnTo>
                    <a:pt x="607" y="1280"/>
                  </a:lnTo>
                  <a:lnTo>
                    <a:pt x="607" y="1275"/>
                  </a:lnTo>
                  <a:lnTo>
                    <a:pt x="606" y="1270"/>
                  </a:lnTo>
                  <a:lnTo>
                    <a:pt x="605" y="1264"/>
                  </a:lnTo>
                  <a:lnTo>
                    <a:pt x="603" y="1259"/>
                  </a:lnTo>
                  <a:lnTo>
                    <a:pt x="602" y="1255"/>
                  </a:lnTo>
                  <a:lnTo>
                    <a:pt x="596" y="1247"/>
                  </a:lnTo>
                  <a:lnTo>
                    <a:pt x="590" y="1241"/>
                  </a:lnTo>
                  <a:lnTo>
                    <a:pt x="581" y="1236"/>
                  </a:lnTo>
                  <a:lnTo>
                    <a:pt x="573" y="1231"/>
                  </a:lnTo>
                  <a:lnTo>
                    <a:pt x="569" y="1229"/>
                  </a:lnTo>
                  <a:lnTo>
                    <a:pt x="563" y="1226"/>
                  </a:lnTo>
                  <a:lnTo>
                    <a:pt x="559" y="1224"/>
                  </a:lnTo>
                  <a:lnTo>
                    <a:pt x="554" y="1223"/>
                  </a:lnTo>
                  <a:lnTo>
                    <a:pt x="548" y="1222"/>
                  </a:lnTo>
                  <a:lnTo>
                    <a:pt x="543" y="1219"/>
                  </a:lnTo>
                  <a:lnTo>
                    <a:pt x="537" y="1218"/>
                  </a:lnTo>
                  <a:lnTo>
                    <a:pt x="532" y="1218"/>
                  </a:lnTo>
                  <a:lnTo>
                    <a:pt x="526" y="1215"/>
                  </a:lnTo>
                  <a:lnTo>
                    <a:pt x="521" y="1213"/>
                  </a:lnTo>
                  <a:lnTo>
                    <a:pt x="515" y="1212"/>
                  </a:lnTo>
                  <a:lnTo>
                    <a:pt x="511" y="1211"/>
                  </a:lnTo>
                  <a:lnTo>
                    <a:pt x="506" y="1209"/>
                  </a:lnTo>
                  <a:lnTo>
                    <a:pt x="500" y="1208"/>
                  </a:lnTo>
                  <a:lnTo>
                    <a:pt x="495" y="1207"/>
                  </a:lnTo>
                  <a:lnTo>
                    <a:pt x="491" y="1205"/>
                  </a:lnTo>
                  <a:lnTo>
                    <a:pt x="482" y="1204"/>
                  </a:lnTo>
                  <a:lnTo>
                    <a:pt x="475" y="1204"/>
                  </a:lnTo>
                  <a:lnTo>
                    <a:pt x="470" y="1204"/>
                  </a:lnTo>
                  <a:lnTo>
                    <a:pt x="463" y="1204"/>
                  </a:lnTo>
                  <a:lnTo>
                    <a:pt x="458" y="1202"/>
                  </a:lnTo>
                  <a:lnTo>
                    <a:pt x="452" y="1201"/>
                  </a:lnTo>
                  <a:lnTo>
                    <a:pt x="447" y="1201"/>
                  </a:lnTo>
                  <a:lnTo>
                    <a:pt x="442" y="1200"/>
                  </a:lnTo>
                  <a:lnTo>
                    <a:pt x="434" y="1196"/>
                  </a:lnTo>
                  <a:lnTo>
                    <a:pt x="427" y="1191"/>
                  </a:lnTo>
                  <a:lnTo>
                    <a:pt x="420" y="1186"/>
                  </a:lnTo>
                  <a:lnTo>
                    <a:pt x="415" y="1182"/>
                  </a:lnTo>
                  <a:lnTo>
                    <a:pt x="411" y="1175"/>
                  </a:lnTo>
                  <a:lnTo>
                    <a:pt x="407" y="1168"/>
                  </a:lnTo>
                  <a:lnTo>
                    <a:pt x="405" y="1161"/>
                  </a:lnTo>
                  <a:lnTo>
                    <a:pt x="403" y="1153"/>
                  </a:lnTo>
                  <a:lnTo>
                    <a:pt x="401" y="1145"/>
                  </a:lnTo>
                  <a:lnTo>
                    <a:pt x="403" y="1136"/>
                  </a:lnTo>
                  <a:lnTo>
                    <a:pt x="403" y="1127"/>
                  </a:lnTo>
                  <a:lnTo>
                    <a:pt x="404" y="1118"/>
                  </a:lnTo>
                  <a:lnTo>
                    <a:pt x="404" y="1114"/>
                  </a:lnTo>
                  <a:lnTo>
                    <a:pt x="405" y="1109"/>
                  </a:lnTo>
                  <a:lnTo>
                    <a:pt x="405" y="1105"/>
                  </a:lnTo>
                  <a:lnTo>
                    <a:pt x="407" y="1099"/>
                  </a:lnTo>
                  <a:lnTo>
                    <a:pt x="407" y="1094"/>
                  </a:lnTo>
                  <a:lnTo>
                    <a:pt x="409" y="1089"/>
                  </a:lnTo>
                  <a:lnTo>
                    <a:pt x="409" y="1084"/>
                  </a:lnTo>
                  <a:lnTo>
                    <a:pt x="412" y="1080"/>
                  </a:lnTo>
                  <a:lnTo>
                    <a:pt x="414" y="1074"/>
                  </a:lnTo>
                  <a:lnTo>
                    <a:pt x="415" y="1070"/>
                  </a:lnTo>
                  <a:lnTo>
                    <a:pt x="416" y="1065"/>
                  </a:lnTo>
                  <a:lnTo>
                    <a:pt x="419" y="1061"/>
                  </a:lnTo>
                  <a:lnTo>
                    <a:pt x="420" y="1056"/>
                  </a:lnTo>
                  <a:lnTo>
                    <a:pt x="422" y="1051"/>
                  </a:lnTo>
                  <a:lnTo>
                    <a:pt x="425" y="1045"/>
                  </a:lnTo>
                  <a:lnTo>
                    <a:pt x="427" y="1041"/>
                  </a:lnTo>
                  <a:lnTo>
                    <a:pt x="429" y="1037"/>
                  </a:lnTo>
                  <a:lnTo>
                    <a:pt x="430" y="1032"/>
                  </a:lnTo>
                  <a:lnTo>
                    <a:pt x="433" y="1026"/>
                  </a:lnTo>
                  <a:lnTo>
                    <a:pt x="434" y="1023"/>
                  </a:lnTo>
                  <a:lnTo>
                    <a:pt x="438" y="1014"/>
                  </a:lnTo>
                  <a:lnTo>
                    <a:pt x="444" y="1005"/>
                  </a:lnTo>
                  <a:lnTo>
                    <a:pt x="447" y="997"/>
                  </a:lnTo>
                  <a:lnTo>
                    <a:pt x="451" y="989"/>
                  </a:lnTo>
                  <a:lnTo>
                    <a:pt x="455" y="981"/>
                  </a:lnTo>
                  <a:lnTo>
                    <a:pt x="459" y="975"/>
                  </a:lnTo>
                  <a:lnTo>
                    <a:pt x="453" y="971"/>
                  </a:lnTo>
                  <a:lnTo>
                    <a:pt x="449" y="968"/>
                  </a:lnTo>
                  <a:lnTo>
                    <a:pt x="442" y="965"/>
                  </a:lnTo>
                  <a:lnTo>
                    <a:pt x="437" y="961"/>
                  </a:lnTo>
                  <a:lnTo>
                    <a:pt x="430" y="963"/>
                  </a:lnTo>
                  <a:lnTo>
                    <a:pt x="425" y="967"/>
                  </a:lnTo>
                  <a:lnTo>
                    <a:pt x="418" y="968"/>
                  </a:lnTo>
                  <a:lnTo>
                    <a:pt x="414" y="972"/>
                  </a:lnTo>
                  <a:lnTo>
                    <a:pt x="409" y="977"/>
                  </a:lnTo>
                  <a:lnTo>
                    <a:pt x="405" y="982"/>
                  </a:lnTo>
                  <a:lnTo>
                    <a:pt x="401" y="988"/>
                  </a:lnTo>
                  <a:lnTo>
                    <a:pt x="398" y="994"/>
                  </a:lnTo>
                  <a:lnTo>
                    <a:pt x="396" y="1000"/>
                  </a:lnTo>
                  <a:lnTo>
                    <a:pt x="393" y="1005"/>
                  </a:lnTo>
                  <a:lnTo>
                    <a:pt x="392" y="1012"/>
                  </a:lnTo>
                  <a:lnTo>
                    <a:pt x="390" y="1019"/>
                  </a:lnTo>
                  <a:lnTo>
                    <a:pt x="387" y="1025"/>
                  </a:lnTo>
                  <a:lnTo>
                    <a:pt x="386" y="1032"/>
                  </a:lnTo>
                  <a:lnTo>
                    <a:pt x="385" y="1037"/>
                  </a:lnTo>
                  <a:lnTo>
                    <a:pt x="385" y="1044"/>
                  </a:lnTo>
                  <a:lnTo>
                    <a:pt x="385" y="1050"/>
                  </a:lnTo>
                  <a:lnTo>
                    <a:pt x="386" y="1055"/>
                  </a:lnTo>
                  <a:lnTo>
                    <a:pt x="387" y="1061"/>
                  </a:lnTo>
                  <a:lnTo>
                    <a:pt x="389" y="1066"/>
                  </a:lnTo>
                  <a:lnTo>
                    <a:pt x="390" y="1070"/>
                  </a:lnTo>
                  <a:lnTo>
                    <a:pt x="390" y="1076"/>
                  </a:lnTo>
                  <a:lnTo>
                    <a:pt x="392" y="1081"/>
                  </a:lnTo>
                  <a:lnTo>
                    <a:pt x="393" y="1085"/>
                  </a:lnTo>
                  <a:lnTo>
                    <a:pt x="392" y="1094"/>
                  </a:lnTo>
                  <a:lnTo>
                    <a:pt x="392" y="1103"/>
                  </a:lnTo>
                  <a:lnTo>
                    <a:pt x="390" y="1110"/>
                  </a:lnTo>
                  <a:lnTo>
                    <a:pt x="389" y="1118"/>
                  </a:lnTo>
                  <a:lnTo>
                    <a:pt x="385" y="1124"/>
                  </a:lnTo>
                  <a:lnTo>
                    <a:pt x="382" y="1131"/>
                  </a:lnTo>
                  <a:lnTo>
                    <a:pt x="376" y="1136"/>
                  </a:lnTo>
                  <a:lnTo>
                    <a:pt x="372" y="1142"/>
                  </a:lnTo>
                  <a:lnTo>
                    <a:pt x="367" y="1147"/>
                  </a:lnTo>
                  <a:lnTo>
                    <a:pt x="361" y="1153"/>
                  </a:lnTo>
                  <a:lnTo>
                    <a:pt x="354" y="1157"/>
                  </a:lnTo>
                  <a:lnTo>
                    <a:pt x="349" y="1161"/>
                  </a:lnTo>
                  <a:lnTo>
                    <a:pt x="342" y="1162"/>
                  </a:lnTo>
                  <a:lnTo>
                    <a:pt x="334" y="1167"/>
                  </a:lnTo>
                  <a:lnTo>
                    <a:pt x="326" y="1169"/>
                  </a:lnTo>
                  <a:lnTo>
                    <a:pt x="319" y="1171"/>
                  </a:lnTo>
                  <a:lnTo>
                    <a:pt x="309" y="1174"/>
                  </a:lnTo>
                  <a:lnTo>
                    <a:pt x="301" y="1175"/>
                  </a:lnTo>
                  <a:lnTo>
                    <a:pt x="293" y="1178"/>
                  </a:lnTo>
                  <a:lnTo>
                    <a:pt x="284" y="1179"/>
                  </a:lnTo>
                  <a:lnTo>
                    <a:pt x="280" y="1179"/>
                  </a:lnTo>
                  <a:lnTo>
                    <a:pt x="275" y="1180"/>
                  </a:lnTo>
                  <a:lnTo>
                    <a:pt x="271" y="1182"/>
                  </a:lnTo>
                  <a:lnTo>
                    <a:pt x="265" y="1182"/>
                  </a:lnTo>
                  <a:lnTo>
                    <a:pt x="257" y="1183"/>
                  </a:lnTo>
                  <a:lnTo>
                    <a:pt x="249" y="1185"/>
                  </a:lnTo>
                  <a:lnTo>
                    <a:pt x="243" y="1185"/>
                  </a:lnTo>
                  <a:lnTo>
                    <a:pt x="239" y="1185"/>
                  </a:lnTo>
                  <a:lnTo>
                    <a:pt x="235" y="1186"/>
                  </a:lnTo>
                  <a:lnTo>
                    <a:pt x="231" y="1186"/>
                  </a:lnTo>
                  <a:lnTo>
                    <a:pt x="221" y="1186"/>
                  </a:lnTo>
                  <a:lnTo>
                    <a:pt x="214" y="1187"/>
                  </a:lnTo>
                  <a:lnTo>
                    <a:pt x="211" y="1187"/>
                  </a:lnTo>
                  <a:lnTo>
                    <a:pt x="210" y="1187"/>
                  </a:lnTo>
                  <a:lnTo>
                    <a:pt x="204" y="1187"/>
                  </a:lnTo>
                  <a:lnTo>
                    <a:pt x="200" y="1189"/>
                  </a:lnTo>
                  <a:lnTo>
                    <a:pt x="193" y="1189"/>
                  </a:lnTo>
                  <a:lnTo>
                    <a:pt x="188" y="1190"/>
                  </a:lnTo>
                  <a:lnTo>
                    <a:pt x="181" y="1193"/>
                  </a:lnTo>
                  <a:lnTo>
                    <a:pt x="173" y="1194"/>
                  </a:lnTo>
                  <a:lnTo>
                    <a:pt x="163" y="1196"/>
                  </a:lnTo>
                  <a:lnTo>
                    <a:pt x="155" y="1198"/>
                  </a:lnTo>
                  <a:lnTo>
                    <a:pt x="151" y="1198"/>
                  </a:lnTo>
                  <a:lnTo>
                    <a:pt x="147" y="1201"/>
                  </a:lnTo>
                  <a:lnTo>
                    <a:pt x="141" y="1201"/>
                  </a:lnTo>
                  <a:lnTo>
                    <a:pt x="137" y="1202"/>
                  </a:lnTo>
                  <a:lnTo>
                    <a:pt x="133" y="1204"/>
                  </a:lnTo>
                  <a:lnTo>
                    <a:pt x="127" y="1204"/>
                  </a:lnTo>
                  <a:lnTo>
                    <a:pt x="123" y="1205"/>
                  </a:lnTo>
                  <a:lnTo>
                    <a:pt x="119" y="1207"/>
                  </a:lnTo>
                  <a:lnTo>
                    <a:pt x="110" y="1209"/>
                  </a:lnTo>
                  <a:lnTo>
                    <a:pt x="103" y="1212"/>
                  </a:lnTo>
                  <a:lnTo>
                    <a:pt x="94" y="1215"/>
                  </a:lnTo>
                  <a:lnTo>
                    <a:pt x="89" y="1218"/>
                  </a:lnTo>
                  <a:lnTo>
                    <a:pt x="81" y="1219"/>
                  </a:lnTo>
                  <a:lnTo>
                    <a:pt x="75" y="1222"/>
                  </a:lnTo>
                  <a:lnTo>
                    <a:pt x="75" y="1227"/>
                  </a:lnTo>
                  <a:lnTo>
                    <a:pt x="75" y="1234"/>
                  </a:lnTo>
                  <a:lnTo>
                    <a:pt x="75" y="1240"/>
                  </a:lnTo>
                  <a:lnTo>
                    <a:pt x="75" y="1245"/>
                  </a:lnTo>
                  <a:lnTo>
                    <a:pt x="74" y="1249"/>
                  </a:lnTo>
                  <a:lnTo>
                    <a:pt x="72" y="1255"/>
                  </a:lnTo>
                  <a:lnTo>
                    <a:pt x="70" y="1259"/>
                  </a:lnTo>
                  <a:lnTo>
                    <a:pt x="68" y="1263"/>
                  </a:lnTo>
                  <a:lnTo>
                    <a:pt x="66" y="1266"/>
                  </a:lnTo>
                  <a:lnTo>
                    <a:pt x="61" y="1267"/>
                  </a:lnTo>
                  <a:lnTo>
                    <a:pt x="57" y="1270"/>
                  </a:lnTo>
                  <a:lnTo>
                    <a:pt x="53" y="1273"/>
                  </a:lnTo>
                  <a:lnTo>
                    <a:pt x="49" y="1274"/>
                  </a:lnTo>
                  <a:lnTo>
                    <a:pt x="44" y="1275"/>
                  </a:lnTo>
                  <a:lnTo>
                    <a:pt x="38" y="1277"/>
                  </a:lnTo>
                  <a:lnTo>
                    <a:pt x="33" y="1278"/>
                  </a:lnTo>
                  <a:lnTo>
                    <a:pt x="31" y="1284"/>
                  </a:lnTo>
                  <a:lnTo>
                    <a:pt x="30" y="1291"/>
                  </a:lnTo>
                  <a:lnTo>
                    <a:pt x="30" y="1296"/>
                  </a:lnTo>
                  <a:lnTo>
                    <a:pt x="30" y="1303"/>
                  </a:lnTo>
                  <a:lnTo>
                    <a:pt x="28" y="1309"/>
                  </a:lnTo>
                  <a:lnTo>
                    <a:pt x="28" y="1315"/>
                  </a:lnTo>
                  <a:lnTo>
                    <a:pt x="28" y="1321"/>
                  </a:lnTo>
                  <a:lnTo>
                    <a:pt x="28" y="1328"/>
                  </a:lnTo>
                  <a:lnTo>
                    <a:pt x="28" y="1332"/>
                  </a:lnTo>
                  <a:lnTo>
                    <a:pt x="28" y="1339"/>
                  </a:lnTo>
                  <a:lnTo>
                    <a:pt x="28" y="1344"/>
                  </a:lnTo>
                  <a:lnTo>
                    <a:pt x="28" y="1351"/>
                  </a:lnTo>
                  <a:lnTo>
                    <a:pt x="28" y="1357"/>
                  </a:lnTo>
                  <a:lnTo>
                    <a:pt x="28" y="1364"/>
                  </a:lnTo>
                  <a:lnTo>
                    <a:pt x="30" y="1369"/>
                  </a:lnTo>
                  <a:lnTo>
                    <a:pt x="30" y="1376"/>
                  </a:lnTo>
                  <a:lnTo>
                    <a:pt x="30" y="1380"/>
                  </a:lnTo>
                  <a:lnTo>
                    <a:pt x="30" y="1387"/>
                  </a:lnTo>
                  <a:lnTo>
                    <a:pt x="30" y="1393"/>
                  </a:lnTo>
                  <a:lnTo>
                    <a:pt x="31" y="1399"/>
                  </a:lnTo>
                  <a:lnTo>
                    <a:pt x="31" y="1405"/>
                  </a:lnTo>
                  <a:lnTo>
                    <a:pt x="33" y="1410"/>
                  </a:lnTo>
                  <a:lnTo>
                    <a:pt x="33" y="1416"/>
                  </a:lnTo>
                  <a:lnTo>
                    <a:pt x="35" y="1423"/>
                  </a:lnTo>
                  <a:lnTo>
                    <a:pt x="35" y="1428"/>
                  </a:lnTo>
                  <a:lnTo>
                    <a:pt x="35" y="1435"/>
                  </a:lnTo>
                  <a:lnTo>
                    <a:pt x="37" y="1439"/>
                  </a:lnTo>
                  <a:lnTo>
                    <a:pt x="37" y="1446"/>
                  </a:lnTo>
                  <a:lnTo>
                    <a:pt x="38" y="1452"/>
                  </a:lnTo>
                  <a:lnTo>
                    <a:pt x="39" y="1457"/>
                  </a:lnTo>
                  <a:lnTo>
                    <a:pt x="39" y="1464"/>
                  </a:lnTo>
                  <a:lnTo>
                    <a:pt x="41" y="1470"/>
                  </a:lnTo>
                  <a:lnTo>
                    <a:pt x="41" y="1475"/>
                  </a:lnTo>
                  <a:lnTo>
                    <a:pt x="44" y="1481"/>
                  </a:lnTo>
                  <a:lnTo>
                    <a:pt x="44" y="1486"/>
                  </a:lnTo>
                  <a:lnTo>
                    <a:pt x="45" y="1493"/>
                  </a:lnTo>
                  <a:lnTo>
                    <a:pt x="45" y="1499"/>
                  </a:lnTo>
                  <a:lnTo>
                    <a:pt x="48" y="1504"/>
                  </a:lnTo>
                  <a:lnTo>
                    <a:pt x="48" y="1510"/>
                  </a:lnTo>
                  <a:lnTo>
                    <a:pt x="49" y="1517"/>
                  </a:lnTo>
                  <a:lnTo>
                    <a:pt x="50" y="1522"/>
                  </a:lnTo>
                  <a:lnTo>
                    <a:pt x="52" y="1529"/>
                  </a:lnTo>
                  <a:lnTo>
                    <a:pt x="53" y="1533"/>
                  </a:lnTo>
                  <a:lnTo>
                    <a:pt x="55" y="1540"/>
                  </a:lnTo>
                  <a:lnTo>
                    <a:pt x="56" y="1546"/>
                  </a:lnTo>
                  <a:lnTo>
                    <a:pt x="57" y="1552"/>
                  </a:lnTo>
                  <a:lnTo>
                    <a:pt x="57" y="1558"/>
                  </a:lnTo>
                  <a:lnTo>
                    <a:pt x="60" y="1565"/>
                  </a:lnTo>
                  <a:lnTo>
                    <a:pt x="60" y="1570"/>
                  </a:lnTo>
                  <a:lnTo>
                    <a:pt x="61" y="1577"/>
                  </a:lnTo>
                  <a:lnTo>
                    <a:pt x="61" y="1583"/>
                  </a:lnTo>
                  <a:lnTo>
                    <a:pt x="64" y="1590"/>
                  </a:lnTo>
                  <a:lnTo>
                    <a:pt x="64" y="1595"/>
                  </a:lnTo>
                  <a:lnTo>
                    <a:pt x="66" y="1602"/>
                  </a:lnTo>
                  <a:lnTo>
                    <a:pt x="67" y="1607"/>
                  </a:lnTo>
                  <a:lnTo>
                    <a:pt x="68" y="1614"/>
                  </a:lnTo>
                  <a:lnTo>
                    <a:pt x="70" y="1621"/>
                  </a:lnTo>
                  <a:lnTo>
                    <a:pt x="71" y="1627"/>
                  </a:lnTo>
                  <a:lnTo>
                    <a:pt x="72" y="1634"/>
                  </a:lnTo>
                  <a:lnTo>
                    <a:pt x="74" y="1641"/>
                  </a:lnTo>
                  <a:lnTo>
                    <a:pt x="74" y="1647"/>
                  </a:lnTo>
                  <a:lnTo>
                    <a:pt x="77" y="1654"/>
                  </a:lnTo>
                  <a:lnTo>
                    <a:pt x="77" y="1660"/>
                  </a:lnTo>
                  <a:lnTo>
                    <a:pt x="78" y="1668"/>
                  </a:lnTo>
                  <a:lnTo>
                    <a:pt x="72" y="1667"/>
                  </a:lnTo>
                  <a:lnTo>
                    <a:pt x="66" y="1667"/>
                  </a:lnTo>
                  <a:lnTo>
                    <a:pt x="57" y="1667"/>
                  </a:lnTo>
                  <a:lnTo>
                    <a:pt x="53" y="1667"/>
                  </a:lnTo>
                  <a:lnTo>
                    <a:pt x="50" y="1657"/>
                  </a:lnTo>
                  <a:lnTo>
                    <a:pt x="48" y="1650"/>
                  </a:lnTo>
                  <a:lnTo>
                    <a:pt x="45" y="1641"/>
                  </a:lnTo>
                  <a:lnTo>
                    <a:pt x="44" y="1634"/>
                  </a:lnTo>
                  <a:lnTo>
                    <a:pt x="41" y="1624"/>
                  </a:lnTo>
                  <a:lnTo>
                    <a:pt x="39" y="1616"/>
                  </a:lnTo>
                  <a:lnTo>
                    <a:pt x="37" y="1607"/>
                  </a:lnTo>
                  <a:lnTo>
                    <a:pt x="35" y="1599"/>
                  </a:lnTo>
                  <a:lnTo>
                    <a:pt x="33" y="1590"/>
                  </a:lnTo>
                  <a:lnTo>
                    <a:pt x="31" y="1581"/>
                  </a:lnTo>
                  <a:lnTo>
                    <a:pt x="30" y="1573"/>
                  </a:lnTo>
                  <a:lnTo>
                    <a:pt x="28" y="1565"/>
                  </a:lnTo>
                  <a:lnTo>
                    <a:pt x="27" y="1555"/>
                  </a:lnTo>
                  <a:lnTo>
                    <a:pt x="26" y="1547"/>
                  </a:lnTo>
                  <a:lnTo>
                    <a:pt x="24" y="1537"/>
                  </a:lnTo>
                  <a:lnTo>
                    <a:pt x="23" y="1529"/>
                  </a:lnTo>
                  <a:lnTo>
                    <a:pt x="22" y="1525"/>
                  </a:lnTo>
                  <a:lnTo>
                    <a:pt x="20" y="1519"/>
                  </a:lnTo>
                  <a:lnTo>
                    <a:pt x="20" y="1515"/>
                  </a:lnTo>
                  <a:lnTo>
                    <a:pt x="20" y="1511"/>
                  </a:lnTo>
                  <a:lnTo>
                    <a:pt x="19" y="1506"/>
                  </a:lnTo>
                  <a:lnTo>
                    <a:pt x="19" y="1501"/>
                  </a:lnTo>
                  <a:lnTo>
                    <a:pt x="17" y="1497"/>
                  </a:lnTo>
                  <a:lnTo>
                    <a:pt x="17" y="1493"/>
                  </a:lnTo>
                  <a:lnTo>
                    <a:pt x="16" y="1484"/>
                  </a:lnTo>
                  <a:lnTo>
                    <a:pt x="16" y="1475"/>
                  </a:lnTo>
                  <a:lnTo>
                    <a:pt x="13" y="1466"/>
                  </a:lnTo>
                  <a:lnTo>
                    <a:pt x="13" y="1457"/>
                  </a:lnTo>
                  <a:lnTo>
                    <a:pt x="13" y="1453"/>
                  </a:lnTo>
                  <a:lnTo>
                    <a:pt x="12" y="1448"/>
                  </a:lnTo>
                  <a:lnTo>
                    <a:pt x="12" y="1444"/>
                  </a:lnTo>
                  <a:lnTo>
                    <a:pt x="12" y="1439"/>
                  </a:lnTo>
                  <a:lnTo>
                    <a:pt x="11" y="1430"/>
                  </a:lnTo>
                  <a:lnTo>
                    <a:pt x="11" y="1422"/>
                  </a:lnTo>
                  <a:lnTo>
                    <a:pt x="9" y="1413"/>
                  </a:lnTo>
                  <a:lnTo>
                    <a:pt x="9" y="1405"/>
                  </a:lnTo>
                  <a:lnTo>
                    <a:pt x="9" y="1395"/>
                  </a:lnTo>
                  <a:lnTo>
                    <a:pt x="9" y="1388"/>
                  </a:lnTo>
                  <a:lnTo>
                    <a:pt x="9" y="1382"/>
                  </a:lnTo>
                  <a:lnTo>
                    <a:pt x="8" y="1375"/>
                  </a:lnTo>
                  <a:lnTo>
                    <a:pt x="8" y="1368"/>
                  </a:lnTo>
                  <a:lnTo>
                    <a:pt x="8" y="1362"/>
                  </a:lnTo>
                  <a:lnTo>
                    <a:pt x="5" y="1355"/>
                  </a:lnTo>
                  <a:lnTo>
                    <a:pt x="5" y="1350"/>
                  </a:lnTo>
                  <a:lnTo>
                    <a:pt x="4" y="1343"/>
                  </a:lnTo>
                  <a:lnTo>
                    <a:pt x="4" y="1337"/>
                  </a:lnTo>
                  <a:lnTo>
                    <a:pt x="2" y="1331"/>
                  </a:lnTo>
                  <a:lnTo>
                    <a:pt x="1" y="1325"/>
                  </a:lnTo>
                  <a:lnTo>
                    <a:pt x="1" y="1318"/>
                  </a:lnTo>
                  <a:lnTo>
                    <a:pt x="0" y="1314"/>
                  </a:lnTo>
                  <a:lnTo>
                    <a:pt x="0" y="1307"/>
                  </a:lnTo>
                  <a:lnTo>
                    <a:pt x="0" y="1303"/>
                  </a:lnTo>
                  <a:lnTo>
                    <a:pt x="0" y="1298"/>
                  </a:lnTo>
                  <a:lnTo>
                    <a:pt x="0" y="1292"/>
                  </a:lnTo>
                  <a:lnTo>
                    <a:pt x="0" y="1288"/>
                  </a:lnTo>
                  <a:lnTo>
                    <a:pt x="0" y="1282"/>
                  </a:lnTo>
                  <a:lnTo>
                    <a:pt x="0" y="1278"/>
                  </a:lnTo>
                  <a:lnTo>
                    <a:pt x="1" y="1274"/>
                  </a:lnTo>
                  <a:lnTo>
                    <a:pt x="4" y="1266"/>
                  </a:lnTo>
                  <a:lnTo>
                    <a:pt x="9" y="1260"/>
                  </a:lnTo>
                  <a:lnTo>
                    <a:pt x="13" y="1255"/>
                  </a:lnTo>
                  <a:lnTo>
                    <a:pt x="22" y="1251"/>
                  </a:lnTo>
                  <a:lnTo>
                    <a:pt x="27" y="1249"/>
                  </a:lnTo>
                  <a:lnTo>
                    <a:pt x="33" y="1248"/>
                  </a:lnTo>
                  <a:lnTo>
                    <a:pt x="39" y="1248"/>
                  </a:lnTo>
                  <a:lnTo>
                    <a:pt x="46" y="1249"/>
                  </a:lnTo>
                  <a:lnTo>
                    <a:pt x="46" y="1249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9" name="Freeform 89">
              <a:extLst>
                <a:ext uri="{FF2B5EF4-FFF2-40B4-BE49-F238E27FC236}">
                  <a16:creationId xmlns:a16="http://schemas.microsoft.com/office/drawing/2014/main" id="{9C9C2EC7-E8B4-4133-BAF3-261505D30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69"/>
              <a:ext cx="399" cy="518"/>
            </a:xfrm>
            <a:custGeom>
              <a:avLst/>
              <a:gdLst>
                <a:gd name="T0" fmla="*/ 73 w 399"/>
                <a:gd name="T1" fmla="*/ 23 h 518"/>
                <a:gd name="T2" fmla="*/ 48 w 399"/>
                <a:gd name="T3" fmla="*/ 57 h 518"/>
                <a:gd name="T4" fmla="*/ 31 w 399"/>
                <a:gd name="T5" fmla="*/ 94 h 518"/>
                <a:gd name="T6" fmla="*/ 18 w 399"/>
                <a:gd name="T7" fmla="*/ 131 h 518"/>
                <a:gd name="T8" fmla="*/ 9 w 399"/>
                <a:gd name="T9" fmla="*/ 171 h 518"/>
                <a:gd name="T10" fmla="*/ 3 w 399"/>
                <a:gd name="T11" fmla="*/ 212 h 518"/>
                <a:gd name="T12" fmla="*/ 1 w 399"/>
                <a:gd name="T13" fmla="*/ 255 h 518"/>
                <a:gd name="T14" fmla="*/ 0 w 399"/>
                <a:gd name="T15" fmla="*/ 296 h 518"/>
                <a:gd name="T16" fmla="*/ 1 w 399"/>
                <a:gd name="T17" fmla="*/ 340 h 518"/>
                <a:gd name="T18" fmla="*/ 3 w 399"/>
                <a:gd name="T19" fmla="*/ 383 h 518"/>
                <a:gd name="T20" fmla="*/ 5 w 399"/>
                <a:gd name="T21" fmla="*/ 424 h 518"/>
                <a:gd name="T22" fmla="*/ 7 w 399"/>
                <a:gd name="T23" fmla="*/ 466 h 518"/>
                <a:gd name="T24" fmla="*/ 11 w 399"/>
                <a:gd name="T25" fmla="*/ 508 h 518"/>
                <a:gd name="T26" fmla="*/ 36 w 399"/>
                <a:gd name="T27" fmla="*/ 511 h 518"/>
                <a:gd name="T28" fmla="*/ 64 w 399"/>
                <a:gd name="T29" fmla="*/ 514 h 518"/>
                <a:gd name="T30" fmla="*/ 92 w 399"/>
                <a:gd name="T31" fmla="*/ 515 h 518"/>
                <a:gd name="T32" fmla="*/ 121 w 399"/>
                <a:gd name="T33" fmla="*/ 517 h 518"/>
                <a:gd name="T34" fmla="*/ 148 w 399"/>
                <a:gd name="T35" fmla="*/ 517 h 518"/>
                <a:gd name="T36" fmla="*/ 179 w 399"/>
                <a:gd name="T37" fmla="*/ 517 h 518"/>
                <a:gd name="T38" fmla="*/ 207 w 399"/>
                <a:gd name="T39" fmla="*/ 515 h 518"/>
                <a:gd name="T40" fmla="*/ 238 w 399"/>
                <a:gd name="T41" fmla="*/ 514 h 518"/>
                <a:gd name="T42" fmla="*/ 265 w 399"/>
                <a:gd name="T43" fmla="*/ 514 h 518"/>
                <a:gd name="T44" fmla="*/ 294 w 399"/>
                <a:gd name="T45" fmla="*/ 514 h 518"/>
                <a:gd name="T46" fmla="*/ 323 w 399"/>
                <a:gd name="T47" fmla="*/ 514 h 518"/>
                <a:gd name="T48" fmla="*/ 352 w 399"/>
                <a:gd name="T49" fmla="*/ 517 h 518"/>
                <a:gd name="T50" fmla="*/ 399 w 399"/>
                <a:gd name="T51" fmla="*/ 510 h 518"/>
                <a:gd name="T52" fmla="*/ 371 w 399"/>
                <a:gd name="T53" fmla="*/ 500 h 518"/>
                <a:gd name="T54" fmla="*/ 344 w 399"/>
                <a:gd name="T55" fmla="*/ 493 h 518"/>
                <a:gd name="T56" fmla="*/ 318 w 399"/>
                <a:gd name="T57" fmla="*/ 488 h 518"/>
                <a:gd name="T58" fmla="*/ 287 w 399"/>
                <a:gd name="T59" fmla="*/ 485 h 518"/>
                <a:gd name="T60" fmla="*/ 258 w 399"/>
                <a:gd name="T61" fmla="*/ 484 h 518"/>
                <a:gd name="T62" fmla="*/ 229 w 399"/>
                <a:gd name="T63" fmla="*/ 484 h 518"/>
                <a:gd name="T64" fmla="*/ 198 w 399"/>
                <a:gd name="T65" fmla="*/ 482 h 518"/>
                <a:gd name="T66" fmla="*/ 169 w 399"/>
                <a:gd name="T67" fmla="*/ 482 h 518"/>
                <a:gd name="T68" fmla="*/ 137 w 399"/>
                <a:gd name="T69" fmla="*/ 482 h 518"/>
                <a:gd name="T70" fmla="*/ 108 w 399"/>
                <a:gd name="T71" fmla="*/ 482 h 518"/>
                <a:gd name="T72" fmla="*/ 80 w 399"/>
                <a:gd name="T73" fmla="*/ 482 h 518"/>
                <a:gd name="T74" fmla="*/ 52 w 399"/>
                <a:gd name="T75" fmla="*/ 481 h 518"/>
                <a:gd name="T76" fmla="*/ 31 w 399"/>
                <a:gd name="T77" fmla="*/ 473 h 518"/>
                <a:gd name="T78" fmla="*/ 31 w 399"/>
                <a:gd name="T79" fmla="*/ 435 h 518"/>
                <a:gd name="T80" fmla="*/ 31 w 399"/>
                <a:gd name="T81" fmla="*/ 398 h 518"/>
                <a:gd name="T82" fmla="*/ 31 w 399"/>
                <a:gd name="T83" fmla="*/ 362 h 518"/>
                <a:gd name="T84" fmla="*/ 31 w 399"/>
                <a:gd name="T85" fmla="*/ 325 h 518"/>
                <a:gd name="T86" fmla="*/ 31 w 399"/>
                <a:gd name="T87" fmla="*/ 288 h 518"/>
                <a:gd name="T88" fmla="*/ 34 w 399"/>
                <a:gd name="T89" fmla="*/ 254 h 518"/>
                <a:gd name="T90" fmla="*/ 38 w 399"/>
                <a:gd name="T91" fmla="*/ 216 h 518"/>
                <a:gd name="T92" fmla="*/ 42 w 399"/>
                <a:gd name="T93" fmla="*/ 182 h 518"/>
                <a:gd name="T94" fmla="*/ 51 w 399"/>
                <a:gd name="T95" fmla="*/ 146 h 518"/>
                <a:gd name="T96" fmla="*/ 62 w 399"/>
                <a:gd name="T97" fmla="*/ 113 h 518"/>
                <a:gd name="T98" fmla="*/ 75 w 399"/>
                <a:gd name="T99" fmla="*/ 81 h 518"/>
                <a:gd name="T100" fmla="*/ 92 w 399"/>
                <a:gd name="T101" fmla="*/ 50 h 518"/>
                <a:gd name="T102" fmla="*/ 104 w 399"/>
                <a:gd name="T103" fmla="*/ 25 h 518"/>
                <a:gd name="T104" fmla="*/ 96 w 399"/>
                <a:gd name="T105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9" h="518">
                  <a:moveTo>
                    <a:pt x="96" y="0"/>
                  </a:moveTo>
                  <a:lnTo>
                    <a:pt x="89" y="4"/>
                  </a:lnTo>
                  <a:lnTo>
                    <a:pt x="84" y="11"/>
                  </a:lnTo>
                  <a:lnTo>
                    <a:pt x="78" y="17"/>
                  </a:lnTo>
                  <a:lnTo>
                    <a:pt x="73" y="23"/>
                  </a:lnTo>
                  <a:lnTo>
                    <a:pt x="67" y="29"/>
                  </a:lnTo>
                  <a:lnTo>
                    <a:pt x="62" y="36"/>
                  </a:lnTo>
                  <a:lnTo>
                    <a:pt x="58" y="43"/>
                  </a:lnTo>
                  <a:lnTo>
                    <a:pt x="53" y="50"/>
                  </a:lnTo>
                  <a:lnTo>
                    <a:pt x="48" y="57"/>
                  </a:lnTo>
                  <a:lnTo>
                    <a:pt x="45" y="63"/>
                  </a:lnTo>
                  <a:lnTo>
                    <a:pt x="41" y="72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4"/>
                  </a:lnTo>
                  <a:lnTo>
                    <a:pt x="29" y="101"/>
                  </a:lnTo>
                  <a:lnTo>
                    <a:pt x="26" y="109"/>
                  </a:lnTo>
                  <a:lnTo>
                    <a:pt x="23" y="116"/>
                  </a:lnTo>
                  <a:lnTo>
                    <a:pt x="20" y="124"/>
                  </a:lnTo>
                  <a:lnTo>
                    <a:pt x="18" y="131"/>
                  </a:lnTo>
                  <a:lnTo>
                    <a:pt x="16" y="139"/>
                  </a:lnTo>
                  <a:lnTo>
                    <a:pt x="14" y="146"/>
                  </a:lnTo>
                  <a:lnTo>
                    <a:pt x="12" y="154"/>
                  </a:lnTo>
                  <a:lnTo>
                    <a:pt x="11" y="163"/>
                  </a:lnTo>
                  <a:lnTo>
                    <a:pt x="9" y="171"/>
                  </a:lnTo>
                  <a:lnTo>
                    <a:pt x="7" y="179"/>
                  </a:lnTo>
                  <a:lnTo>
                    <a:pt x="7" y="187"/>
                  </a:lnTo>
                  <a:lnTo>
                    <a:pt x="5" y="196"/>
                  </a:lnTo>
                  <a:lnTo>
                    <a:pt x="5" y="204"/>
                  </a:lnTo>
                  <a:lnTo>
                    <a:pt x="3" y="212"/>
                  </a:lnTo>
                  <a:lnTo>
                    <a:pt x="3" y="221"/>
                  </a:lnTo>
                  <a:lnTo>
                    <a:pt x="3" y="229"/>
                  </a:lnTo>
                  <a:lnTo>
                    <a:pt x="3" y="238"/>
                  </a:lnTo>
                  <a:lnTo>
                    <a:pt x="1" y="245"/>
                  </a:lnTo>
                  <a:lnTo>
                    <a:pt x="1" y="255"/>
                  </a:lnTo>
                  <a:lnTo>
                    <a:pt x="0" y="262"/>
                  </a:lnTo>
                  <a:lnTo>
                    <a:pt x="0" y="271"/>
                  </a:lnTo>
                  <a:lnTo>
                    <a:pt x="0" y="280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0" y="331"/>
                  </a:lnTo>
                  <a:lnTo>
                    <a:pt x="1" y="340"/>
                  </a:lnTo>
                  <a:lnTo>
                    <a:pt x="1" y="349"/>
                  </a:lnTo>
                  <a:lnTo>
                    <a:pt x="1" y="358"/>
                  </a:lnTo>
                  <a:lnTo>
                    <a:pt x="3" y="367"/>
                  </a:lnTo>
                  <a:lnTo>
                    <a:pt x="3" y="375"/>
                  </a:lnTo>
                  <a:lnTo>
                    <a:pt x="3" y="383"/>
                  </a:lnTo>
                  <a:lnTo>
                    <a:pt x="3" y="391"/>
                  </a:lnTo>
                  <a:lnTo>
                    <a:pt x="4" y="400"/>
                  </a:lnTo>
                  <a:lnTo>
                    <a:pt x="5" y="408"/>
                  </a:lnTo>
                  <a:lnTo>
                    <a:pt x="5" y="416"/>
                  </a:lnTo>
                  <a:lnTo>
                    <a:pt x="5" y="424"/>
                  </a:lnTo>
                  <a:lnTo>
                    <a:pt x="5" y="433"/>
                  </a:lnTo>
                  <a:lnTo>
                    <a:pt x="7" y="442"/>
                  </a:lnTo>
                  <a:lnTo>
                    <a:pt x="7" y="449"/>
                  </a:lnTo>
                  <a:lnTo>
                    <a:pt x="7" y="459"/>
                  </a:lnTo>
                  <a:lnTo>
                    <a:pt x="7" y="466"/>
                  </a:lnTo>
                  <a:lnTo>
                    <a:pt x="8" y="475"/>
                  </a:lnTo>
                  <a:lnTo>
                    <a:pt x="8" y="482"/>
                  </a:lnTo>
                  <a:lnTo>
                    <a:pt x="9" y="492"/>
                  </a:lnTo>
                  <a:lnTo>
                    <a:pt x="9" y="500"/>
                  </a:lnTo>
                  <a:lnTo>
                    <a:pt x="11" y="508"/>
                  </a:lnTo>
                  <a:lnTo>
                    <a:pt x="15" y="508"/>
                  </a:lnTo>
                  <a:lnTo>
                    <a:pt x="20" y="510"/>
                  </a:lnTo>
                  <a:lnTo>
                    <a:pt x="26" y="510"/>
                  </a:lnTo>
                  <a:lnTo>
                    <a:pt x="31" y="511"/>
                  </a:lnTo>
                  <a:lnTo>
                    <a:pt x="36" y="511"/>
                  </a:lnTo>
                  <a:lnTo>
                    <a:pt x="42" y="513"/>
                  </a:lnTo>
                  <a:lnTo>
                    <a:pt x="48" y="513"/>
                  </a:lnTo>
                  <a:lnTo>
                    <a:pt x="53" y="514"/>
                  </a:lnTo>
                  <a:lnTo>
                    <a:pt x="59" y="514"/>
                  </a:lnTo>
                  <a:lnTo>
                    <a:pt x="64" y="514"/>
                  </a:lnTo>
                  <a:lnTo>
                    <a:pt x="70" y="514"/>
                  </a:lnTo>
                  <a:lnTo>
                    <a:pt x="75" y="514"/>
                  </a:lnTo>
                  <a:lnTo>
                    <a:pt x="81" y="514"/>
                  </a:lnTo>
                  <a:lnTo>
                    <a:pt x="86" y="515"/>
                  </a:lnTo>
                  <a:lnTo>
                    <a:pt x="92" y="515"/>
                  </a:lnTo>
                  <a:lnTo>
                    <a:pt x="99" y="517"/>
                  </a:lnTo>
                  <a:lnTo>
                    <a:pt x="103" y="517"/>
                  </a:lnTo>
                  <a:lnTo>
                    <a:pt x="108" y="517"/>
                  </a:lnTo>
                  <a:lnTo>
                    <a:pt x="115" y="517"/>
                  </a:lnTo>
                  <a:lnTo>
                    <a:pt x="121" y="517"/>
                  </a:lnTo>
                  <a:lnTo>
                    <a:pt x="125" y="517"/>
                  </a:lnTo>
                  <a:lnTo>
                    <a:pt x="132" y="517"/>
                  </a:lnTo>
                  <a:lnTo>
                    <a:pt x="137" y="517"/>
                  </a:lnTo>
                  <a:lnTo>
                    <a:pt x="144" y="517"/>
                  </a:lnTo>
                  <a:lnTo>
                    <a:pt x="148" y="517"/>
                  </a:lnTo>
                  <a:lnTo>
                    <a:pt x="155" y="517"/>
                  </a:lnTo>
                  <a:lnTo>
                    <a:pt x="161" y="517"/>
                  </a:lnTo>
                  <a:lnTo>
                    <a:pt x="168" y="517"/>
                  </a:lnTo>
                  <a:lnTo>
                    <a:pt x="173" y="517"/>
                  </a:lnTo>
                  <a:lnTo>
                    <a:pt x="179" y="517"/>
                  </a:lnTo>
                  <a:lnTo>
                    <a:pt x="184" y="517"/>
                  </a:lnTo>
                  <a:lnTo>
                    <a:pt x="191" y="517"/>
                  </a:lnTo>
                  <a:lnTo>
                    <a:pt x="196" y="515"/>
                  </a:lnTo>
                  <a:lnTo>
                    <a:pt x="202" y="515"/>
                  </a:lnTo>
                  <a:lnTo>
                    <a:pt x="207" y="515"/>
                  </a:lnTo>
                  <a:lnTo>
                    <a:pt x="213" y="515"/>
                  </a:lnTo>
                  <a:lnTo>
                    <a:pt x="220" y="514"/>
                  </a:lnTo>
                  <a:lnTo>
                    <a:pt x="225" y="514"/>
                  </a:lnTo>
                  <a:lnTo>
                    <a:pt x="231" y="514"/>
                  </a:lnTo>
                  <a:lnTo>
                    <a:pt x="238" y="514"/>
                  </a:lnTo>
                  <a:lnTo>
                    <a:pt x="242" y="514"/>
                  </a:lnTo>
                  <a:lnTo>
                    <a:pt x="249" y="514"/>
                  </a:lnTo>
                  <a:lnTo>
                    <a:pt x="254" y="514"/>
                  </a:lnTo>
                  <a:lnTo>
                    <a:pt x="260" y="514"/>
                  </a:lnTo>
                  <a:lnTo>
                    <a:pt x="265" y="514"/>
                  </a:lnTo>
                  <a:lnTo>
                    <a:pt x="271" y="514"/>
                  </a:lnTo>
                  <a:lnTo>
                    <a:pt x="278" y="514"/>
                  </a:lnTo>
                  <a:lnTo>
                    <a:pt x="283" y="514"/>
                  </a:lnTo>
                  <a:lnTo>
                    <a:pt x="289" y="514"/>
                  </a:lnTo>
                  <a:lnTo>
                    <a:pt x="294" y="514"/>
                  </a:lnTo>
                  <a:lnTo>
                    <a:pt x="301" y="514"/>
                  </a:lnTo>
                  <a:lnTo>
                    <a:pt x="307" y="514"/>
                  </a:lnTo>
                  <a:lnTo>
                    <a:pt x="311" y="514"/>
                  </a:lnTo>
                  <a:lnTo>
                    <a:pt x="318" y="514"/>
                  </a:lnTo>
                  <a:lnTo>
                    <a:pt x="323" y="514"/>
                  </a:lnTo>
                  <a:lnTo>
                    <a:pt x="330" y="515"/>
                  </a:lnTo>
                  <a:lnTo>
                    <a:pt x="334" y="515"/>
                  </a:lnTo>
                  <a:lnTo>
                    <a:pt x="340" y="515"/>
                  </a:lnTo>
                  <a:lnTo>
                    <a:pt x="346" y="515"/>
                  </a:lnTo>
                  <a:lnTo>
                    <a:pt x="352" y="517"/>
                  </a:lnTo>
                  <a:lnTo>
                    <a:pt x="356" y="517"/>
                  </a:lnTo>
                  <a:lnTo>
                    <a:pt x="363" y="517"/>
                  </a:lnTo>
                  <a:lnTo>
                    <a:pt x="368" y="518"/>
                  </a:lnTo>
                  <a:lnTo>
                    <a:pt x="374" y="518"/>
                  </a:lnTo>
                  <a:lnTo>
                    <a:pt x="399" y="510"/>
                  </a:lnTo>
                  <a:lnTo>
                    <a:pt x="392" y="508"/>
                  </a:lnTo>
                  <a:lnTo>
                    <a:pt x="388" y="506"/>
                  </a:lnTo>
                  <a:lnTo>
                    <a:pt x="382" y="504"/>
                  </a:lnTo>
                  <a:lnTo>
                    <a:pt x="377" y="502"/>
                  </a:lnTo>
                  <a:lnTo>
                    <a:pt x="371" y="500"/>
                  </a:lnTo>
                  <a:lnTo>
                    <a:pt x="367" y="499"/>
                  </a:lnTo>
                  <a:lnTo>
                    <a:pt x="360" y="497"/>
                  </a:lnTo>
                  <a:lnTo>
                    <a:pt x="356" y="496"/>
                  </a:lnTo>
                  <a:lnTo>
                    <a:pt x="351" y="493"/>
                  </a:lnTo>
                  <a:lnTo>
                    <a:pt x="344" y="493"/>
                  </a:lnTo>
                  <a:lnTo>
                    <a:pt x="338" y="492"/>
                  </a:lnTo>
                  <a:lnTo>
                    <a:pt x="334" y="491"/>
                  </a:lnTo>
                  <a:lnTo>
                    <a:pt x="327" y="489"/>
                  </a:lnTo>
                  <a:lnTo>
                    <a:pt x="323" y="489"/>
                  </a:lnTo>
                  <a:lnTo>
                    <a:pt x="318" y="488"/>
                  </a:lnTo>
                  <a:lnTo>
                    <a:pt x="312" y="488"/>
                  </a:lnTo>
                  <a:lnTo>
                    <a:pt x="305" y="488"/>
                  </a:lnTo>
                  <a:lnTo>
                    <a:pt x="300" y="486"/>
                  </a:lnTo>
                  <a:lnTo>
                    <a:pt x="294" y="485"/>
                  </a:lnTo>
                  <a:lnTo>
                    <a:pt x="287" y="485"/>
                  </a:lnTo>
                  <a:lnTo>
                    <a:pt x="282" y="485"/>
                  </a:lnTo>
                  <a:lnTo>
                    <a:pt x="276" y="485"/>
                  </a:lnTo>
                  <a:lnTo>
                    <a:pt x="269" y="485"/>
                  </a:lnTo>
                  <a:lnTo>
                    <a:pt x="265" y="485"/>
                  </a:lnTo>
                  <a:lnTo>
                    <a:pt x="258" y="484"/>
                  </a:lnTo>
                  <a:lnTo>
                    <a:pt x="253" y="484"/>
                  </a:lnTo>
                  <a:lnTo>
                    <a:pt x="246" y="484"/>
                  </a:lnTo>
                  <a:lnTo>
                    <a:pt x="240" y="484"/>
                  </a:lnTo>
                  <a:lnTo>
                    <a:pt x="234" y="484"/>
                  </a:lnTo>
                  <a:lnTo>
                    <a:pt x="229" y="484"/>
                  </a:lnTo>
                  <a:lnTo>
                    <a:pt x="223" y="484"/>
                  </a:lnTo>
                  <a:lnTo>
                    <a:pt x="217" y="484"/>
                  </a:lnTo>
                  <a:lnTo>
                    <a:pt x="210" y="482"/>
                  </a:lnTo>
                  <a:lnTo>
                    <a:pt x="205" y="482"/>
                  </a:lnTo>
                  <a:lnTo>
                    <a:pt x="198" y="482"/>
                  </a:lnTo>
                  <a:lnTo>
                    <a:pt x="192" y="482"/>
                  </a:lnTo>
                  <a:lnTo>
                    <a:pt x="185" y="482"/>
                  </a:lnTo>
                  <a:lnTo>
                    <a:pt x="180" y="482"/>
                  </a:lnTo>
                  <a:lnTo>
                    <a:pt x="173" y="482"/>
                  </a:lnTo>
                  <a:lnTo>
                    <a:pt x="169" y="482"/>
                  </a:lnTo>
                  <a:lnTo>
                    <a:pt x="162" y="482"/>
                  </a:lnTo>
                  <a:lnTo>
                    <a:pt x="157" y="482"/>
                  </a:lnTo>
                  <a:lnTo>
                    <a:pt x="150" y="482"/>
                  </a:lnTo>
                  <a:lnTo>
                    <a:pt x="144" y="482"/>
                  </a:lnTo>
                  <a:lnTo>
                    <a:pt x="137" y="482"/>
                  </a:lnTo>
                  <a:lnTo>
                    <a:pt x="132" y="482"/>
                  </a:lnTo>
                  <a:lnTo>
                    <a:pt x="125" y="482"/>
                  </a:lnTo>
                  <a:lnTo>
                    <a:pt x="121" y="484"/>
                  </a:lnTo>
                  <a:lnTo>
                    <a:pt x="114" y="482"/>
                  </a:lnTo>
                  <a:lnTo>
                    <a:pt x="108" y="482"/>
                  </a:lnTo>
                  <a:lnTo>
                    <a:pt x="103" y="482"/>
                  </a:lnTo>
                  <a:lnTo>
                    <a:pt x="96" y="482"/>
                  </a:lnTo>
                  <a:lnTo>
                    <a:pt x="91" y="482"/>
                  </a:lnTo>
                  <a:lnTo>
                    <a:pt x="85" y="482"/>
                  </a:lnTo>
                  <a:lnTo>
                    <a:pt x="80" y="482"/>
                  </a:lnTo>
                  <a:lnTo>
                    <a:pt x="74" y="482"/>
                  </a:lnTo>
                  <a:lnTo>
                    <a:pt x="69" y="482"/>
                  </a:lnTo>
                  <a:lnTo>
                    <a:pt x="63" y="482"/>
                  </a:lnTo>
                  <a:lnTo>
                    <a:pt x="58" y="481"/>
                  </a:lnTo>
                  <a:lnTo>
                    <a:pt x="52" y="481"/>
                  </a:lnTo>
                  <a:lnTo>
                    <a:pt x="47" y="481"/>
                  </a:lnTo>
                  <a:lnTo>
                    <a:pt x="41" y="481"/>
                  </a:lnTo>
                  <a:lnTo>
                    <a:pt x="36" y="480"/>
                  </a:lnTo>
                  <a:lnTo>
                    <a:pt x="31" y="480"/>
                  </a:lnTo>
                  <a:lnTo>
                    <a:pt x="31" y="473"/>
                  </a:lnTo>
                  <a:lnTo>
                    <a:pt x="31" y="464"/>
                  </a:lnTo>
                  <a:lnTo>
                    <a:pt x="31" y="457"/>
                  </a:lnTo>
                  <a:lnTo>
                    <a:pt x="31" y="449"/>
                  </a:lnTo>
                  <a:lnTo>
                    <a:pt x="31" y="442"/>
                  </a:lnTo>
                  <a:lnTo>
                    <a:pt x="31" y="435"/>
                  </a:lnTo>
                  <a:lnTo>
                    <a:pt x="31" y="427"/>
                  </a:lnTo>
                  <a:lnTo>
                    <a:pt x="31" y="420"/>
                  </a:lnTo>
                  <a:lnTo>
                    <a:pt x="31" y="413"/>
                  </a:lnTo>
                  <a:lnTo>
                    <a:pt x="31" y="405"/>
                  </a:lnTo>
                  <a:lnTo>
                    <a:pt x="31" y="398"/>
                  </a:lnTo>
                  <a:lnTo>
                    <a:pt x="31" y="391"/>
                  </a:lnTo>
                  <a:lnTo>
                    <a:pt x="31" y="384"/>
                  </a:lnTo>
                  <a:lnTo>
                    <a:pt x="31" y="376"/>
                  </a:lnTo>
                  <a:lnTo>
                    <a:pt x="31" y="369"/>
                  </a:lnTo>
                  <a:lnTo>
                    <a:pt x="31" y="362"/>
                  </a:lnTo>
                  <a:lnTo>
                    <a:pt x="31" y="356"/>
                  </a:lnTo>
                  <a:lnTo>
                    <a:pt x="31" y="347"/>
                  </a:lnTo>
                  <a:lnTo>
                    <a:pt x="31" y="340"/>
                  </a:lnTo>
                  <a:lnTo>
                    <a:pt x="31" y="332"/>
                  </a:lnTo>
                  <a:lnTo>
                    <a:pt x="31" y="325"/>
                  </a:lnTo>
                  <a:lnTo>
                    <a:pt x="31" y="318"/>
                  </a:lnTo>
                  <a:lnTo>
                    <a:pt x="31" y="310"/>
                  </a:lnTo>
                  <a:lnTo>
                    <a:pt x="31" y="303"/>
                  </a:lnTo>
                  <a:lnTo>
                    <a:pt x="31" y="296"/>
                  </a:lnTo>
                  <a:lnTo>
                    <a:pt x="31" y="288"/>
                  </a:lnTo>
                  <a:lnTo>
                    <a:pt x="31" y="281"/>
                  </a:lnTo>
                  <a:lnTo>
                    <a:pt x="33" y="274"/>
                  </a:lnTo>
                  <a:lnTo>
                    <a:pt x="33" y="267"/>
                  </a:lnTo>
                  <a:lnTo>
                    <a:pt x="34" y="260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38"/>
                  </a:lnTo>
                  <a:lnTo>
                    <a:pt x="36" y="232"/>
                  </a:lnTo>
                  <a:lnTo>
                    <a:pt x="37" y="223"/>
                  </a:lnTo>
                  <a:lnTo>
                    <a:pt x="38" y="216"/>
                  </a:lnTo>
                  <a:lnTo>
                    <a:pt x="38" y="209"/>
                  </a:lnTo>
                  <a:lnTo>
                    <a:pt x="40" y="203"/>
                  </a:lnTo>
                  <a:lnTo>
                    <a:pt x="40" y="196"/>
                  </a:lnTo>
                  <a:lnTo>
                    <a:pt x="42" y="189"/>
                  </a:lnTo>
                  <a:lnTo>
                    <a:pt x="42" y="182"/>
                  </a:lnTo>
                  <a:lnTo>
                    <a:pt x="44" y="174"/>
                  </a:lnTo>
                  <a:lnTo>
                    <a:pt x="45" y="167"/>
                  </a:lnTo>
                  <a:lnTo>
                    <a:pt x="47" y="161"/>
                  </a:lnTo>
                  <a:lnTo>
                    <a:pt x="48" y="153"/>
                  </a:lnTo>
                  <a:lnTo>
                    <a:pt x="51" y="146"/>
                  </a:lnTo>
                  <a:lnTo>
                    <a:pt x="52" y="141"/>
                  </a:lnTo>
                  <a:lnTo>
                    <a:pt x="55" y="134"/>
                  </a:lnTo>
                  <a:lnTo>
                    <a:pt x="58" y="127"/>
                  </a:lnTo>
                  <a:lnTo>
                    <a:pt x="59" y="120"/>
                  </a:lnTo>
                  <a:lnTo>
                    <a:pt x="62" y="113"/>
                  </a:lnTo>
                  <a:lnTo>
                    <a:pt x="64" y="106"/>
                  </a:lnTo>
                  <a:lnTo>
                    <a:pt x="67" y="101"/>
                  </a:lnTo>
                  <a:lnTo>
                    <a:pt x="69" y="94"/>
                  </a:lnTo>
                  <a:lnTo>
                    <a:pt x="73" y="88"/>
                  </a:lnTo>
                  <a:lnTo>
                    <a:pt x="75" y="81"/>
                  </a:lnTo>
                  <a:lnTo>
                    <a:pt x="78" y="76"/>
                  </a:lnTo>
                  <a:lnTo>
                    <a:pt x="82" y="69"/>
                  </a:lnTo>
                  <a:lnTo>
                    <a:pt x="85" y="62"/>
                  </a:lnTo>
                  <a:lnTo>
                    <a:pt x="89" y="57"/>
                  </a:lnTo>
                  <a:lnTo>
                    <a:pt x="92" y="50"/>
                  </a:lnTo>
                  <a:lnTo>
                    <a:pt x="96" y="44"/>
                  </a:lnTo>
                  <a:lnTo>
                    <a:pt x="102" y="39"/>
                  </a:lnTo>
                  <a:lnTo>
                    <a:pt x="107" y="33"/>
                  </a:lnTo>
                  <a:lnTo>
                    <a:pt x="106" y="29"/>
                  </a:lnTo>
                  <a:lnTo>
                    <a:pt x="104" y="25"/>
                  </a:lnTo>
                  <a:lnTo>
                    <a:pt x="103" y="19"/>
                  </a:lnTo>
                  <a:lnTo>
                    <a:pt x="102" y="14"/>
                  </a:lnTo>
                  <a:lnTo>
                    <a:pt x="99" y="8"/>
                  </a:lnTo>
                  <a:lnTo>
                    <a:pt x="97" y="4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0" name="Freeform 90">
              <a:extLst>
                <a:ext uri="{FF2B5EF4-FFF2-40B4-BE49-F238E27FC236}">
                  <a16:creationId xmlns:a16="http://schemas.microsoft.com/office/drawing/2014/main" id="{A018AEB6-2291-4162-9D31-42DA30438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2550"/>
              <a:ext cx="211" cy="521"/>
            </a:xfrm>
            <a:custGeom>
              <a:avLst/>
              <a:gdLst>
                <a:gd name="T0" fmla="*/ 0 w 211"/>
                <a:gd name="T1" fmla="*/ 36 h 521"/>
                <a:gd name="T2" fmla="*/ 4 w 211"/>
                <a:gd name="T3" fmla="*/ 81 h 521"/>
                <a:gd name="T4" fmla="*/ 8 w 211"/>
                <a:gd name="T5" fmla="*/ 124 h 521"/>
                <a:gd name="T6" fmla="*/ 15 w 211"/>
                <a:gd name="T7" fmla="*/ 164 h 521"/>
                <a:gd name="T8" fmla="*/ 24 w 211"/>
                <a:gd name="T9" fmla="*/ 201 h 521"/>
                <a:gd name="T10" fmla="*/ 33 w 211"/>
                <a:gd name="T11" fmla="*/ 235 h 521"/>
                <a:gd name="T12" fmla="*/ 43 w 211"/>
                <a:gd name="T13" fmla="*/ 268 h 521"/>
                <a:gd name="T14" fmla="*/ 54 w 211"/>
                <a:gd name="T15" fmla="*/ 300 h 521"/>
                <a:gd name="T16" fmla="*/ 65 w 211"/>
                <a:gd name="T17" fmla="*/ 329 h 521"/>
                <a:gd name="T18" fmla="*/ 77 w 211"/>
                <a:gd name="T19" fmla="*/ 355 h 521"/>
                <a:gd name="T20" fmla="*/ 88 w 211"/>
                <a:gd name="T21" fmla="*/ 383 h 521"/>
                <a:gd name="T22" fmla="*/ 101 w 211"/>
                <a:gd name="T23" fmla="*/ 408 h 521"/>
                <a:gd name="T24" fmla="*/ 113 w 211"/>
                <a:gd name="T25" fmla="*/ 431 h 521"/>
                <a:gd name="T26" fmla="*/ 125 w 211"/>
                <a:gd name="T27" fmla="*/ 456 h 521"/>
                <a:gd name="T28" fmla="*/ 136 w 211"/>
                <a:gd name="T29" fmla="*/ 479 h 521"/>
                <a:gd name="T30" fmla="*/ 149 w 211"/>
                <a:gd name="T31" fmla="*/ 501 h 521"/>
                <a:gd name="T32" fmla="*/ 208 w 211"/>
                <a:gd name="T33" fmla="*/ 508 h 521"/>
                <a:gd name="T34" fmla="*/ 202 w 211"/>
                <a:gd name="T35" fmla="*/ 486 h 521"/>
                <a:gd name="T36" fmla="*/ 198 w 211"/>
                <a:gd name="T37" fmla="*/ 464 h 521"/>
                <a:gd name="T38" fmla="*/ 195 w 211"/>
                <a:gd name="T39" fmla="*/ 442 h 521"/>
                <a:gd name="T40" fmla="*/ 191 w 211"/>
                <a:gd name="T41" fmla="*/ 420 h 521"/>
                <a:gd name="T42" fmla="*/ 189 w 211"/>
                <a:gd name="T43" fmla="*/ 398 h 521"/>
                <a:gd name="T44" fmla="*/ 184 w 211"/>
                <a:gd name="T45" fmla="*/ 375 h 521"/>
                <a:gd name="T46" fmla="*/ 182 w 211"/>
                <a:gd name="T47" fmla="*/ 352 h 521"/>
                <a:gd name="T48" fmla="*/ 178 w 211"/>
                <a:gd name="T49" fmla="*/ 330 h 521"/>
                <a:gd name="T50" fmla="*/ 172 w 211"/>
                <a:gd name="T51" fmla="*/ 308 h 521"/>
                <a:gd name="T52" fmla="*/ 167 w 211"/>
                <a:gd name="T53" fmla="*/ 286 h 521"/>
                <a:gd name="T54" fmla="*/ 161 w 211"/>
                <a:gd name="T55" fmla="*/ 266 h 521"/>
                <a:gd name="T56" fmla="*/ 154 w 211"/>
                <a:gd name="T57" fmla="*/ 245 h 521"/>
                <a:gd name="T58" fmla="*/ 146 w 211"/>
                <a:gd name="T59" fmla="*/ 223 h 521"/>
                <a:gd name="T60" fmla="*/ 138 w 211"/>
                <a:gd name="T61" fmla="*/ 202 h 521"/>
                <a:gd name="T62" fmla="*/ 128 w 211"/>
                <a:gd name="T63" fmla="*/ 183 h 521"/>
                <a:gd name="T64" fmla="*/ 110 w 211"/>
                <a:gd name="T65" fmla="*/ 175 h 521"/>
                <a:gd name="T66" fmla="*/ 102 w 211"/>
                <a:gd name="T67" fmla="*/ 194 h 521"/>
                <a:gd name="T68" fmla="*/ 110 w 211"/>
                <a:gd name="T69" fmla="*/ 228 h 521"/>
                <a:gd name="T70" fmla="*/ 118 w 211"/>
                <a:gd name="T71" fmla="*/ 263 h 521"/>
                <a:gd name="T72" fmla="*/ 128 w 211"/>
                <a:gd name="T73" fmla="*/ 297 h 521"/>
                <a:gd name="T74" fmla="*/ 138 w 211"/>
                <a:gd name="T75" fmla="*/ 330 h 521"/>
                <a:gd name="T76" fmla="*/ 145 w 211"/>
                <a:gd name="T77" fmla="*/ 365 h 521"/>
                <a:gd name="T78" fmla="*/ 151 w 211"/>
                <a:gd name="T79" fmla="*/ 399 h 521"/>
                <a:gd name="T80" fmla="*/ 156 w 211"/>
                <a:gd name="T81" fmla="*/ 435 h 521"/>
                <a:gd name="T82" fmla="*/ 151 w 211"/>
                <a:gd name="T83" fmla="*/ 439 h 521"/>
                <a:gd name="T84" fmla="*/ 139 w 211"/>
                <a:gd name="T85" fmla="*/ 414 h 521"/>
                <a:gd name="T86" fmla="*/ 129 w 211"/>
                <a:gd name="T87" fmla="*/ 387 h 521"/>
                <a:gd name="T88" fmla="*/ 117 w 211"/>
                <a:gd name="T89" fmla="*/ 359 h 521"/>
                <a:gd name="T90" fmla="*/ 106 w 211"/>
                <a:gd name="T91" fmla="*/ 332 h 521"/>
                <a:gd name="T92" fmla="*/ 94 w 211"/>
                <a:gd name="T93" fmla="*/ 303 h 521"/>
                <a:gd name="T94" fmla="*/ 83 w 211"/>
                <a:gd name="T95" fmla="*/ 274 h 521"/>
                <a:gd name="T96" fmla="*/ 72 w 211"/>
                <a:gd name="T97" fmla="*/ 244 h 521"/>
                <a:gd name="T98" fmla="*/ 61 w 211"/>
                <a:gd name="T99" fmla="*/ 213 h 521"/>
                <a:gd name="T100" fmla="*/ 50 w 211"/>
                <a:gd name="T101" fmla="*/ 184 h 521"/>
                <a:gd name="T102" fmla="*/ 39 w 211"/>
                <a:gd name="T103" fmla="*/ 154 h 521"/>
                <a:gd name="T104" fmla="*/ 29 w 211"/>
                <a:gd name="T105" fmla="*/ 124 h 521"/>
                <a:gd name="T106" fmla="*/ 21 w 211"/>
                <a:gd name="T107" fmla="*/ 95 h 521"/>
                <a:gd name="T108" fmla="*/ 13 w 211"/>
                <a:gd name="T109" fmla="*/ 66 h 521"/>
                <a:gd name="T110" fmla="*/ 7 w 211"/>
                <a:gd name="T111" fmla="*/ 38 h 521"/>
                <a:gd name="T112" fmla="*/ 2 w 211"/>
                <a:gd name="T113" fmla="*/ 12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" h="521">
                  <a:moveTo>
                    <a:pt x="0" y="0"/>
                  </a:moveTo>
                  <a:lnTo>
                    <a:pt x="0" y="11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2" y="58"/>
                  </a:lnTo>
                  <a:lnTo>
                    <a:pt x="3" y="69"/>
                  </a:lnTo>
                  <a:lnTo>
                    <a:pt x="4" y="81"/>
                  </a:lnTo>
                  <a:lnTo>
                    <a:pt x="6" y="92"/>
                  </a:lnTo>
                  <a:lnTo>
                    <a:pt x="7" y="103"/>
                  </a:lnTo>
                  <a:lnTo>
                    <a:pt x="8" y="113"/>
                  </a:lnTo>
                  <a:lnTo>
                    <a:pt x="8" y="124"/>
                  </a:lnTo>
                  <a:lnTo>
                    <a:pt x="11" y="135"/>
                  </a:lnTo>
                  <a:lnTo>
                    <a:pt x="13" y="144"/>
                  </a:lnTo>
                  <a:lnTo>
                    <a:pt x="14" y="154"/>
                  </a:lnTo>
                  <a:lnTo>
                    <a:pt x="15" y="164"/>
                  </a:lnTo>
                  <a:lnTo>
                    <a:pt x="18" y="173"/>
                  </a:lnTo>
                  <a:lnTo>
                    <a:pt x="19" y="182"/>
                  </a:lnTo>
                  <a:lnTo>
                    <a:pt x="21" y="193"/>
                  </a:lnTo>
                  <a:lnTo>
                    <a:pt x="24" y="201"/>
                  </a:lnTo>
                  <a:lnTo>
                    <a:pt x="25" y="211"/>
                  </a:lnTo>
                  <a:lnTo>
                    <a:pt x="28" y="219"/>
                  </a:lnTo>
                  <a:lnTo>
                    <a:pt x="30" y="227"/>
                  </a:lnTo>
                  <a:lnTo>
                    <a:pt x="33" y="235"/>
                  </a:lnTo>
                  <a:lnTo>
                    <a:pt x="36" y="245"/>
                  </a:lnTo>
                  <a:lnTo>
                    <a:pt x="37" y="252"/>
                  </a:lnTo>
                  <a:lnTo>
                    <a:pt x="40" y="260"/>
                  </a:lnTo>
                  <a:lnTo>
                    <a:pt x="43" y="268"/>
                  </a:lnTo>
                  <a:lnTo>
                    <a:pt x="46" y="277"/>
                  </a:lnTo>
                  <a:lnTo>
                    <a:pt x="48" y="285"/>
                  </a:lnTo>
                  <a:lnTo>
                    <a:pt x="51" y="293"/>
                  </a:lnTo>
                  <a:lnTo>
                    <a:pt x="54" y="300"/>
                  </a:lnTo>
                  <a:lnTo>
                    <a:pt x="57" y="308"/>
                  </a:lnTo>
                  <a:lnTo>
                    <a:pt x="59" y="315"/>
                  </a:lnTo>
                  <a:lnTo>
                    <a:pt x="62" y="322"/>
                  </a:lnTo>
                  <a:lnTo>
                    <a:pt x="65" y="329"/>
                  </a:lnTo>
                  <a:lnTo>
                    <a:pt x="68" y="336"/>
                  </a:lnTo>
                  <a:lnTo>
                    <a:pt x="70" y="343"/>
                  </a:lnTo>
                  <a:lnTo>
                    <a:pt x="73" y="350"/>
                  </a:lnTo>
                  <a:lnTo>
                    <a:pt x="77" y="355"/>
                  </a:lnTo>
                  <a:lnTo>
                    <a:pt x="80" y="364"/>
                  </a:lnTo>
                  <a:lnTo>
                    <a:pt x="83" y="369"/>
                  </a:lnTo>
                  <a:lnTo>
                    <a:pt x="85" y="376"/>
                  </a:lnTo>
                  <a:lnTo>
                    <a:pt x="88" y="383"/>
                  </a:lnTo>
                  <a:lnTo>
                    <a:pt x="92" y="390"/>
                  </a:lnTo>
                  <a:lnTo>
                    <a:pt x="94" y="395"/>
                  </a:lnTo>
                  <a:lnTo>
                    <a:pt x="98" y="402"/>
                  </a:lnTo>
                  <a:lnTo>
                    <a:pt x="101" y="408"/>
                  </a:lnTo>
                  <a:lnTo>
                    <a:pt x="105" y="414"/>
                  </a:lnTo>
                  <a:lnTo>
                    <a:pt x="106" y="420"/>
                  </a:lnTo>
                  <a:lnTo>
                    <a:pt x="110" y="427"/>
                  </a:lnTo>
                  <a:lnTo>
                    <a:pt x="113" y="431"/>
                  </a:lnTo>
                  <a:lnTo>
                    <a:pt x="116" y="438"/>
                  </a:lnTo>
                  <a:lnTo>
                    <a:pt x="118" y="443"/>
                  </a:lnTo>
                  <a:lnTo>
                    <a:pt x="121" y="450"/>
                  </a:lnTo>
                  <a:lnTo>
                    <a:pt x="125" y="456"/>
                  </a:lnTo>
                  <a:lnTo>
                    <a:pt x="128" y="463"/>
                  </a:lnTo>
                  <a:lnTo>
                    <a:pt x="131" y="467"/>
                  </a:lnTo>
                  <a:lnTo>
                    <a:pt x="134" y="472"/>
                  </a:lnTo>
                  <a:lnTo>
                    <a:pt x="136" y="479"/>
                  </a:lnTo>
                  <a:lnTo>
                    <a:pt x="139" y="485"/>
                  </a:lnTo>
                  <a:lnTo>
                    <a:pt x="142" y="490"/>
                  </a:lnTo>
                  <a:lnTo>
                    <a:pt x="146" y="496"/>
                  </a:lnTo>
                  <a:lnTo>
                    <a:pt x="149" y="501"/>
                  </a:lnTo>
                  <a:lnTo>
                    <a:pt x="153" y="508"/>
                  </a:lnTo>
                  <a:lnTo>
                    <a:pt x="211" y="521"/>
                  </a:lnTo>
                  <a:lnTo>
                    <a:pt x="208" y="515"/>
                  </a:lnTo>
                  <a:lnTo>
                    <a:pt x="208" y="508"/>
                  </a:lnTo>
                  <a:lnTo>
                    <a:pt x="207" y="503"/>
                  </a:lnTo>
                  <a:lnTo>
                    <a:pt x="205" y="499"/>
                  </a:lnTo>
                  <a:lnTo>
                    <a:pt x="204" y="492"/>
                  </a:lnTo>
                  <a:lnTo>
                    <a:pt x="202" y="486"/>
                  </a:lnTo>
                  <a:lnTo>
                    <a:pt x="201" y="481"/>
                  </a:lnTo>
                  <a:lnTo>
                    <a:pt x="201" y="475"/>
                  </a:lnTo>
                  <a:lnTo>
                    <a:pt x="200" y="470"/>
                  </a:lnTo>
                  <a:lnTo>
                    <a:pt x="198" y="464"/>
                  </a:lnTo>
                  <a:lnTo>
                    <a:pt x="198" y="459"/>
                  </a:lnTo>
                  <a:lnTo>
                    <a:pt x="197" y="453"/>
                  </a:lnTo>
                  <a:lnTo>
                    <a:pt x="195" y="448"/>
                  </a:lnTo>
                  <a:lnTo>
                    <a:pt x="195" y="442"/>
                  </a:lnTo>
                  <a:lnTo>
                    <a:pt x="194" y="437"/>
                  </a:lnTo>
                  <a:lnTo>
                    <a:pt x="194" y="431"/>
                  </a:lnTo>
                  <a:lnTo>
                    <a:pt x="193" y="426"/>
                  </a:lnTo>
                  <a:lnTo>
                    <a:pt x="191" y="420"/>
                  </a:lnTo>
                  <a:lnTo>
                    <a:pt x="191" y="414"/>
                  </a:lnTo>
                  <a:lnTo>
                    <a:pt x="190" y="409"/>
                  </a:lnTo>
                  <a:lnTo>
                    <a:pt x="189" y="403"/>
                  </a:lnTo>
                  <a:lnTo>
                    <a:pt x="189" y="398"/>
                  </a:lnTo>
                  <a:lnTo>
                    <a:pt x="187" y="391"/>
                  </a:lnTo>
                  <a:lnTo>
                    <a:pt x="187" y="387"/>
                  </a:lnTo>
                  <a:lnTo>
                    <a:pt x="186" y="380"/>
                  </a:lnTo>
                  <a:lnTo>
                    <a:pt x="184" y="375"/>
                  </a:lnTo>
                  <a:lnTo>
                    <a:pt x="183" y="369"/>
                  </a:lnTo>
                  <a:lnTo>
                    <a:pt x="183" y="364"/>
                  </a:lnTo>
                  <a:lnTo>
                    <a:pt x="182" y="358"/>
                  </a:lnTo>
                  <a:lnTo>
                    <a:pt x="182" y="352"/>
                  </a:lnTo>
                  <a:lnTo>
                    <a:pt x="179" y="347"/>
                  </a:lnTo>
                  <a:lnTo>
                    <a:pt x="179" y="343"/>
                  </a:lnTo>
                  <a:lnTo>
                    <a:pt x="178" y="337"/>
                  </a:lnTo>
                  <a:lnTo>
                    <a:pt x="178" y="330"/>
                  </a:lnTo>
                  <a:lnTo>
                    <a:pt x="175" y="325"/>
                  </a:lnTo>
                  <a:lnTo>
                    <a:pt x="175" y="321"/>
                  </a:lnTo>
                  <a:lnTo>
                    <a:pt x="173" y="314"/>
                  </a:lnTo>
                  <a:lnTo>
                    <a:pt x="172" y="308"/>
                  </a:lnTo>
                  <a:lnTo>
                    <a:pt x="171" y="303"/>
                  </a:lnTo>
                  <a:lnTo>
                    <a:pt x="169" y="297"/>
                  </a:lnTo>
                  <a:lnTo>
                    <a:pt x="168" y="292"/>
                  </a:lnTo>
                  <a:lnTo>
                    <a:pt x="167" y="286"/>
                  </a:lnTo>
                  <a:lnTo>
                    <a:pt x="164" y="281"/>
                  </a:lnTo>
                  <a:lnTo>
                    <a:pt x="164" y="277"/>
                  </a:lnTo>
                  <a:lnTo>
                    <a:pt x="162" y="270"/>
                  </a:lnTo>
                  <a:lnTo>
                    <a:pt x="161" y="266"/>
                  </a:lnTo>
                  <a:lnTo>
                    <a:pt x="158" y="260"/>
                  </a:lnTo>
                  <a:lnTo>
                    <a:pt x="158" y="256"/>
                  </a:lnTo>
                  <a:lnTo>
                    <a:pt x="156" y="249"/>
                  </a:lnTo>
                  <a:lnTo>
                    <a:pt x="154" y="245"/>
                  </a:lnTo>
                  <a:lnTo>
                    <a:pt x="151" y="238"/>
                  </a:lnTo>
                  <a:lnTo>
                    <a:pt x="150" y="234"/>
                  </a:lnTo>
                  <a:lnTo>
                    <a:pt x="147" y="228"/>
                  </a:lnTo>
                  <a:lnTo>
                    <a:pt x="146" y="223"/>
                  </a:lnTo>
                  <a:lnTo>
                    <a:pt x="143" y="217"/>
                  </a:lnTo>
                  <a:lnTo>
                    <a:pt x="142" y="213"/>
                  </a:lnTo>
                  <a:lnTo>
                    <a:pt x="139" y="208"/>
                  </a:lnTo>
                  <a:lnTo>
                    <a:pt x="138" y="202"/>
                  </a:lnTo>
                  <a:lnTo>
                    <a:pt x="135" y="198"/>
                  </a:lnTo>
                  <a:lnTo>
                    <a:pt x="134" y="193"/>
                  </a:lnTo>
                  <a:lnTo>
                    <a:pt x="131" y="189"/>
                  </a:lnTo>
                  <a:lnTo>
                    <a:pt x="128" y="183"/>
                  </a:lnTo>
                  <a:lnTo>
                    <a:pt x="125" y="178"/>
                  </a:lnTo>
                  <a:lnTo>
                    <a:pt x="123" y="173"/>
                  </a:lnTo>
                  <a:lnTo>
                    <a:pt x="117" y="173"/>
                  </a:lnTo>
                  <a:lnTo>
                    <a:pt x="110" y="175"/>
                  </a:lnTo>
                  <a:lnTo>
                    <a:pt x="105" y="176"/>
                  </a:lnTo>
                  <a:lnTo>
                    <a:pt x="99" y="178"/>
                  </a:lnTo>
                  <a:lnTo>
                    <a:pt x="101" y="186"/>
                  </a:lnTo>
                  <a:lnTo>
                    <a:pt x="102" y="194"/>
                  </a:lnTo>
                  <a:lnTo>
                    <a:pt x="103" y="202"/>
                  </a:lnTo>
                  <a:lnTo>
                    <a:pt x="106" y="212"/>
                  </a:lnTo>
                  <a:lnTo>
                    <a:pt x="107" y="220"/>
                  </a:lnTo>
                  <a:lnTo>
                    <a:pt x="110" y="228"/>
                  </a:lnTo>
                  <a:lnTo>
                    <a:pt x="113" y="237"/>
                  </a:lnTo>
                  <a:lnTo>
                    <a:pt x="114" y="246"/>
                  </a:lnTo>
                  <a:lnTo>
                    <a:pt x="117" y="253"/>
                  </a:lnTo>
                  <a:lnTo>
                    <a:pt x="118" y="263"/>
                  </a:lnTo>
                  <a:lnTo>
                    <a:pt x="121" y="271"/>
                  </a:lnTo>
                  <a:lnTo>
                    <a:pt x="124" y="281"/>
                  </a:lnTo>
                  <a:lnTo>
                    <a:pt x="125" y="288"/>
                  </a:lnTo>
                  <a:lnTo>
                    <a:pt x="128" y="297"/>
                  </a:lnTo>
                  <a:lnTo>
                    <a:pt x="131" y="306"/>
                  </a:lnTo>
                  <a:lnTo>
                    <a:pt x="134" y="314"/>
                  </a:lnTo>
                  <a:lnTo>
                    <a:pt x="135" y="322"/>
                  </a:lnTo>
                  <a:lnTo>
                    <a:pt x="138" y="330"/>
                  </a:lnTo>
                  <a:lnTo>
                    <a:pt x="139" y="339"/>
                  </a:lnTo>
                  <a:lnTo>
                    <a:pt x="142" y="348"/>
                  </a:lnTo>
                  <a:lnTo>
                    <a:pt x="143" y="355"/>
                  </a:lnTo>
                  <a:lnTo>
                    <a:pt x="145" y="365"/>
                  </a:lnTo>
                  <a:lnTo>
                    <a:pt x="146" y="373"/>
                  </a:lnTo>
                  <a:lnTo>
                    <a:pt x="149" y="383"/>
                  </a:lnTo>
                  <a:lnTo>
                    <a:pt x="150" y="391"/>
                  </a:lnTo>
                  <a:lnTo>
                    <a:pt x="151" y="399"/>
                  </a:lnTo>
                  <a:lnTo>
                    <a:pt x="153" y="408"/>
                  </a:lnTo>
                  <a:lnTo>
                    <a:pt x="154" y="417"/>
                  </a:lnTo>
                  <a:lnTo>
                    <a:pt x="154" y="426"/>
                  </a:lnTo>
                  <a:lnTo>
                    <a:pt x="156" y="435"/>
                  </a:lnTo>
                  <a:lnTo>
                    <a:pt x="156" y="443"/>
                  </a:lnTo>
                  <a:lnTo>
                    <a:pt x="157" y="452"/>
                  </a:lnTo>
                  <a:lnTo>
                    <a:pt x="154" y="445"/>
                  </a:lnTo>
                  <a:lnTo>
                    <a:pt x="151" y="439"/>
                  </a:lnTo>
                  <a:lnTo>
                    <a:pt x="147" y="434"/>
                  </a:lnTo>
                  <a:lnTo>
                    <a:pt x="146" y="427"/>
                  </a:lnTo>
                  <a:lnTo>
                    <a:pt x="142" y="420"/>
                  </a:lnTo>
                  <a:lnTo>
                    <a:pt x="139" y="414"/>
                  </a:lnTo>
                  <a:lnTo>
                    <a:pt x="138" y="408"/>
                  </a:lnTo>
                  <a:lnTo>
                    <a:pt x="135" y="402"/>
                  </a:lnTo>
                  <a:lnTo>
                    <a:pt x="131" y="394"/>
                  </a:lnTo>
                  <a:lnTo>
                    <a:pt x="129" y="387"/>
                  </a:lnTo>
                  <a:lnTo>
                    <a:pt x="125" y="380"/>
                  </a:lnTo>
                  <a:lnTo>
                    <a:pt x="123" y="375"/>
                  </a:lnTo>
                  <a:lnTo>
                    <a:pt x="120" y="366"/>
                  </a:lnTo>
                  <a:lnTo>
                    <a:pt x="117" y="359"/>
                  </a:lnTo>
                  <a:lnTo>
                    <a:pt x="114" y="354"/>
                  </a:lnTo>
                  <a:lnTo>
                    <a:pt x="113" y="347"/>
                  </a:lnTo>
                  <a:lnTo>
                    <a:pt x="109" y="339"/>
                  </a:lnTo>
                  <a:lnTo>
                    <a:pt x="106" y="332"/>
                  </a:lnTo>
                  <a:lnTo>
                    <a:pt x="102" y="324"/>
                  </a:lnTo>
                  <a:lnTo>
                    <a:pt x="101" y="318"/>
                  </a:lnTo>
                  <a:lnTo>
                    <a:pt x="96" y="310"/>
                  </a:lnTo>
                  <a:lnTo>
                    <a:pt x="94" y="303"/>
                  </a:lnTo>
                  <a:lnTo>
                    <a:pt x="91" y="295"/>
                  </a:lnTo>
                  <a:lnTo>
                    <a:pt x="88" y="289"/>
                  </a:lnTo>
                  <a:lnTo>
                    <a:pt x="85" y="281"/>
                  </a:lnTo>
                  <a:lnTo>
                    <a:pt x="83" y="274"/>
                  </a:lnTo>
                  <a:lnTo>
                    <a:pt x="80" y="266"/>
                  </a:lnTo>
                  <a:lnTo>
                    <a:pt x="77" y="259"/>
                  </a:lnTo>
                  <a:lnTo>
                    <a:pt x="73" y="251"/>
                  </a:lnTo>
                  <a:lnTo>
                    <a:pt x="72" y="244"/>
                  </a:lnTo>
                  <a:lnTo>
                    <a:pt x="69" y="237"/>
                  </a:lnTo>
                  <a:lnTo>
                    <a:pt x="66" y="230"/>
                  </a:lnTo>
                  <a:lnTo>
                    <a:pt x="62" y="222"/>
                  </a:lnTo>
                  <a:lnTo>
                    <a:pt x="61" y="213"/>
                  </a:lnTo>
                  <a:lnTo>
                    <a:pt x="57" y="206"/>
                  </a:lnTo>
                  <a:lnTo>
                    <a:pt x="54" y="200"/>
                  </a:lnTo>
                  <a:lnTo>
                    <a:pt x="52" y="191"/>
                  </a:lnTo>
                  <a:lnTo>
                    <a:pt x="50" y="184"/>
                  </a:lnTo>
                  <a:lnTo>
                    <a:pt x="47" y="176"/>
                  </a:lnTo>
                  <a:lnTo>
                    <a:pt x="44" y="169"/>
                  </a:lnTo>
                  <a:lnTo>
                    <a:pt x="41" y="161"/>
                  </a:lnTo>
                  <a:lnTo>
                    <a:pt x="39" y="154"/>
                  </a:lnTo>
                  <a:lnTo>
                    <a:pt x="36" y="146"/>
                  </a:lnTo>
                  <a:lnTo>
                    <a:pt x="33" y="139"/>
                  </a:lnTo>
                  <a:lnTo>
                    <a:pt x="32" y="132"/>
                  </a:lnTo>
                  <a:lnTo>
                    <a:pt x="29" y="124"/>
                  </a:lnTo>
                  <a:lnTo>
                    <a:pt x="28" y="117"/>
                  </a:lnTo>
                  <a:lnTo>
                    <a:pt x="25" y="110"/>
                  </a:lnTo>
                  <a:lnTo>
                    <a:pt x="24" y="103"/>
                  </a:lnTo>
                  <a:lnTo>
                    <a:pt x="21" y="95"/>
                  </a:lnTo>
                  <a:lnTo>
                    <a:pt x="18" y="88"/>
                  </a:lnTo>
                  <a:lnTo>
                    <a:pt x="17" y="80"/>
                  </a:lnTo>
                  <a:lnTo>
                    <a:pt x="14" y="73"/>
                  </a:lnTo>
                  <a:lnTo>
                    <a:pt x="13" y="66"/>
                  </a:lnTo>
                  <a:lnTo>
                    <a:pt x="11" y="59"/>
                  </a:lnTo>
                  <a:lnTo>
                    <a:pt x="10" y="52"/>
                  </a:lnTo>
                  <a:lnTo>
                    <a:pt x="7" y="45"/>
                  </a:lnTo>
                  <a:lnTo>
                    <a:pt x="7" y="38"/>
                  </a:lnTo>
                  <a:lnTo>
                    <a:pt x="4" y="31"/>
                  </a:lnTo>
                  <a:lnTo>
                    <a:pt x="4" y="25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1" name="Freeform 91">
              <a:extLst>
                <a:ext uri="{FF2B5EF4-FFF2-40B4-BE49-F238E27FC236}">
                  <a16:creationId xmlns:a16="http://schemas.microsoft.com/office/drawing/2014/main" id="{F99C58AA-F195-4F5E-AF71-9E4A06F0F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2004"/>
              <a:ext cx="125" cy="225"/>
            </a:xfrm>
            <a:custGeom>
              <a:avLst/>
              <a:gdLst>
                <a:gd name="T0" fmla="*/ 117 w 125"/>
                <a:gd name="T1" fmla="*/ 116 h 225"/>
                <a:gd name="T2" fmla="*/ 103 w 125"/>
                <a:gd name="T3" fmla="*/ 108 h 225"/>
                <a:gd name="T4" fmla="*/ 90 w 125"/>
                <a:gd name="T5" fmla="*/ 99 h 225"/>
                <a:gd name="T6" fmla="*/ 80 w 125"/>
                <a:gd name="T7" fmla="*/ 88 h 225"/>
                <a:gd name="T8" fmla="*/ 72 w 125"/>
                <a:gd name="T9" fmla="*/ 79 h 225"/>
                <a:gd name="T10" fmla="*/ 65 w 125"/>
                <a:gd name="T11" fmla="*/ 68 h 225"/>
                <a:gd name="T12" fmla="*/ 59 w 125"/>
                <a:gd name="T13" fmla="*/ 57 h 225"/>
                <a:gd name="T14" fmla="*/ 58 w 125"/>
                <a:gd name="T15" fmla="*/ 46 h 225"/>
                <a:gd name="T16" fmla="*/ 51 w 125"/>
                <a:gd name="T17" fmla="*/ 35 h 225"/>
                <a:gd name="T18" fmla="*/ 36 w 125"/>
                <a:gd name="T19" fmla="*/ 25 h 225"/>
                <a:gd name="T20" fmla="*/ 21 w 125"/>
                <a:gd name="T21" fmla="*/ 15 h 225"/>
                <a:gd name="T22" fmla="*/ 7 w 125"/>
                <a:gd name="T23" fmla="*/ 6 h 225"/>
                <a:gd name="T24" fmla="*/ 2 w 125"/>
                <a:gd name="T25" fmla="*/ 7 h 225"/>
                <a:gd name="T26" fmla="*/ 3 w 125"/>
                <a:gd name="T27" fmla="*/ 19 h 225"/>
                <a:gd name="T28" fmla="*/ 4 w 125"/>
                <a:gd name="T29" fmla="*/ 35 h 225"/>
                <a:gd name="T30" fmla="*/ 4 w 125"/>
                <a:gd name="T31" fmla="*/ 47 h 225"/>
                <a:gd name="T32" fmla="*/ 6 w 125"/>
                <a:gd name="T33" fmla="*/ 61 h 225"/>
                <a:gd name="T34" fmla="*/ 6 w 125"/>
                <a:gd name="T35" fmla="*/ 76 h 225"/>
                <a:gd name="T36" fmla="*/ 4 w 125"/>
                <a:gd name="T37" fmla="*/ 90 h 225"/>
                <a:gd name="T38" fmla="*/ 4 w 125"/>
                <a:gd name="T39" fmla="*/ 104 h 225"/>
                <a:gd name="T40" fmla="*/ 4 w 125"/>
                <a:gd name="T41" fmla="*/ 117 h 225"/>
                <a:gd name="T42" fmla="*/ 3 w 125"/>
                <a:gd name="T43" fmla="*/ 131 h 225"/>
                <a:gd name="T44" fmla="*/ 3 w 125"/>
                <a:gd name="T45" fmla="*/ 145 h 225"/>
                <a:gd name="T46" fmla="*/ 3 w 125"/>
                <a:gd name="T47" fmla="*/ 160 h 225"/>
                <a:gd name="T48" fmla="*/ 2 w 125"/>
                <a:gd name="T49" fmla="*/ 174 h 225"/>
                <a:gd name="T50" fmla="*/ 2 w 125"/>
                <a:gd name="T51" fmla="*/ 188 h 225"/>
                <a:gd name="T52" fmla="*/ 2 w 125"/>
                <a:gd name="T53" fmla="*/ 201 h 225"/>
                <a:gd name="T54" fmla="*/ 2 w 125"/>
                <a:gd name="T55" fmla="*/ 217 h 225"/>
                <a:gd name="T56" fmla="*/ 9 w 125"/>
                <a:gd name="T57" fmla="*/ 225 h 225"/>
                <a:gd name="T58" fmla="*/ 21 w 125"/>
                <a:gd name="T59" fmla="*/ 225 h 225"/>
                <a:gd name="T60" fmla="*/ 36 w 125"/>
                <a:gd name="T61" fmla="*/ 225 h 225"/>
                <a:gd name="T62" fmla="*/ 48 w 125"/>
                <a:gd name="T63" fmla="*/ 223 h 225"/>
                <a:gd name="T64" fmla="*/ 54 w 125"/>
                <a:gd name="T65" fmla="*/ 218 h 225"/>
                <a:gd name="T66" fmla="*/ 53 w 125"/>
                <a:gd name="T67" fmla="*/ 207 h 225"/>
                <a:gd name="T68" fmla="*/ 53 w 125"/>
                <a:gd name="T69" fmla="*/ 194 h 225"/>
                <a:gd name="T70" fmla="*/ 58 w 125"/>
                <a:gd name="T71" fmla="*/ 179 h 225"/>
                <a:gd name="T72" fmla="*/ 65 w 125"/>
                <a:gd name="T73" fmla="*/ 166 h 225"/>
                <a:gd name="T74" fmla="*/ 76 w 125"/>
                <a:gd name="T75" fmla="*/ 153 h 225"/>
                <a:gd name="T76" fmla="*/ 88 w 125"/>
                <a:gd name="T77" fmla="*/ 142 h 225"/>
                <a:gd name="T78" fmla="*/ 102 w 125"/>
                <a:gd name="T79" fmla="*/ 132 h 225"/>
                <a:gd name="T80" fmla="*/ 117 w 125"/>
                <a:gd name="T81" fmla="*/ 124 h 225"/>
                <a:gd name="T82" fmla="*/ 125 w 125"/>
                <a:gd name="T83" fmla="*/ 12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225">
                  <a:moveTo>
                    <a:pt x="125" y="121"/>
                  </a:moveTo>
                  <a:lnTo>
                    <a:pt x="117" y="116"/>
                  </a:lnTo>
                  <a:lnTo>
                    <a:pt x="110" y="112"/>
                  </a:lnTo>
                  <a:lnTo>
                    <a:pt x="103" y="108"/>
                  </a:lnTo>
                  <a:lnTo>
                    <a:pt x="97" y="104"/>
                  </a:lnTo>
                  <a:lnTo>
                    <a:pt x="90" y="99"/>
                  </a:lnTo>
                  <a:lnTo>
                    <a:pt x="86" y="94"/>
                  </a:lnTo>
                  <a:lnTo>
                    <a:pt x="80" y="88"/>
                  </a:lnTo>
                  <a:lnTo>
                    <a:pt x="76" y="84"/>
                  </a:lnTo>
                  <a:lnTo>
                    <a:pt x="72" y="79"/>
                  </a:lnTo>
                  <a:lnTo>
                    <a:pt x="68" y="73"/>
                  </a:lnTo>
                  <a:lnTo>
                    <a:pt x="65" y="68"/>
                  </a:lnTo>
                  <a:lnTo>
                    <a:pt x="62" y="64"/>
                  </a:lnTo>
                  <a:lnTo>
                    <a:pt x="59" y="57"/>
                  </a:lnTo>
                  <a:lnTo>
                    <a:pt x="59" y="51"/>
                  </a:lnTo>
                  <a:lnTo>
                    <a:pt x="58" y="46"/>
                  </a:lnTo>
                  <a:lnTo>
                    <a:pt x="59" y="40"/>
                  </a:lnTo>
                  <a:lnTo>
                    <a:pt x="51" y="35"/>
                  </a:lnTo>
                  <a:lnTo>
                    <a:pt x="44" y="29"/>
                  </a:lnTo>
                  <a:lnTo>
                    <a:pt x="36" y="25"/>
                  </a:lnTo>
                  <a:lnTo>
                    <a:pt x="29" y="21"/>
                  </a:lnTo>
                  <a:lnTo>
                    <a:pt x="21" y="15"/>
                  </a:lnTo>
                  <a:lnTo>
                    <a:pt x="14" y="11"/>
                  </a:lnTo>
                  <a:lnTo>
                    <a:pt x="7" y="6"/>
                  </a:lnTo>
                  <a:lnTo>
                    <a:pt x="0" y="0"/>
                  </a:lnTo>
                  <a:lnTo>
                    <a:pt x="2" y="7"/>
                  </a:lnTo>
                  <a:lnTo>
                    <a:pt x="3" y="13"/>
                  </a:lnTo>
                  <a:lnTo>
                    <a:pt x="3" y="19"/>
                  </a:lnTo>
                  <a:lnTo>
                    <a:pt x="4" y="28"/>
                  </a:lnTo>
                  <a:lnTo>
                    <a:pt x="4" y="35"/>
                  </a:lnTo>
                  <a:lnTo>
                    <a:pt x="4" y="40"/>
                  </a:lnTo>
                  <a:lnTo>
                    <a:pt x="4" y="47"/>
                  </a:lnTo>
                  <a:lnTo>
                    <a:pt x="6" y="55"/>
                  </a:lnTo>
                  <a:lnTo>
                    <a:pt x="6" y="61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3"/>
                  </a:lnTo>
                  <a:lnTo>
                    <a:pt x="4" y="90"/>
                  </a:lnTo>
                  <a:lnTo>
                    <a:pt x="4" y="97"/>
                  </a:lnTo>
                  <a:lnTo>
                    <a:pt x="4" y="104"/>
                  </a:lnTo>
                  <a:lnTo>
                    <a:pt x="4" y="112"/>
                  </a:lnTo>
                  <a:lnTo>
                    <a:pt x="4" y="117"/>
                  </a:lnTo>
                  <a:lnTo>
                    <a:pt x="3" y="124"/>
                  </a:lnTo>
                  <a:lnTo>
                    <a:pt x="3" y="131"/>
                  </a:lnTo>
                  <a:lnTo>
                    <a:pt x="3" y="138"/>
                  </a:lnTo>
                  <a:lnTo>
                    <a:pt x="3" y="145"/>
                  </a:lnTo>
                  <a:lnTo>
                    <a:pt x="3" y="153"/>
                  </a:lnTo>
                  <a:lnTo>
                    <a:pt x="3" y="160"/>
                  </a:lnTo>
                  <a:lnTo>
                    <a:pt x="3" y="167"/>
                  </a:lnTo>
                  <a:lnTo>
                    <a:pt x="2" y="174"/>
                  </a:lnTo>
                  <a:lnTo>
                    <a:pt x="2" y="181"/>
                  </a:lnTo>
                  <a:lnTo>
                    <a:pt x="2" y="188"/>
                  </a:lnTo>
                  <a:lnTo>
                    <a:pt x="2" y="194"/>
                  </a:lnTo>
                  <a:lnTo>
                    <a:pt x="2" y="201"/>
                  </a:lnTo>
                  <a:lnTo>
                    <a:pt x="2" y="210"/>
                  </a:lnTo>
                  <a:lnTo>
                    <a:pt x="2" y="217"/>
                  </a:lnTo>
                  <a:lnTo>
                    <a:pt x="3" y="225"/>
                  </a:lnTo>
                  <a:lnTo>
                    <a:pt x="9" y="225"/>
                  </a:lnTo>
                  <a:lnTo>
                    <a:pt x="15" y="225"/>
                  </a:lnTo>
                  <a:lnTo>
                    <a:pt x="21" y="225"/>
                  </a:lnTo>
                  <a:lnTo>
                    <a:pt x="29" y="225"/>
                  </a:lnTo>
                  <a:lnTo>
                    <a:pt x="36" y="225"/>
                  </a:lnTo>
                  <a:lnTo>
                    <a:pt x="43" y="225"/>
                  </a:lnTo>
                  <a:lnTo>
                    <a:pt x="48" y="223"/>
                  </a:lnTo>
                  <a:lnTo>
                    <a:pt x="55" y="222"/>
                  </a:lnTo>
                  <a:lnTo>
                    <a:pt x="54" y="218"/>
                  </a:lnTo>
                  <a:lnTo>
                    <a:pt x="53" y="212"/>
                  </a:lnTo>
                  <a:lnTo>
                    <a:pt x="53" y="207"/>
                  </a:lnTo>
                  <a:lnTo>
                    <a:pt x="53" y="204"/>
                  </a:lnTo>
                  <a:lnTo>
                    <a:pt x="53" y="194"/>
                  </a:lnTo>
                  <a:lnTo>
                    <a:pt x="55" y="186"/>
                  </a:lnTo>
                  <a:lnTo>
                    <a:pt x="58" y="179"/>
                  </a:lnTo>
                  <a:lnTo>
                    <a:pt x="61" y="172"/>
                  </a:lnTo>
                  <a:lnTo>
                    <a:pt x="65" y="166"/>
                  </a:lnTo>
                  <a:lnTo>
                    <a:pt x="72" y="160"/>
                  </a:lnTo>
                  <a:lnTo>
                    <a:pt x="76" y="153"/>
                  </a:lnTo>
                  <a:lnTo>
                    <a:pt x="81" y="148"/>
                  </a:lnTo>
                  <a:lnTo>
                    <a:pt x="88" y="142"/>
                  </a:lnTo>
                  <a:lnTo>
                    <a:pt x="95" y="137"/>
                  </a:lnTo>
                  <a:lnTo>
                    <a:pt x="102" y="132"/>
                  </a:lnTo>
                  <a:lnTo>
                    <a:pt x="110" y="128"/>
                  </a:lnTo>
                  <a:lnTo>
                    <a:pt x="117" y="124"/>
                  </a:lnTo>
                  <a:lnTo>
                    <a:pt x="125" y="121"/>
                  </a:lnTo>
                  <a:lnTo>
                    <a:pt x="125" y="121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2" name="Freeform 92">
              <a:extLst>
                <a:ext uri="{FF2B5EF4-FFF2-40B4-BE49-F238E27FC236}">
                  <a16:creationId xmlns:a16="http://schemas.microsoft.com/office/drawing/2014/main" id="{88ABB315-08E4-400E-A13D-97D3F8D62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510"/>
              <a:ext cx="746" cy="1410"/>
            </a:xfrm>
            <a:custGeom>
              <a:avLst/>
              <a:gdLst>
                <a:gd name="T0" fmla="*/ 58 w 746"/>
                <a:gd name="T1" fmla="*/ 63 h 1410"/>
                <a:gd name="T2" fmla="*/ 65 w 746"/>
                <a:gd name="T3" fmla="*/ 155 h 1410"/>
                <a:gd name="T4" fmla="*/ 62 w 746"/>
                <a:gd name="T5" fmla="*/ 253 h 1410"/>
                <a:gd name="T6" fmla="*/ 58 w 746"/>
                <a:gd name="T7" fmla="*/ 350 h 1410"/>
                <a:gd name="T8" fmla="*/ 59 w 746"/>
                <a:gd name="T9" fmla="*/ 436 h 1410"/>
                <a:gd name="T10" fmla="*/ 146 w 746"/>
                <a:gd name="T11" fmla="*/ 513 h 1410"/>
                <a:gd name="T12" fmla="*/ 221 w 746"/>
                <a:gd name="T13" fmla="*/ 581 h 1410"/>
                <a:gd name="T14" fmla="*/ 303 w 746"/>
                <a:gd name="T15" fmla="*/ 625 h 1410"/>
                <a:gd name="T16" fmla="*/ 381 w 746"/>
                <a:gd name="T17" fmla="*/ 647 h 1410"/>
                <a:gd name="T18" fmla="*/ 422 w 746"/>
                <a:gd name="T19" fmla="*/ 618 h 1410"/>
                <a:gd name="T20" fmla="*/ 480 w 746"/>
                <a:gd name="T21" fmla="*/ 566 h 1410"/>
                <a:gd name="T22" fmla="*/ 512 w 746"/>
                <a:gd name="T23" fmla="*/ 622 h 1410"/>
                <a:gd name="T24" fmla="*/ 512 w 746"/>
                <a:gd name="T25" fmla="*/ 676 h 1410"/>
                <a:gd name="T26" fmla="*/ 598 w 746"/>
                <a:gd name="T27" fmla="*/ 709 h 1410"/>
                <a:gd name="T28" fmla="*/ 608 w 746"/>
                <a:gd name="T29" fmla="*/ 770 h 1410"/>
                <a:gd name="T30" fmla="*/ 629 w 746"/>
                <a:gd name="T31" fmla="*/ 868 h 1410"/>
                <a:gd name="T32" fmla="*/ 669 w 746"/>
                <a:gd name="T33" fmla="*/ 961 h 1410"/>
                <a:gd name="T34" fmla="*/ 722 w 746"/>
                <a:gd name="T35" fmla="*/ 1014 h 1410"/>
                <a:gd name="T36" fmla="*/ 730 w 746"/>
                <a:gd name="T37" fmla="*/ 1073 h 1410"/>
                <a:gd name="T38" fmla="*/ 674 w 746"/>
                <a:gd name="T39" fmla="*/ 1062 h 1410"/>
                <a:gd name="T40" fmla="*/ 598 w 746"/>
                <a:gd name="T41" fmla="*/ 987 h 1410"/>
                <a:gd name="T42" fmla="*/ 558 w 746"/>
                <a:gd name="T43" fmla="*/ 954 h 1410"/>
                <a:gd name="T44" fmla="*/ 560 w 746"/>
                <a:gd name="T45" fmla="*/ 1027 h 1410"/>
                <a:gd name="T46" fmla="*/ 564 w 746"/>
                <a:gd name="T47" fmla="*/ 1128 h 1410"/>
                <a:gd name="T48" fmla="*/ 567 w 746"/>
                <a:gd name="T49" fmla="*/ 1230 h 1410"/>
                <a:gd name="T50" fmla="*/ 572 w 746"/>
                <a:gd name="T51" fmla="*/ 1317 h 1410"/>
                <a:gd name="T52" fmla="*/ 560 w 746"/>
                <a:gd name="T53" fmla="*/ 1383 h 1410"/>
                <a:gd name="T54" fmla="*/ 543 w 746"/>
                <a:gd name="T55" fmla="*/ 1346 h 1410"/>
                <a:gd name="T56" fmla="*/ 535 w 746"/>
                <a:gd name="T57" fmla="*/ 1224 h 1410"/>
                <a:gd name="T58" fmla="*/ 534 w 746"/>
                <a:gd name="T59" fmla="*/ 1099 h 1410"/>
                <a:gd name="T60" fmla="*/ 534 w 746"/>
                <a:gd name="T61" fmla="*/ 986 h 1410"/>
                <a:gd name="T62" fmla="*/ 536 w 746"/>
                <a:gd name="T63" fmla="*/ 901 h 1410"/>
                <a:gd name="T64" fmla="*/ 575 w 746"/>
                <a:gd name="T65" fmla="*/ 902 h 1410"/>
                <a:gd name="T66" fmla="*/ 615 w 746"/>
                <a:gd name="T67" fmla="*/ 978 h 1410"/>
                <a:gd name="T68" fmla="*/ 680 w 746"/>
                <a:gd name="T69" fmla="*/ 1026 h 1410"/>
                <a:gd name="T70" fmla="*/ 638 w 746"/>
                <a:gd name="T71" fmla="*/ 947 h 1410"/>
                <a:gd name="T72" fmla="*/ 612 w 746"/>
                <a:gd name="T73" fmla="*/ 888 h 1410"/>
                <a:gd name="T74" fmla="*/ 593 w 746"/>
                <a:gd name="T75" fmla="*/ 828 h 1410"/>
                <a:gd name="T76" fmla="*/ 576 w 746"/>
                <a:gd name="T77" fmla="*/ 764 h 1410"/>
                <a:gd name="T78" fmla="*/ 534 w 746"/>
                <a:gd name="T79" fmla="*/ 716 h 1410"/>
                <a:gd name="T80" fmla="*/ 465 w 746"/>
                <a:gd name="T81" fmla="*/ 660 h 1410"/>
                <a:gd name="T82" fmla="*/ 448 w 746"/>
                <a:gd name="T83" fmla="*/ 679 h 1410"/>
                <a:gd name="T84" fmla="*/ 343 w 746"/>
                <a:gd name="T85" fmla="*/ 664 h 1410"/>
                <a:gd name="T86" fmla="*/ 233 w 746"/>
                <a:gd name="T87" fmla="*/ 636 h 1410"/>
                <a:gd name="T88" fmla="*/ 177 w 746"/>
                <a:gd name="T89" fmla="*/ 657 h 1410"/>
                <a:gd name="T90" fmla="*/ 274 w 746"/>
                <a:gd name="T91" fmla="*/ 686 h 1410"/>
                <a:gd name="T92" fmla="*/ 345 w 746"/>
                <a:gd name="T93" fmla="*/ 715 h 1410"/>
                <a:gd name="T94" fmla="*/ 396 w 746"/>
                <a:gd name="T95" fmla="*/ 753 h 1410"/>
                <a:gd name="T96" fmla="*/ 420 w 746"/>
                <a:gd name="T97" fmla="*/ 850 h 1410"/>
                <a:gd name="T98" fmla="*/ 422 w 746"/>
                <a:gd name="T99" fmla="*/ 935 h 1410"/>
                <a:gd name="T100" fmla="*/ 385 w 746"/>
                <a:gd name="T101" fmla="*/ 992 h 1410"/>
                <a:gd name="T102" fmla="*/ 392 w 746"/>
                <a:gd name="T103" fmla="*/ 909 h 1410"/>
                <a:gd name="T104" fmla="*/ 373 w 746"/>
                <a:gd name="T105" fmla="*/ 821 h 1410"/>
                <a:gd name="T106" fmla="*/ 349 w 746"/>
                <a:gd name="T107" fmla="*/ 739 h 1410"/>
                <a:gd name="T108" fmla="*/ 275 w 746"/>
                <a:gd name="T109" fmla="*/ 706 h 1410"/>
                <a:gd name="T110" fmla="*/ 194 w 746"/>
                <a:gd name="T111" fmla="*/ 682 h 1410"/>
                <a:gd name="T112" fmla="*/ 142 w 746"/>
                <a:gd name="T113" fmla="*/ 665 h 1410"/>
                <a:gd name="T114" fmla="*/ 39 w 746"/>
                <a:gd name="T115" fmla="*/ 737 h 1410"/>
                <a:gd name="T116" fmla="*/ 30 w 746"/>
                <a:gd name="T117" fmla="*/ 628 h 1410"/>
                <a:gd name="T118" fmla="*/ 19 w 746"/>
                <a:gd name="T119" fmla="*/ 429 h 1410"/>
                <a:gd name="T120" fmla="*/ 6 w 746"/>
                <a:gd name="T121" fmla="*/ 210 h 1410"/>
                <a:gd name="T122" fmla="*/ 0 w 746"/>
                <a:gd name="T123" fmla="*/ 49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6" h="1410">
                  <a:moveTo>
                    <a:pt x="4" y="13"/>
                  </a:moveTo>
                  <a:lnTo>
                    <a:pt x="41" y="0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7" y="15"/>
                  </a:lnTo>
                  <a:lnTo>
                    <a:pt x="48" y="20"/>
                  </a:lnTo>
                  <a:lnTo>
                    <a:pt x="50" y="26"/>
                  </a:lnTo>
                  <a:lnTo>
                    <a:pt x="51" y="33"/>
                  </a:lnTo>
                  <a:lnTo>
                    <a:pt x="52" y="38"/>
                  </a:lnTo>
                  <a:lnTo>
                    <a:pt x="55" y="45"/>
                  </a:lnTo>
                  <a:lnTo>
                    <a:pt x="55" y="51"/>
                  </a:lnTo>
                  <a:lnTo>
                    <a:pt x="56" y="57"/>
                  </a:lnTo>
                  <a:lnTo>
                    <a:pt x="58" y="63"/>
                  </a:lnTo>
                  <a:lnTo>
                    <a:pt x="59" y="70"/>
                  </a:lnTo>
                  <a:lnTo>
                    <a:pt x="59" y="77"/>
                  </a:lnTo>
                  <a:lnTo>
                    <a:pt x="61" y="84"/>
                  </a:lnTo>
                  <a:lnTo>
                    <a:pt x="61" y="91"/>
                  </a:lnTo>
                  <a:lnTo>
                    <a:pt x="63" y="97"/>
                  </a:lnTo>
                  <a:lnTo>
                    <a:pt x="63" y="104"/>
                  </a:lnTo>
                  <a:lnTo>
                    <a:pt x="63" y="111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63" y="133"/>
                  </a:lnTo>
                  <a:lnTo>
                    <a:pt x="63" y="140"/>
                  </a:lnTo>
                  <a:lnTo>
                    <a:pt x="63" y="147"/>
                  </a:lnTo>
                  <a:lnTo>
                    <a:pt x="65" y="155"/>
                  </a:lnTo>
                  <a:lnTo>
                    <a:pt x="65" y="162"/>
                  </a:lnTo>
                  <a:lnTo>
                    <a:pt x="65" y="170"/>
                  </a:lnTo>
                  <a:lnTo>
                    <a:pt x="65" y="177"/>
                  </a:lnTo>
                  <a:lnTo>
                    <a:pt x="65" y="186"/>
                  </a:lnTo>
                  <a:lnTo>
                    <a:pt x="65" y="192"/>
                  </a:lnTo>
                  <a:lnTo>
                    <a:pt x="65" y="199"/>
                  </a:lnTo>
                  <a:lnTo>
                    <a:pt x="65" y="208"/>
                  </a:lnTo>
                  <a:lnTo>
                    <a:pt x="65" y="216"/>
                  </a:lnTo>
                  <a:lnTo>
                    <a:pt x="63" y="223"/>
                  </a:lnTo>
                  <a:lnTo>
                    <a:pt x="63" y="231"/>
                  </a:lnTo>
                  <a:lnTo>
                    <a:pt x="63" y="238"/>
                  </a:lnTo>
                  <a:lnTo>
                    <a:pt x="63" y="246"/>
                  </a:lnTo>
                  <a:lnTo>
                    <a:pt x="62" y="253"/>
                  </a:lnTo>
                  <a:lnTo>
                    <a:pt x="61" y="260"/>
                  </a:lnTo>
                  <a:lnTo>
                    <a:pt x="61" y="268"/>
                  </a:lnTo>
                  <a:lnTo>
                    <a:pt x="61" y="277"/>
                  </a:lnTo>
                  <a:lnTo>
                    <a:pt x="61" y="283"/>
                  </a:lnTo>
                  <a:lnTo>
                    <a:pt x="61" y="292"/>
                  </a:lnTo>
                  <a:lnTo>
                    <a:pt x="59" y="299"/>
                  </a:lnTo>
                  <a:lnTo>
                    <a:pt x="59" y="307"/>
                  </a:lnTo>
                  <a:lnTo>
                    <a:pt x="59" y="314"/>
                  </a:lnTo>
                  <a:lnTo>
                    <a:pt x="59" y="321"/>
                  </a:lnTo>
                  <a:lnTo>
                    <a:pt x="59" y="329"/>
                  </a:lnTo>
                  <a:lnTo>
                    <a:pt x="59" y="336"/>
                  </a:lnTo>
                  <a:lnTo>
                    <a:pt x="58" y="343"/>
                  </a:lnTo>
                  <a:lnTo>
                    <a:pt x="58" y="350"/>
                  </a:lnTo>
                  <a:lnTo>
                    <a:pt x="58" y="356"/>
                  </a:lnTo>
                  <a:lnTo>
                    <a:pt x="58" y="363"/>
                  </a:lnTo>
                  <a:lnTo>
                    <a:pt x="58" y="370"/>
                  </a:lnTo>
                  <a:lnTo>
                    <a:pt x="58" y="377"/>
                  </a:lnTo>
                  <a:lnTo>
                    <a:pt x="58" y="384"/>
                  </a:lnTo>
                  <a:lnTo>
                    <a:pt x="58" y="392"/>
                  </a:lnTo>
                  <a:lnTo>
                    <a:pt x="58" y="398"/>
                  </a:lnTo>
                  <a:lnTo>
                    <a:pt x="58" y="405"/>
                  </a:lnTo>
                  <a:lnTo>
                    <a:pt x="58" y="410"/>
                  </a:lnTo>
                  <a:lnTo>
                    <a:pt x="58" y="417"/>
                  </a:lnTo>
                  <a:lnTo>
                    <a:pt x="58" y="424"/>
                  </a:lnTo>
                  <a:lnTo>
                    <a:pt x="59" y="429"/>
                  </a:lnTo>
                  <a:lnTo>
                    <a:pt x="59" y="436"/>
                  </a:lnTo>
                  <a:lnTo>
                    <a:pt x="61" y="442"/>
                  </a:lnTo>
                  <a:lnTo>
                    <a:pt x="67" y="450"/>
                  </a:lnTo>
                  <a:lnTo>
                    <a:pt x="76" y="457"/>
                  </a:lnTo>
                  <a:lnTo>
                    <a:pt x="84" y="465"/>
                  </a:lnTo>
                  <a:lnTo>
                    <a:pt x="92" y="472"/>
                  </a:lnTo>
                  <a:lnTo>
                    <a:pt x="100" y="479"/>
                  </a:lnTo>
                  <a:lnTo>
                    <a:pt x="110" y="486"/>
                  </a:lnTo>
                  <a:lnTo>
                    <a:pt x="114" y="490"/>
                  </a:lnTo>
                  <a:lnTo>
                    <a:pt x="120" y="493"/>
                  </a:lnTo>
                  <a:lnTo>
                    <a:pt x="124" y="497"/>
                  </a:lnTo>
                  <a:lnTo>
                    <a:pt x="128" y="501"/>
                  </a:lnTo>
                  <a:lnTo>
                    <a:pt x="136" y="507"/>
                  </a:lnTo>
                  <a:lnTo>
                    <a:pt x="146" y="513"/>
                  </a:lnTo>
                  <a:lnTo>
                    <a:pt x="154" y="522"/>
                  </a:lnTo>
                  <a:lnTo>
                    <a:pt x="162" y="530"/>
                  </a:lnTo>
                  <a:lnTo>
                    <a:pt x="171" y="537"/>
                  </a:lnTo>
                  <a:lnTo>
                    <a:pt x="179" y="547"/>
                  </a:lnTo>
                  <a:lnTo>
                    <a:pt x="183" y="551"/>
                  </a:lnTo>
                  <a:lnTo>
                    <a:pt x="187" y="555"/>
                  </a:lnTo>
                  <a:lnTo>
                    <a:pt x="191" y="560"/>
                  </a:lnTo>
                  <a:lnTo>
                    <a:pt x="195" y="566"/>
                  </a:lnTo>
                  <a:lnTo>
                    <a:pt x="201" y="569"/>
                  </a:lnTo>
                  <a:lnTo>
                    <a:pt x="205" y="571"/>
                  </a:lnTo>
                  <a:lnTo>
                    <a:pt x="210" y="575"/>
                  </a:lnTo>
                  <a:lnTo>
                    <a:pt x="216" y="578"/>
                  </a:lnTo>
                  <a:lnTo>
                    <a:pt x="221" y="581"/>
                  </a:lnTo>
                  <a:lnTo>
                    <a:pt x="226" y="585"/>
                  </a:lnTo>
                  <a:lnTo>
                    <a:pt x="231" y="588"/>
                  </a:lnTo>
                  <a:lnTo>
                    <a:pt x="237" y="591"/>
                  </a:lnTo>
                  <a:lnTo>
                    <a:pt x="241" y="593"/>
                  </a:lnTo>
                  <a:lnTo>
                    <a:pt x="246" y="596"/>
                  </a:lnTo>
                  <a:lnTo>
                    <a:pt x="250" y="599"/>
                  </a:lnTo>
                  <a:lnTo>
                    <a:pt x="255" y="602"/>
                  </a:lnTo>
                  <a:lnTo>
                    <a:pt x="263" y="606"/>
                  </a:lnTo>
                  <a:lnTo>
                    <a:pt x="272" y="611"/>
                  </a:lnTo>
                  <a:lnTo>
                    <a:pt x="279" y="614"/>
                  </a:lnTo>
                  <a:lnTo>
                    <a:pt x="288" y="618"/>
                  </a:lnTo>
                  <a:lnTo>
                    <a:pt x="296" y="622"/>
                  </a:lnTo>
                  <a:lnTo>
                    <a:pt x="303" y="625"/>
                  </a:lnTo>
                  <a:lnTo>
                    <a:pt x="310" y="628"/>
                  </a:lnTo>
                  <a:lnTo>
                    <a:pt x="316" y="631"/>
                  </a:lnTo>
                  <a:lnTo>
                    <a:pt x="323" y="632"/>
                  </a:lnTo>
                  <a:lnTo>
                    <a:pt x="330" y="636"/>
                  </a:lnTo>
                  <a:lnTo>
                    <a:pt x="336" y="637"/>
                  </a:lnTo>
                  <a:lnTo>
                    <a:pt x="341" y="639"/>
                  </a:lnTo>
                  <a:lnTo>
                    <a:pt x="348" y="642"/>
                  </a:lnTo>
                  <a:lnTo>
                    <a:pt x="354" y="643"/>
                  </a:lnTo>
                  <a:lnTo>
                    <a:pt x="359" y="643"/>
                  </a:lnTo>
                  <a:lnTo>
                    <a:pt x="365" y="644"/>
                  </a:lnTo>
                  <a:lnTo>
                    <a:pt x="370" y="644"/>
                  </a:lnTo>
                  <a:lnTo>
                    <a:pt x="376" y="647"/>
                  </a:lnTo>
                  <a:lnTo>
                    <a:pt x="381" y="647"/>
                  </a:lnTo>
                  <a:lnTo>
                    <a:pt x="387" y="647"/>
                  </a:lnTo>
                  <a:lnTo>
                    <a:pt x="392" y="649"/>
                  </a:lnTo>
                  <a:lnTo>
                    <a:pt x="398" y="650"/>
                  </a:lnTo>
                  <a:lnTo>
                    <a:pt x="402" y="650"/>
                  </a:lnTo>
                  <a:lnTo>
                    <a:pt x="407" y="651"/>
                  </a:lnTo>
                  <a:lnTo>
                    <a:pt x="413" y="651"/>
                  </a:lnTo>
                  <a:lnTo>
                    <a:pt x="420" y="653"/>
                  </a:lnTo>
                  <a:lnTo>
                    <a:pt x="420" y="646"/>
                  </a:lnTo>
                  <a:lnTo>
                    <a:pt x="420" y="640"/>
                  </a:lnTo>
                  <a:lnTo>
                    <a:pt x="420" y="635"/>
                  </a:lnTo>
                  <a:lnTo>
                    <a:pt x="421" y="629"/>
                  </a:lnTo>
                  <a:lnTo>
                    <a:pt x="421" y="624"/>
                  </a:lnTo>
                  <a:lnTo>
                    <a:pt x="422" y="618"/>
                  </a:lnTo>
                  <a:lnTo>
                    <a:pt x="424" y="614"/>
                  </a:lnTo>
                  <a:lnTo>
                    <a:pt x="426" y="610"/>
                  </a:lnTo>
                  <a:lnTo>
                    <a:pt x="429" y="602"/>
                  </a:lnTo>
                  <a:lnTo>
                    <a:pt x="433" y="595"/>
                  </a:lnTo>
                  <a:lnTo>
                    <a:pt x="439" y="588"/>
                  </a:lnTo>
                  <a:lnTo>
                    <a:pt x="444" y="582"/>
                  </a:lnTo>
                  <a:lnTo>
                    <a:pt x="448" y="577"/>
                  </a:lnTo>
                  <a:lnTo>
                    <a:pt x="454" y="574"/>
                  </a:lnTo>
                  <a:lnTo>
                    <a:pt x="458" y="570"/>
                  </a:lnTo>
                  <a:lnTo>
                    <a:pt x="465" y="569"/>
                  </a:lnTo>
                  <a:lnTo>
                    <a:pt x="469" y="566"/>
                  </a:lnTo>
                  <a:lnTo>
                    <a:pt x="475" y="566"/>
                  </a:lnTo>
                  <a:lnTo>
                    <a:pt x="480" y="566"/>
                  </a:lnTo>
                  <a:lnTo>
                    <a:pt x="486" y="567"/>
                  </a:lnTo>
                  <a:lnTo>
                    <a:pt x="490" y="569"/>
                  </a:lnTo>
                  <a:lnTo>
                    <a:pt x="495" y="571"/>
                  </a:lnTo>
                  <a:lnTo>
                    <a:pt x="498" y="574"/>
                  </a:lnTo>
                  <a:lnTo>
                    <a:pt x="502" y="578"/>
                  </a:lnTo>
                  <a:lnTo>
                    <a:pt x="505" y="582"/>
                  </a:lnTo>
                  <a:lnTo>
                    <a:pt x="509" y="588"/>
                  </a:lnTo>
                  <a:lnTo>
                    <a:pt x="510" y="593"/>
                  </a:lnTo>
                  <a:lnTo>
                    <a:pt x="512" y="600"/>
                  </a:lnTo>
                  <a:lnTo>
                    <a:pt x="512" y="606"/>
                  </a:lnTo>
                  <a:lnTo>
                    <a:pt x="512" y="614"/>
                  </a:lnTo>
                  <a:lnTo>
                    <a:pt x="512" y="618"/>
                  </a:lnTo>
                  <a:lnTo>
                    <a:pt x="512" y="622"/>
                  </a:lnTo>
                  <a:lnTo>
                    <a:pt x="510" y="626"/>
                  </a:lnTo>
                  <a:lnTo>
                    <a:pt x="510" y="632"/>
                  </a:lnTo>
                  <a:lnTo>
                    <a:pt x="509" y="636"/>
                  </a:lnTo>
                  <a:lnTo>
                    <a:pt x="506" y="640"/>
                  </a:lnTo>
                  <a:lnTo>
                    <a:pt x="505" y="644"/>
                  </a:lnTo>
                  <a:lnTo>
                    <a:pt x="503" y="651"/>
                  </a:lnTo>
                  <a:lnTo>
                    <a:pt x="501" y="655"/>
                  </a:lnTo>
                  <a:lnTo>
                    <a:pt x="498" y="661"/>
                  </a:lnTo>
                  <a:lnTo>
                    <a:pt x="495" y="666"/>
                  </a:lnTo>
                  <a:lnTo>
                    <a:pt x="494" y="673"/>
                  </a:lnTo>
                  <a:lnTo>
                    <a:pt x="499" y="673"/>
                  </a:lnTo>
                  <a:lnTo>
                    <a:pt x="506" y="675"/>
                  </a:lnTo>
                  <a:lnTo>
                    <a:pt x="512" y="676"/>
                  </a:lnTo>
                  <a:lnTo>
                    <a:pt x="520" y="677"/>
                  </a:lnTo>
                  <a:lnTo>
                    <a:pt x="527" y="679"/>
                  </a:lnTo>
                  <a:lnTo>
                    <a:pt x="534" y="680"/>
                  </a:lnTo>
                  <a:lnTo>
                    <a:pt x="541" y="682"/>
                  </a:lnTo>
                  <a:lnTo>
                    <a:pt x="547" y="684"/>
                  </a:lnTo>
                  <a:lnTo>
                    <a:pt x="554" y="686"/>
                  </a:lnTo>
                  <a:lnTo>
                    <a:pt x="560" y="688"/>
                  </a:lnTo>
                  <a:lnTo>
                    <a:pt x="567" y="691"/>
                  </a:lnTo>
                  <a:lnTo>
                    <a:pt x="574" y="694"/>
                  </a:lnTo>
                  <a:lnTo>
                    <a:pt x="579" y="697"/>
                  </a:lnTo>
                  <a:lnTo>
                    <a:pt x="586" y="701"/>
                  </a:lnTo>
                  <a:lnTo>
                    <a:pt x="591" y="704"/>
                  </a:lnTo>
                  <a:lnTo>
                    <a:pt x="598" y="709"/>
                  </a:lnTo>
                  <a:lnTo>
                    <a:pt x="598" y="713"/>
                  </a:lnTo>
                  <a:lnTo>
                    <a:pt x="600" y="719"/>
                  </a:lnTo>
                  <a:lnTo>
                    <a:pt x="600" y="723"/>
                  </a:lnTo>
                  <a:lnTo>
                    <a:pt x="601" y="728"/>
                  </a:lnTo>
                  <a:lnTo>
                    <a:pt x="602" y="733"/>
                  </a:lnTo>
                  <a:lnTo>
                    <a:pt x="602" y="737"/>
                  </a:lnTo>
                  <a:lnTo>
                    <a:pt x="604" y="742"/>
                  </a:lnTo>
                  <a:lnTo>
                    <a:pt x="605" y="748"/>
                  </a:lnTo>
                  <a:lnTo>
                    <a:pt x="605" y="752"/>
                  </a:lnTo>
                  <a:lnTo>
                    <a:pt x="607" y="756"/>
                  </a:lnTo>
                  <a:lnTo>
                    <a:pt x="607" y="760"/>
                  </a:lnTo>
                  <a:lnTo>
                    <a:pt x="608" y="766"/>
                  </a:lnTo>
                  <a:lnTo>
                    <a:pt x="608" y="770"/>
                  </a:lnTo>
                  <a:lnTo>
                    <a:pt x="609" y="775"/>
                  </a:lnTo>
                  <a:lnTo>
                    <a:pt x="611" y="779"/>
                  </a:lnTo>
                  <a:lnTo>
                    <a:pt x="612" y="784"/>
                  </a:lnTo>
                  <a:lnTo>
                    <a:pt x="612" y="792"/>
                  </a:lnTo>
                  <a:lnTo>
                    <a:pt x="615" y="800"/>
                  </a:lnTo>
                  <a:lnTo>
                    <a:pt x="616" y="808"/>
                  </a:lnTo>
                  <a:lnTo>
                    <a:pt x="618" y="818"/>
                  </a:lnTo>
                  <a:lnTo>
                    <a:pt x="619" y="826"/>
                  </a:lnTo>
                  <a:lnTo>
                    <a:pt x="620" y="835"/>
                  </a:lnTo>
                  <a:lnTo>
                    <a:pt x="623" y="843"/>
                  </a:lnTo>
                  <a:lnTo>
                    <a:pt x="626" y="852"/>
                  </a:lnTo>
                  <a:lnTo>
                    <a:pt x="627" y="859"/>
                  </a:lnTo>
                  <a:lnTo>
                    <a:pt x="629" y="868"/>
                  </a:lnTo>
                  <a:lnTo>
                    <a:pt x="631" y="876"/>
                  </a:lnTo>
                  <a:lnTo>
                    <a:pt x="636" y="884"/>
                  </a:lnTo>
                  <a:lnTo>
                    <a:pt x="637" y="892"/>
                  </a:lnTo>
                  <a:lnTo>
                    <a:pt x="641" y="902"/>
                  </a:lnTo>
                  <a:lnTo>
                    <a:pt x="644" y="910"/>
                  </a:lnTo>
                  <a:lnTo>
                    <a:pt x="648" y="919"/>
                  </a:lnTo>
                  <a:lnTo>
                    <a:pt x="652" y="927"/>
                  </a:lnTo>
                  <a:lnTo>
                    <a:pt x="656" y="936"/>
                  </a:lnTo>
                  <a:lnTo>
                    <a:pt x="659" y="942"/>
                  </a:lnTo>
                  <a:lnTo>
                    <a:pt x="662" y="946"/>
                  </a:lnTo>
                  <a:lnTo>
                    <a:pt x="664" y="952"/>
                  </a:lnTo>
                  <a:lnTo>
                    <a:pt x="666" y="957"/>
                  </a:lnTo>
                  <a:lnTo>
                    <a:pt x="669" y="961"/>
                  </a:lnTo>
                  <a:lnTo>
                    <a:pt x="671" y="965"/>
                  </a:lnTo>
                  <a:lnTo>
                    <a:pt x="674" y="971"/>
                  </a:lnTo>
                  <a:lnTo>
                    <a:pt x="678" y="975"/>
                  </a:lnTo>
                  <a:lnTo>
                    <a:pt x="681" y="981"/>
                  </a:lnTo>
                  <a:lnTo>
                    <a:pt x="685" y="986"/>
                  </a:lnTo>
                  <a:lnTo>
                    <a:pt x="688" y="992"/>
                  </a:lnTo>
                  <a:lnTo>
                    <a:pt x="692" y="997"/>
                  </a:lnTo>
                  <a:lnTo>
                    <a:pt x="696" y="998"/>
                  </a:lnTo>
                  <a:lnTo>
                    <a:pt x="700" y="1001"/>
                  </a:lnTo>
                  <a:lnTo>
                    <a:pt x="704" y="1004"/>
                  </a:lnTo>
                  <a:lnTo>
                    <a:pt x="708" y="1007"/>
                  </a:lnTo>
                  <a:lnTo>
                    <a:pt x="715" y="1009"/>
                  </a:lnTo>
                  <a:lnTo>
                    <a:pt x="722" y="1014"/>
                  </a:lnTo>
                  <a:lnTo>
                    <a:pt x="728" y="1018"/>
                  </a:lnTo>
                  <a:lnTo>
                    <a:pt x="733" y="1022"/>
                  </a:lnTo>
                  <a:lnTo>
                    <a:pt x="739" y="1027"/>
                  </a:lnTo>
                  <a:lnTo>
                    <a:pt x="746" y="1036"/>
                  </a:lnTo>
                  <a:lnTo>
                    <a:pt x="737" y="1037"/>
                  </a:lnTo>
                  <a:lnTo>
                    <a:pt x="733" y="1040"/>
                  </a:lnTo>
                  <a:lnTo>
                    <a:pt x="729" y="1043"/>
                  </a:lnTo>
                  <a:lnTo>
                    <a:pt x="728" y="1047"/>
                  </a:lnTo>
                  <a:lnTo>
                    <a:pt x="726" y="1051"/>
                  </a:lnTo>
                  <a:lnTo>
                    <a:pt x="726" y="1055"/>
                  </a:lnTo>
                  <a:lnTo>
                    <a:pt x="726" y="1059"/>
                  </a:lnTo>
                  <a:lnTo>
                    <a:pt x="729" y="1065"/>
                  </a:lnTo>
                  <a:lnTo>
                    <a:pt x="730" y="1073"/>
                  </a:lnTo>
                  <a:lnTo>
                    <a:pt x="735" y="1080"/>
                  </a:lnTo>
                  <a:lnTo>
                    <a:pt x="737" y="1087"/>
                  </a:lnTo>
                  <a:lnTo>
                    <a:pt x="737" y="1091"/>
                  </a:lnTo>
                  <a:lnTo>
                    <a:pt x="730" y="1089"/>
                  </a:lnTo>
                  <a:lnTo>
                    <a:pt x="725" y="1088"/>
                  </a:lnTo>
                  <a:lnTo>
                    <a:pt x="718" y="1087"/>
                  </a:lnTo>
                  <a:lnTo>
                    <a:pt x="713" y="1084"/>
                  </a:lnTo>
                  <a:lnTo>
                    <a:pt x="706" y="1081"/>
                  </a:lnTo>
                  <a:lnTo>
                    <a:pt x="700" y="1078"/>
                  </a:lnTo>
                  <a:lnTo>
                    <a:pt x="693" y="1074"/>
                  </a:lnTo>
                  <a:lnTo>
                    <a:pt x="688" y="1071"/>
                  </a:lnTo>
                  <a:lnTo>
                    <a:pt x="681" y="1066"/>
                  </a:lnTo>
                  <a:lnTo>
                    <a:pt x="674" y="1062"/>
                  </a:lnTo>
                  <a:lnTo>
                    <a:pt x="667" y="1056"/>
                  </a:lnTo>
                  <a:lnTo>
                    <a:pt x="662" y="1052"/>
                  </a:lnTo>
                  <a:lnTo>
                    <a:pt x="655" y="1047"/>
                  </a:lnTo>
                  <a:lnTo>
                    <a:pt x="649" y="1043"/>
                  </a:lnTo>
                  <a:lnTo>
                    <a:pt x="642" y="1037"/>
                  </a:lnTo>
                  <a:lnTo>
                    <a:pt x="637" y="1032"/>
                  </a:lnTo>
                  <a:lnTo>
                    <a:pt x="631" y="1026"/>
                  </a:lnTo>
                  <a:lnTo>
                    <a:pt x="624" y="1019"/>
                  </a:lnTo>
                  <a:lnTo>
                    <a:pt x="619" y="1014"/>
                  </a:lnTo>
                  <a:lnTo>
                    <a:pt x="613" y="1007"/>
                  </a:lnTo>
                  <a:lnTo>
                    <a:pt x="608" y="1000"/>
                  </a:lnTo>
                  <a:lnTo>
                    <a:pt x="602" y="994"/>
                  </a:lnTo>
                  <a:lnTo>
                    <a:pt x="598" y="987"/>
                  </a:lnTo>
                  <a:lnTo>
                    <a:pt x="593" y="982"/>
                  </a:lnTo>
                  <a:lnTo>
                    <a:pt x="587" y="975"/>
                  </a:lnTo>
                  <a:lnTo>
                    <a:pt x="583" y="970"/>
                  </a:lnTo>
                  <a:lnTo>
                    <a:pt x="578" y="963"/>
                  </a:lnTo>
                  <a:lnTo>
                    <a:pt x="574" y="957"/>
                  </a:lnTo>
                  <a:lnTo>
                    <a:pt x="568" y="952"/>
                  </a:lnTo>
                  <a:lnTo>
                    <a:pt x="565" y="946"/>
                  </a:lnTo>
                  <a:lnTo>
                    <a:pt x="561" y="941"/>
                  </a:lnTo>
                  <a:lnTo>
                    <a:pt x="558" y="935"/>
                  </a:lnTo>
                  <a:lnTo>
                    <a:pt x="558" y="941"/>
                  </a:lnTo>
                  <a:lnTo>
                    <a:pt x="558" y="947"/>
                  </a:lnTo>
                  <a:lnTo>
                    <a:pt x="558" y="950"/>
                  </a:lnTo>
                  <a:lnTo>
                    <a:pt x="558" y="954"/>
                  </a:lnTo>
                  <a:lnTo>
                    <a:pt x="558" y="959"/>
                  </a:lnTo>
                  <a:lnTo>
                    <a:pt x="558" y="964"/>
                  </a:lnTo>
                  <a:lnTo>
                    <a:pt x="558" y="968"/>
                  </a:lnTo>
                  <a:lnTo>
                    <a:pt x="558" y="974"/>
                  </a:lnTo>
                  <a:lnTo>
                    <a:pt x="558" y="978"/>
                  </a:lnTo>
                  <a:lnTo>
                    <a:pt x="560" y="983"/>
                  </a:lnTo>
                  <a:lnTo>
                    <a:pt x="560" y="989"/>
                  </a:lnTo>
                  <a:lnTo>
                    <a:pt x="560" y="996"/>
                  </a:lnTo>
                  <a:lnTo>
                    <a:pt x="560" y="1001"/>
                  </a:lnTo>
                  <a:lnTo>
                    <a:pt x="560" y="1008"/>
                  </a:lnTo>
                  <a:lnTo>
                    <a:pt x="560" y="1015"/>
                  </a:lnTo>
                  <a:lnTo>
                    <a:pt x="560" y="1022"/>
                  </a:lnTo>
                  <a:lnTo>
                    <a:pt x="560" y="1027"/>
                  </a:lnTo>
                  <a:lnTo>
                    <a:pt x="560" y="1036"/>
                  </a:lnTo>
                  <a:lnTo>
                    <a:pt x="560" y="1043"/>
                  </a:lnTo>
                  <a:lnTo>
                    <a:pt x="561" y="1049"/>
                  </a:lnTo>
                  <a:lnTo>
                    <a:pt x="561" y="1056"/>
                  </a:lnTo>
                  <a:lnTo>
                    <a:pt x="563" y="1065"/>
                  </a:lnTo>
                  <a:lnTo>
                    <a:pt x="563" y="1071"/>
                  </a:lnTo>
                  <a:lnTo>
                    <a:pt x="563" y="1080"/>
                  </a:lnTo>
                  <a:lnTo>
                    <a:pt x="563" y="1087"/>
                  </a:lnTo>
                  <a:lnTo>
                    <a:pt x="563" y="1095"/>
                  </a:lnTo>
                  <a:lnTo>
                    <a:pt x="563" y="1103"/>
                  </a:lnTo>
                  <a:lnTo>
                    <a:pt x="564" y="1111"/>
                  </a:lnTo>
                  <a:lnTo>
                    <a:pt x="564" y="1120"/>
                  </a:lnTo>
                  <a:lnTo>
                    <a:pt x="564" y="1128"/>
                  </a:lnTo>
                  <a:lnTo>
                    <a:pt x="564" y="1135"/>
                  </a:lnTo>
                  <a:lnTo>
                    <a:pt x="564" y="1143"/>
                  </a:lnTo>
                  <a:lnTo>
                    <a:pt x="564" y="1151"/>
                  </a:lnTo>
                  <a:lnTo>
                    <a:pt x="564" y="1160"/>
                  </a:lnTo>
                  <a:lnTo>
                    <a:pt x="564" y="1167"/>
                  </a:lnTo>
                  <a:lnTo>
                    <a:pt x="565" y="1175"/>
                  </a:lnTo>
                  <a:lnTo>
                    <a:pt x="565" y="1183"/>
                  </a:lnTo>
                  <a:lnTo>
                    <a:pt x="567" y="1191"/>
                  </a:lnTo>
                  <a:lnTo>
                    <a:pt x="567" y="1198"/>
                  </a:lnTo>
                  <a:lnTo>
                    <a:pt x="567" y="1206"/>
                  </a:lnTo>
                  <a:lnTo>
                    <a:pt x="567" y="1213"/>
                  </a:lnTo>
                  <a:lnTo>
                    <a:pt x="567" y="1222"/>
                  </a:lnTo>
                  <a:lnTo>
                    <a:pt x="567" y="1230"/>
                  </a:lnTo>
                  <a:lnTo>
                    <a:pt x="568" y="1237"/>
                  </a:lnTo>
                  <a:lnTo>
                    <a:pt x="568" y="1245"/>
                  </a:lnTo>
                  <a:lnTo>
                    <a:pt x="568" y="1252"/>
                  </a:lnTo>
                  <a:lnTo>
                    <a:pt x="568" y="1259"/>
                  </a:lnTo>
                  <a:lnTo>
                    <a:pt x="568" y="1266"/>
                  </a:lnTo>
                  <a:lnTo>
                    <a:pt x="568" y="1273"/>
                  </a:lnTo>
                  <a:lnTo>
                    <a:pt x="569" y="1280"/>
                  </a:lnTo>
                  <a:lnTo>
                    <a:pt x="569" y="1285"/>
                  </a:lnTo>
                  <a:lnTo>
                    <a:pt x="571" y="1292"/>
                  </a:lnTo>
                  <a:lnTo>
                    <a:pt x="571" y="1299"/>
                  </a:lnTo>
                  <a:lnTo>
                    <a:pt x="572" y="1306"/>
                  </a:lnTo>
                  <a:lnTo>
                    <a:pt x="572" y="1310"/>
                  </a:lnTo>
                  <a:lnTo>
                    <a:pt x="572" y="1317"/>
                  </a:lnTo>
                  <a:lnTo>
                    <a:pt x="572" y="1321"/>
                  </a:lnTo>
                  <a:lnTo>
                    <a:pt x="572" y="1326"/>
                  </a:lnTo>
                  <a:lnTo>
                    <a:pt x="572" y="1332"/>
                  </a:lnTo>
                  <a:lnTo>
                    <a:pt x="574" y="1337"/>
                  </a:lnTo>
                  <a:lnTo>
                    <a:pt x="575" y="1342"/>
                  </a:lnTo>
                  <a:lnTo>
                    <a:pt x="575" y="1347"/>
                  </a:lnTo>
                  <a:lnTo>
                    <a:pt x="571" y="1350"/>
                  </a:lnTo>
                  <a:lnTo>
                    <a:pt x="568" y="1358"/>
                  </a:lnTo>
                  <a:lnTo>
                    <a:pt x="567" y="1362"/>
                  </a:lnTo>
                  <a:lnTo>
                    <a:pt x="564" y="1366"/>
                  </a:lnTo>
                  <a:lnTo>
                    <a:pt x="563" y="1373"/>
                  </a:lnTo>
                  <a:lnTo>
                    <a:pt x="563" y="1379"/>
                  </a:lnTo>
                  <a:lnTo>
                    <a:pt x="560" y="1383"/>
                  </a:lnTo>
                  <a:lnTo>
                    <a:pt x="558" y="1390"/>
                  </a:lnTo>
                  <a:lnTo>
                    <a:pt x="557" y="1394"/>
                  </a:lnTo>
                  <a:lnTo>
                    <a:pt x="556" y="1399"/>
                  </a:lnTo>
                  <a:lnTo>
                    <a:pt x="553" y="1406"/>
                  </a:lnTo>
                  <a:lnTo>
                    <a:pt x="550" y="1410"/>
                  </a:lnTo>
                  <a:lnTo>
                    <a:pt x="549" y="1402"/>
                  </a:lnTo>
                  <a:lnTo>
                    <a:pt x="547" y="1394"/>
                  </a:lnTo>
                  <a:lnTo>
                    <a:pt x="546" y="1386"/>
                  </a:lnTo>
                  <a:lnTo>
                    <a:pt x="546" y="1379"/>
                  </a:lnTo>
                  <a:lnTo>
                    <a:pt x="545" y="1369"/>
                  </a:lnTo>
                  <a:lnTo>
                    <a:pt x="543" y="1362"/>
                  </a:lnTo>
                  <a:lnTo>
                    <a:pt x="543" y="1353"/>
                  </a:lnTo>
                  <a:lnTo>
                    <a:pt x="543" y="1346"/>
                  </a:lnTo>
                  <a:lnTo>
                    <a:pt x="542" y="1336"/>
                  </a:lnTo>
                  <a:lnTo>
                    <a:pt x="541" y="1326"/>
                  </a:lnTo>
                  <a:lnTo>
                    <a:pt x="539" y="1318"/>
                  </a:lnTo>
                  <a:lnTo>
                    <a:pt x="539" y="1310"/>
                  </a:lnTo>
                  <a:lnTo>
                    <a:pt x="539" y="1299"/>
                  </a:lnTo>
                  <a:lnTo>
                    <a:pt x="538" y="1291"/>
                  </a:lnTo>
                  <a:lnTo>
                    <a:pt x="538" y="1281"/>
                  </a:lnTo>
                  <a:lnTo>
                    <a:pt x="538" y="1273"/>
                  </a:lnTo>
                  <a:lnTo>
                    <a:pt x="538" y="1263"/>
                  </a:lnTo>
                  <a:lnTo>
                    <a:pt x="536" y="1253"/>
                  </a:lnTo>
                  <a:lnTo>
                    <a:pt x="535" y="1242"/>
                  </a:lnTo>
                  <a:lnTo>
                    <a:pt x="535" y="1234"/>
                  </a:lnTo>
                  <a:lnTo>
                    <a:pt x="535" y="1224"/>
                  </a:lnTo>
                  <a:lnTo>
                    <a:pt x="535" y="1215"/>
                  </a:lnTo>
                  <a:lnTo>
                    <a:pt x="535" y="1205"/>
                  </a:lnTo>
                  <a:lnTo>
                    <a:pt x="535" y="1195"/>
                  </a:lnTo>
                  <a:lnTo>
                    <a:pt x="534" y="1186"/>
                  </a:lnTo>
                  <a:lnTo>
                    <a:pt x="534" y="1176"/>
                  </a:lnTo>
                  <a:lnTo>
                    <a:pt x="534" y="1165"/>
                  </a:lnTo>
                  <a:lnTo>
                    <a:pt x="534" y="1156"/>
                  </a:lnTo>
                  <a:lnTo>
                    <a:pt x="534" y="1146"/>
                  </a:lnTo>
                  <a:lnTo>
                    <a:pt x="534" y="1136"/>
                  </a:lnTo>
                  <a:lnTo>
                    <a:pt x="534" y="1128"/>
                  </a:lnTo>
                  <a:lnTo>
                    <a:pt x="534" y="1118"/>
                  </a:lnTo>
                  <a:lnTo>
                    <a:pt x="534" y="1109"/>
                  </a:lnTo>
                  <a:lnTo>
                    <a:pt x="534" y="1099"/>
                  </a:lnTo>
                  <a:lnTo>
                    <a:pt x="534" y="1089"/>
                  </a:lnTo>
                  <a:lnTo>
                    <a:pt x="534" y="1080"/>
                  </a:lnTo>
                  <a:lnTo>
                    <a:pt x="534" y="1070"/>
                  </a:lnTo>
                  <a:lnTo>
                    <a:pt x="534" y="1062"/>
                  </a:lnTo>
                  <a:lnTo>
                    <a:pt x="534" y="1052"/>
                  </a:lnTo>
                  <a:lnTo>
                    <a:pt x="534" y="1044"/>
                  </a:lnTo>
                  <a:lnTo>
                    <a:pt x="534" y="1034"/>
                  </a:lnTo>
                  <a:lnTo>
                    <a:pt x="534" y="1026"/>
                  </a:lnTo>
                  <a:lnTo>
                    <a:pt x="534" y="1018"/>
                  </a:lnTo>
                  <a:lnTo>
                    <a:pt x="534" y="1009"/>
                  </a:lnTo>
                  <a:lnTo>
                    <a:pt x="534" y="1000"/>
                  </a:lnTo>
                  <a:lnTo>
                    <a:pt x="534" y="993"/>
                  </a:lnTo>
                  <a:lnTo>
                    <a:pt x="534" y="986"/>
                  </a:lnTo>
                  <a:lnTo>
                    <a:pt x="535" y="978"/>
                  </a:lnTo>
                  <a:lnTo>
                    <a:pt x="535" y="970"/>
                  </a:lnTo>
                  <a:lnTo>
                    <a:pt x="535" y="963"/>
                  </a:lnTo>
                  <a:lnTo>
                    <a:pt x="535" y="954"/>
                  </a:lnTo>
                  <a:lnTo>
                    <a:pt x="535" y="949"/>
                  </a:lnTo>
                  <a:lnTo>
                    <a:pt x="535" y="941"/>
                  </a:lnTo>
                  <a:lnTo>
                    <a:pt x="535" y="935"/>
                  </a:lnTo>
                  <a:lnTo>
                    <a:pt x="535" y="928"/>
                  </a:lnTo>
                  <a:lnTo>
                    <a:pt x="535" y="923"/>
                  </a:lnTo>
                  <a:lnTo>
                    <a:pt x="535" y="916"/>
                  </a:lnTo>
                  <a:lnTo>
                    <a:pt x="535" y="910"/>
                  </a:lnTo>
                  <a:lnTo>
                    <a:pt x="535" y="905"/>
                  </a:lnTo>
                  <a:lnTo>
                    <a:pt x="536" y="901"/>
                  </a:lnTo>
                  <a:lnTo>
                    <a:pt x="536" y="895"/>
                  </a:lnTo>
                  <a:lnTo>
                    <a:pt x="538" y="890"/>
                  </a:lnTo>
                  <a:lnTo>
                    <a:pt x="538" y="885"/>
                  </a:lnTo>
                  <a:lnTo>
                    <a:pt x="538" y="883"/>
                  </a:lnTo>
                  <a:lnTo>
                    <a:pt x="543" y="881"/>
                  </a:lnTo>
                  <a:lnTo>
                    <a:pt x="550" y="880"/>
                  </a:lnTo>
                  <a:lnTo>
                    <a:pt x="556" y="879"/>
                  </a:lnTo>
                  <a:lnTo>
                    <a:pt x="563" y="877"/>
                  </a:lnTo>
                  <a:lnTo>
                    <a:pt x="564" y="881"/>
                  </a:lnTo>
                  <a:lnTo>
                    <a:pt x="567" y="887"/>
                  </a:lnTo>
                  <a:lnTo>
                    <a:pt x="569" y="892"/>
                  </a:lnTo>
                  <a:lnTo>
                    <a:pt x="572" y="898"/>
                  </a:lnTo>
                  <a:lnTo>
                    <a:pt x="575" y="902"/>
                  </a:lnTo>
                  <a:lnTo>
                    <a:pt x="578" y="909"/>
                  </a:lnTo>
                  <a:lnTo>
                    <a:pt x="580" y="914"/>
                  </a:lnTo>
                  <a:lnTo>
                    <a:pt x="583" y="921"/>
                  </a:lnTo>
                  <a:lnTo>
                    <a:pt x="586" y="925"/>
                  </a:lnTo>
                  <a:lnTo>
                    <a:pt x="589" y="932"/>
                  </a:lnTo>
                  <a:lnTo>
                    <a:pt x="591" y="938"/>
                  </a:lnTo>
                  <a:lnTo>
                    <a:pt x="596" y="943"/>
                  </a:lnTo>
                  <a:lnTo>
                    <a:pt x="598" y="950"/>
                  </a:lnTo>
                  <a:lnTo>
                    <a:pt x="601" y="956"/>
                  </a:lnTo>
                  <a:lnTo>
                    <a:pt x="604" y="961"/>
                  </a:lnTo>
                  <a:lnTo>
                    <a:pt x="608" y="968"/>
                  </a:lnTo>
                  <a:lnTo>
                    <a:pt x="611" y="974"/>
                  </a:lnTo>
                  <a:lnTo>
                    <a:pt x="615" y="978"/>
                  </a:lnTo>
                  <a:lnTo>
                    <a:pt x="619" y="983"/>
                  </a:lnTo>
                  <a:lnTo>
                    <a:pt x="623" y="989"/>
                  </a:lnTo>
                  <a:lnTo>
                    <a:pt x="626" y="993"/>
                  </a:lnTo>
                  <a:lnTo>
                    <a:pt x="630" y="998"/>
                  </a:lnTo>
                  <a:lnTo>
                    <a:pt x="636" y="1003"/>
                  </a:lnTo>
                  <a:lnTo>
                    <a:pt x="640" y="1007"/>
                  </a:lnTo>
                  <a:lnTo>
                    <a:pt x="645" y="1011"/>
                  </a:lnTo>
                  <a:lnTo>
                    <a:pt x="649" y="1014"/>
                  </a:lnTo>
                  <a:lnTo>
                    <a:pt x="655" y="1018"/>
                  </a:lnTo>
                  <a:lnTo>
                    <a:pt x="660" y="1020"/>
                  </a:lnTo>
                  <a:lnTo>
                    <a:pt x="666" y="1022"/>
                  </a:lnTo>
                  <a:lnTo>
                    <a:pt x="673" y="1025"/>
                  </a:lnTo>
                  <a:lnTo>
                    <a:pt x="680" y="1026"/>
                  </a:lnTo>
                  <a:lnTo>
                    <a:pt x="688" y="1027"/>
                  </a:lnTo>
                  <a:lnTo>
                    <a:pt x="684" y="1023"/>
                  </a:lnTo>
                  <a:lnTo>
                    <a:pt x="680" y="1019"/>
                  </a:lnTo>
                  <a:lnTo>
                    <a:pt x="677" y="1014"/>
                  </a:lnTo>
                  <a:lnTo>
                    <a:pt x="674" y="1009"/>
                  </a:lnTo>
                  <a:lnTo>
                    <a:pt x="667" y="1000"/>
                  </a:lnTo>
                  <a:lnTo>
                    <a:pt x="663" y="992"/>
                  </a:lnTo>
                  <a:lnTo>
                    <a:pt x="658" y="983"/>
                  </a:lnTo>
                  <a:lnTo>
                    <a:pt x="652" y="975"/>
                  </a:lnTo>
                  <a:lnTo>
                    <a:pt x="648" y="965"/>
                  </a:lnTo>
                  <a:lnTo>
                    <a:pt x="644" y="957"/>
                  </a:lnTo>
                  <a:lnTo>
                    <a:pt x="641" y="953"/>
                  </a:lnTo>
                  <a:lnTo>
                    <a:pt x="638" y="947"/>
                  </a:lnTo>
                  <a:lnTo>
                    <a:pt x="636" y="943"/>
                  </a:lnTo>
                  <a:lnTo>
                    <a:pt x="633" y="939"/>
                  </a:lnTo>
                  <a:lnTo>
                    <a:pt x="631" y="934"/>
                  </a:lnTo>
                  <a:lnTo>
                    <a:pt x="629" y="930"/>
                  </a:lnTo>
                  <a:lnTo>
                    <a:pt x="627" y="925"/>
                  </a:lnTo>
                  <a:lnTo>
                    <a:pt x="626" y="921"/>
                  </a:lnTo>
                  <a:lnTo>
                    <a:pt x="623" y="916"/>
                  </a:lnTo>
                  <a:lnTo>
                    <a:pt x="622" y="910"/>
                  </a:lnTo>
                  <a:lnTo>
                    <a:pt x="620" y="906"/>
                  </a:lnTo>
                  <a:lnTo>
                    <a:pt x="619" y="902"/>
                  </a:lnTo>
                  <a:lnTo>
                    <a:pt x="616" y="898"/>
                  </a:lnTo>
                  <a:lnTo>
                    <a:pt x="615" y="892"/>
                  </a:lnTo>
                  <a:lnTo>
                    <a:pt x="612" y="888"/>
                  </a:lnTo>
                  <a:lnTo>
                    <a:pt x="612" y="884"/>
                  </a:lnTo>
                  <a:lnTo>
                    <a:pt x="609" y="879"/>
                  </a:lnTo>
                  <a:lnTo>
                    <a:pt x="608" y="874"/>
                  </a:lnTo>
                  <a:lnTo>
                    <a:pt x="607" y="869"/>
                  </a:lnTo>
                  <a:lnTo>
                    <a:pt x="604" y="865"/>
                  </a:lnTo>
                  <a:lnTo>
                    <a:pt x="602" y="861"/>
                  </a:lnTo>
                  <a:lnTo>
                    <a:pt x="601" y="855"/>
                  </a:lnTo>
                  <a:lnTo>
                    <a:pt x="600" y="850"/>
                  </a:lnTo>
                  <a:lnTo>
                    <a:pt x="598" y="846"/>
                  </a:lnTo>
                  <a:lnTo>
                    <a:pt x="597" y="841"/>
                  </a:lnTo>
                  <a:lnTo>
                    <a:pt x="596" y="836"/>
                  </a:lnTo>
                  <a:lnTo>
                    <a:pt x="594" y="832"/>
                  </a:lnTo>
                  <a:lnTo>
                    <a:pt x="593" y="828"/>
                  </a:lnTo>
                  <a:lnTo>
                    <a:pt x="591" y="822"/>
                  </a:lnTo>
                  <a:lnTo>
                    <a:pt x="591" y="818"/>
                  </a:lnTo>
                  <a:lnTo>
                    <a:pt x="590" y="812"/>
                  </a:lnTo>
                  <a:lnTo>
                    <a:pt x="589" y="808"/>
                  </a:lnTo>
                  <a:lnTo>
                    <a:pt x="586" y="804"/>
                  </a:lnTo>
                  <a:lnTo>
                    <a:pt x="585" y="799"/>
                  </a:lnTo>
                  <a:lnTo>
                    <a:pt x="583" y="793"/>
                  </a:lnTo>
                  <a:lnTo>
                    <a:pt x="583" y="789"/>
                  </a:lnTo>
                  <a:lnTo>
                    <a:pt x="582" y="784"/>
                  </a:lnTo>
                  <a:lnTo>
                    <a:pt x="580" y="779"/>
                  </a:lnTo>
                  <a:lnTo>
                    <a:pt x="579" y="774"/>
                  </a:lnTo>
                  <a:lnTo>
                    <a:pt x="578" y="770"/>
                  </a:lnTo>
                  <a:lnTo>
                    <a:pt x="576" y="764"/>
                  </a:lnTo>
                  <a:lnTo>
                    <a:pt x="575" y="760"/>
                  </a:lnTo>
                  <a:lnTo>
                    <a:pt x="574" y="755"/>
                  </a:lnTo>
                  <a:lnTo>
                    <a:pt x="572" y="750"/>
                  </a:lnTo>
                  <a:lnTo>
                    <a:pt x="571" y="745"/>
                  </a:lnTo>
                  <a:lnTo>
                    <a:pt x="571" y="741"/>
                  </a:lnTo>
                  <a:lnTo>
                    <a:pt x="569" y="735"/>
                  </a:lnTo>
                  <a:lnTo>
                    <a:pt x="568" y="731"/>
                  </a:lnTo>
                  <a:lnTo>
                    <a:pt x="563" y="728"/>
                  </a:lnTo>
                  <a:lnTo>
                    <a:pt x="556" y="726"/>
                  </a:lnTo>
                  <a:lnTo>
                    <a:pt x="550" y="723"/>
                  </a:lnTo>
                  <a:lnTo>
                    <a:pt x="545" y="720"/>
                  </a:lnTo>
                  <a:lnTo>
                    <a:pt x="539" y="719"/>
                  </a:lnTo>
                  <a:lnTo>
                    <a:pt x="534" y="716"/>
                  </a:lnTo>
                  <a:lnTo>
                    <a:pt x="527" y="713"/>
                  </a:lnTo>
                  <a:lnTo>
                    <a:pt x="523" y="711"/>
                  </a:lnTo>
                  <a:lnTo>
                    <a:pt x="517" y="708"/>
                  </a:lnTo>
                  <a:lnTo>
                    <a:pt x="512" y="705"/>
                  </a:lnTo>
                  <a:lnTo>
                    <a:pt x="506" y="702"/>
                  </a:lnTo>
                  <a:lnTo>
                    <a:pt x="502" y="699"/>
                  </a:lnTo>
                  <a:lnTo>
                    <a:pt x="492" y="694"/>
                  </a:lnTo>
                  <a:lnTo>
                    <a:pt x="486" y="688"/>
                  </a:lnTo>
                  <a:lnTo>
                    <a:pt x="477" y="680"/>
                  </a:lnTo>
                  <a:lnTo>
                    <a:pt x="472" y="673"/>
                  </a:lnTo>
                  <a:lnTo>
                    <a:pt x="469" y="668"/>
                  </a:lnTo>
                  <a:lnTo>
                    <a:pt x="466" y="664"/>
                  </a:lnTo>
                  <a:lnTo>
                    <a:pt x="465" y="660"/>
                  </a:lnTo>
                  <a:lnTo>
                    <a:pt x="465" y="655"/>
                  </a:lnTo>
                  <a:lnTo>
                    <a:pt x="464" y="650"/>
                  </a:lnTo>
                  <a:lnTo>
                    <a:pt x="464" y="644"/>
                  </a:lnTo>
                  <a:lnTo>
                    <a:pt x="464" y="637"/>
                  </a:lnTo>
                  <a:lnTo>
                    <a:pt x="465" y="632"/>
                  </a:lnTo>
                  <a:lnTo>
                    <a:pt x="465" y="625"/>
                  </a:lnTo>
                  <a:lnTo>
                    <a:pt x="466" y="618"/>
                  </a:lnTo>
                  <a:lnTo>
                    <a:pt x="469" y="611"/>
                  </a:lnTo>
                  <a:lnTo>
                    <a:pt x="472" y="604"/>
                  </a:lnTo>
                  <a:lnTo>
                    <a:pt x="444" y="628"/>
                  </a:lnTo>
                  <a:lnTo>
                    <a:pt x="457" y="644"/>
                  </a:lnTo>
                  <a:lnTo>
                    <a:pt x="457" y="680"/>
                  </a:lnTo>
                  <a:lnTo>
                    <a:pt x="448" y="679"/>
                  </a:lnTo>
                  <a:lnTo>
                    <a:pt x="442" y="679"/>
                  </a:lnTo>
                  <a:lnTo>
                    <a:pt x="433" y="676"/>
                  </a:lnTo>
                  <a:lnTo>
                    <a:pt x="426" y="676"/>
                  </a:lnTo>
                  <a:lnTo>
                    <a:pt x="418" y="675"/>
                  </a:lnTo>
                  <a:lnTo>
                    <a:pt x="410" y="675"/>
                  </a:lnTo>
                  <a:lnTo>
                    <a:pt x="402" y="673"/>
                  </a:lnTo>
                  <a:lnTo>
                    <a:pt x="393" y="673"/>
                  </a:lnTo>
                  <a:lnTo>
                    <a:pt x="385" y="672"/>
                  </a:lnTo>
                  <a:lnTo>
                    <a:pt x="377" y="671"/>
                  </a:lnTo>
                  <a:lnTo>
                    <a:pt x="369" y="668"/>
                  </a:lnTo>
                  <a:lnTo>
                    <a:pt x="360" y="668"/>
                  </a:lnTo>
                  <a:lnTo>
                    <a:pt x="351" y="666"/>
                  </a:lnTo>
                  <a:lnTo>
                    <a:pt x="343" y="664"/>
                  </a:lnTo>
                  <a:lnTo>
                    <a:pt x="334" y="662"/>
                  </a:lnTo>
                  <a:lnTo>
                    <a:pt x="326" y="662"/>
                  </a:lnTo>
                  <a:lnTo>
                    <a:pt x="316" y="660"/>
                  </a:lnTo>
                  <a:lnTo>
                    <a:pt x="308" y="658"/>
                  </a:lnTo>
                  <a:lnTo>
                    <a:pt x="300" y="655"/>
                  </a:lnTo>
                  <a:lnTo>
                    <a:pt x="292" y="654"/>
                  </a:lnTo>
                  <a:lnTo>
                    <a:pt x="282" y="651"/>
                  </a:lnTo>
                  <a:lnTo>
                    <a:pt x="274" y="650"/>
                  </a:lnTo>
                  <a:lnTo>
                    <a:pt x="266" y="647"/>
                  </a:lnTo>
                  <a:lnTo>
                    <a:pt x="257" y="644"/>
                  </a:lnTo>
                  <a:lnTo>
                    <a:pt x="248" y="642"/>
                  </a:lnTo>
                  <a:lnTo>
                    <a:pt x="239" y="639"/>
                  </a:lnTo>
                  <a:lnTo>
                    <a:pt x="233" y="636"/>
                  </a:lnTo>
                  <a:lnTo>
                    <a:pt x="226" y="635"/>
                  </a:lnTo>
                  <a:lnTo>
                    <a:pt x="217" y="631"/>
                  </a:lnTo>
                  <a:lnTo>
                    <a:pt x="209" y="628"/>
                  </a:lnTo>
                  <a:lnTo>
                    <a:pt x="202" y="626"/>
                  </a:lnTo>
                  <a:lnTo>
                    <a:pt x="195" y="624"/>
                  </a:lnTo>
                  <a:lnTo>
                    <a:pt x="190" y="626"/>
                  </a:lnTo>
                  <a:lnTo>
                    <a:pt x="186" y="631"/>
                  </a:lnTo>
                  <a:lnTo>
                    <a:pt x="182" y="633"/>
                  </a:lnTo>
                  <a:lnTo>
                    <a:pt x="179" y="636"/>
                  </a:lnTo>
                  <a:lnTo>
                    <a:pt x="175" y="643"/>
                  </a:lnTo>
                  <a:lnTo>
                    <a:pt x="173" y="649"/>
                  </a:lnTo>
                  <a:lnTo>
                    <a:pt x="173" y="653"/>
                  </a:lnTo>
                  <a:lnTo>
                    <a:pt x="177" y="657"/>
                  </a:lnTo>
                  <a:lnTo>
                    <a:pt x="182" y="660"/>
                  </a:lnTo>
                  <a:lnTo>
                    <a:pt x="187" y="664"/>
                  </a:lnTo>
                  <a:lnTo>
                    <a:pt x="193" y="665"/>
                  </a:lnTo>
                  <a:lnTo>
                    <a:pt x="201" y="668"/>
                  </a:lnTo>
                  <a:lnTo>
                    <a:pt x="209" y="668"/>
                  </a:lnTo>
                  <a:lnTo>
                    <a:pt x="217" y="669"/>
                  </a:lnTo>
                  <a:lnTo>
                    <a:pt x="226" y="669"/>
                  </a:lnTo>
                  <a:lnTo>
                    <a:pt x="235" y="669"/>
                  </a:lnTo>
                  <a:lnTo>
                    <a:pt x="244" y="668"/>
                  </a:lnTo>
                  <a:lnTo>
                    <a:pt x="252" y="668"/>
                  </a:lnTo>
                  <a:lnTo>
                    <a:pt x="259" y="675"/>
                  </a:lnTo>
                  <a:lnTo>
                    <a:pt x="266" y="680"/>
                  </a:lnTo>
                  <a:lnTo>
                    <a:pt x="274" y="686"/>
                  </a:lnTo>
                  <a:lnTo>
                    <a:pt x="282" y="691"/>
                  </a:lnTo>
                  <a:lnTo>
                    <a:pt x="290" y="695"/>
                  </a:lnTo>
                  <a:lnTo>
                    <a:pt x="299" y="699"/>
                  </a:lnTo>
                  <a:lnTo>
                    <a:pt x="303" y="701"/>
                  </a:lnTo>
                  <a:lnTo>
                    <a:pt x="308" y="702"/>
                  </a:lnTo>
                  <a:lnTo>
                    <a:pt x="312" y="704"/>
                  </a:lnTo>
                  <a:lnTo>
                    <a:pt x="318" y="706"/>
                  </a:lnTo>
                  <a:lnTo>
                    <a:pt x="322" y="708"/>
                  </a:lnTo>
                  <a:lnTo>
                    <a:pt x="327" y="709"/>
                  </a:lnTo>
                  <a:lnTo>
                    <a:pt x="332" y="709"/>
                  </a:lnTo>
                  <a:lnTo>
                    <a:pt x="336" y="712"/>
                  </a:lnTo>
                  <a:lnTo>
                    <a:pt x="340" y="712"/>
                  </a:lnTo>
                  <a:lnTo>
                    <a:pt x="345" y="715"/>
                  </a:lnTo>
                  <a:lnTo>
                    <a:pt x="349" y="715"/>
                  </a:lnTo>
                  <a:lnTo>
                    <a:pt x="355" y="716"/>
                  </a:lnTo>
                  <a:lnTo>
                    <a:pt x="359" y="717"/>
                  </a:lnTo>
                  <a:lnTo>
                    <a:pt x="365" y="719"/>
                  </a:lnTo>
                  <a:lnTo>
                    <a:pt x="369" y="720"/>
                  </a:lnTo>
                  <a:lnTo>
                    <a:pt x="373" y="722"/>
                  </a:lnTo>
                  <a:lnTo>
                    <a:pt x="377" y="723"/>
                  </a:lnTo>
                  <a:lnTo>
                    <a:pt x="382" y="724"/>
                  </a:lnTo>
                  <a:lnTo>
                    <a:pt x="387" y="727"/>
                  </a:lnTo>
                  <a:lnTo>
                    <a:pt x="392" y="730"/>
                  </a:lnTo>
                  <a:lnTo>
                    <a:pt x="393" y="737"/>
                  </a:lnTo>
                  <a:lnTo>
                    <a:pt x="395" y="745"/>
                  </a:lnTo>
                  <a:lnTo>
                    <a:pt x="396" y="753"/>
                  </a:lnTo>
                  <a:lnTo>
                    <a:pt x="399" y="763"/>
                  </a:lnTo>
                  <a:lnTo>
                    <a:pt x="400" y="771"/>
                  </a:lnTo>
                  <a:lnTo>
                    <a:pt x="403" y="779"/>
                  </a:lnTo>
                  <a:lnTo>
                    <a:pt x="406" y="788"/>
                  </a:lnTo>
                  <a:lnTo>
                    <a:pt x="409" y="797"/>
                  </a:lnTo>
                  <a:lnTo>
                    <a:pt x="410" y="806"/>
                  </a:lnTo>
                  <a:lnTo>
                    <a:pt x="413" y="814"/>
                  </a:lnTo>
                  <a:lnTo>
                    <a:pt x="413" y="819"/>
                  </a:lnTo>
                  <a:lnTo>
                    <a:pt x="414" y="822"/>
                  </a:lnTo>
                  <a:lnTo>
                    <a:pt x="414" y="828"/>
                  </a:lnTo>
                  <a:lnTo>
                    <a:pt x="417" y="833"/>
                  </a:lnTo>
                  <a:lnTo>
                    <a:pt x="418" y="841"/>
                  </a:lnTo>
                  <a:lnTo>
                    <a:pt x="420" y="850"/>
                  </a:lnTo>
                  <a:lnTo>
                    <a:pt x="420" y="854"/>
                  </a:lnTo>
                  <a:lnTo>
                    <a:pt x="421" y="859"/>
                  </a:lnTo>
                  <a:lnTo>
                    <a:pt x="421" y="865"/>
                  </a:lnTo>
                  <a:lnTo>
                    <a:pt x="422" y="869"/>
                  </a:lnTo>
                  <a:lnTo>
                    <a:pt x="424" y="877"/>
                  </a:lnTo>
                  <a:lnTo>
                    <a:pt x="425" y="887"/>
                  </a:lnTo>
                  <a:lnTo>
                    <a:pt x="425" y="895"/>
                  </a:lnTo>
                  <a:lnTo>
                    <a:pt x="425" y="905"/>
                  </a:lnTo>
                  <a:lnTo>
                    <a:pt x="425" y="913"/>
                  </a:lnTo>
                  <a:lnTo>
                    <a:pt x="425" y="921"/>
                  </a:lnTo>
                  <a:lnTo>
                    <a:pt x="424" y="925"/>
                  </a:lnTo>
                  <a:lnTo>
                    <a:pt x="424" y="931"/>
                  </a:lnTo>
                  <a:lnTo>
                    <a:pt x="422" y="935"/>
                  </a:lnTo>
                  <a:lnTo>
                    <a:pt x="422" y="941"/>
                  </a:lnTo>
                  <a:lnTo>
                    <a:pt x="421" y="949"/>
                  </a:lnTo>
                  <a:lnTo>
                    <a:pt x="420" y="957"/>
                  </a:lnTo>
                  <a:lnTo>
                    <a:pt x="417" y="965"/>
                  </a:lnTo>
                  <a:lnTo>
                    <a:pt x="414" y="974"/>
                  </a:lnTo>
                  <a:lnTo>
                    <a:pt x="410" y="981"/>
                  </a:lnTo>
                  <a:lnTo>
                    <a:pt x="407" y="989"/>
                  </a:lnTo>
                  <a:lnTo>
                    <a:pt x="402" y="997"/>
                  </a:lnTo>
                  <a:lnTo>
                    <a:pt x="398" y="1005"/>
                  </a:lnTo>
                  <a:lnTo>
                    <a:pt x="393" y="1005"/>
                  </a:lnTo>
                  <a:lnTo>
                    <a:pt x="388" y="1005"/>
                  </a:lnTo>
                  <a:lnTo>
                    <a:pt x="387" y="998"/>
                  </a:lnTo>
                  <a:lnTo>
                    <a:pt x="385" y="992"/>
                  </a:lnTo>
                  <a:lnTo>
                    <a:pt x="385" y="985"/>
                  </a:lnTo>
                  <a:lnTo>
                    <a:pt x="385" y="978"/>
                  </a:lnTo>
                  <a:lnTo>
                    <a:pt x="385" y="970"/>
                  </a:lnTo>
                  <a:lnTo>
                    <a:pt x="388" y="964"/>
                  </a:lnTo>
                  <a:lnTo>
                    <a:pt x="392" y="959"/>
                  </a:lnTo>
                  <a:lnTo>
                    <a:pt x="398" y="956"/>
                  </a:lnTo>
                  <a:lnTo>
                    <a:pt x="396" y="949"/>
                  </a:lnTo>
                  <a:lnTo>
                    <a:pt x="396" y="942"/>
                  </a:lnTo>
                  <a:lnTo>
                    <a:pt x="395" y="935"/>
                  </a:lnTo>
                  <a:lnTo>
                    <a:pt x="395" y="930"/>
                  </a:lnTo>
                  <a:lnTo>
                    <a:pt x="393" y="921"/>
                  </a:lnTo>
                  <a:lnTo>
                    <a:pt x="392" y="916"/>
                  </a:lnTo>
                  <a:lnTo>
                    <a:pt x="392" y="909"/>
                  </a:lnTo>
                  <a:lnTo>
                    <a:pt x="391" y="902"/>
                  </a:lnTo>
                  <a:lnTo>
                    <a:pt x="389" y="895"/>
                  </a:lnTo>
                  <a:lnTo>
                    <a:pt x="388" y="888"/>
                  </a:lnTo>
                  <a:lnTo>
                    <a:pt x="385" y="881"/>
                  </a:lnTo>
                  <a:lnTo>
                    <a:pt x="385" y="874"/>
                  </a:lnTo>
                  <a:lnTo>
                    <a:pt x="384" y="869"/>
                  </a:lnTo>
                  <a:lnTo>
                    <a:pt x="381" y="862"/>
                  </a:lnTo>
                  <a:lnTo>
                    <a:pt x="380" y="855"/>
                  </a:lnTo>
                  <a:lnTo>
                    <a:pt x="380" y="848"/>
                  </a:lnTo>
                  <a:lnTo>
                    <a:pt x="377" y="841"/>
                  </a:lnTo>
                  <a:lnTo>
                    <a:pt x="376" y="835"/>
                  </a:lnTo>
                  <a:lnTo>
                    <a:pt x="373" y="828"/>
                  </a:lnTo>
                  <a:lnTo>
                    <a:pt x="373" y="821"/>
                  </a:lnTo>
                  <a:lnTo>
                    <a:pt x="370" y="814"/>
                  </a:lnTo>
                  <a:lnTo>
                    <a:pt x="369" y="807"/>
                  </a:lnTo>
                  <a:lnTo>
                    <a:pt x="367" y="800"/>
                  </a:lnTo>
                  <a:lnTo>
                    <a:pt x="367" y="793"/>
                  </a:lnTo>
                  <a:lnTo>
                    <a:pt x="365" y="786"/>
                  </a:lnTo>
                  <a:lnTo>
                    <a:pt x="363" y="779"/>
                  </a:lnTo>
                  <a:lnTo>
                    <a:pt x="362" y="773"/>
                  </a:lnTo>
                  <a:lnTo>
                    <a:pt x="360" y="766"/>
                  </a:lnTo>
                  <a:lnTo>
                    <a:pt x="359" y="760"/>
                  </a:lnTo>
                  <a:lnTo>
                    <a:pt x="359" y="753"/>
                  </a:lnTo>
                  <a:lnTo>
                    <a:pt x="356" y="748"/>
                  </a:lnTo>
                  <a:lnTo>
                    <a:pt x="356" y="741"/>
                  </a:lnTo>
                  <a:lnTo>
                    <a:pt x="349" y="739"/>
                  </a:lnTo>
                  <a:lnTo>
                    <a:pt x="344" y="738"/>
                  </a:lnTo>
                  <a:lnTo>
                    <a:pt x="340" y="737"/>
                  </a:lnTo>
                  <a:lnTo>
                    <a:pt x="334" y="735"/>
                  </a:lnTo>
                  <a:lnTo>
                    <a:pt x="329" y="733"/>
                  </a:lnTo>
                  <a:lnTo>
                    <a:pt x="325" y="733"/>
                  </a:lnTo>
                  <a:lnTo>
                    <a:pt x="321" y="730"/>
                  </a:lnTo>
                  <a:lnTo>
                    <a:pt x="316" y="728"/>
                  </a:lnTo>
                  <a:lnTo>
                    <a:pt x="308" y="724"/>
                  </a:lnTo>
                  <a:lnTo>
                    <a:pt x="300" y="722"/>
                  </a:lnTo>
                  <a:lnTo>
                    <a:pt x="294" y="719"/>
                  </a:lnTo>
                  <a:lnTo>
                    <a:pt x="288" y="715"/>
                  </a:lnTo>
                  <a:lnTo>
                    <a:pt x="282" y="711"/>
                  </a:lnTo>
                  <a:lnTo>
                    <a:pt x="275" y="706"/>
                  </a:lnTo>
                  <a:lnTo>
                    <a:pt x="270" y="702"/>
                  </a:lnTo>
                  <a:lnTo>
                    <a:pt x="266" y="699"/>
                  </a:lnTo>
                  <a:lnTo>
                    <a:pt x="259" y="694"/>
                  </a:lnTo>
                  <a:lnTo>
                    <a:pt x="255" y="691"/>
                  </a:lnTo>
                  <a:lnTo>
                    <a:pt x="249" y="687"/>
                  </a:lnTo>
                  <a:lnTo>
                    <a:pt x="244" y="683"/>
                  </a:lnTo>
                  <a:lnTo>
                    <a:pt x="238" y="683"/>
                  </a:lnTo>
                  <a:lnTo>
                    <a:pt x="231" y="683"/>
                  </a:lnTo>
                  <a:lnTo>
                    <a:pt x="223" y="683"/>
                  </a:lnTo>
                  <a:lnTo>
                    <a:pt x="217" y="683"/>
                  </a:lnTo>
                  <a:lnTo>
                    <a:pt x="209" y="683"/>
                  </a:lnTo>
                  <a:lnTo>
                    <a:pt x="201" y="683"/>
                  </a:lnTo>
                  <a:lnTo>
                    <a:pt x="194" y="682"/>
                  </a:lnTo>
                  <a:lnTo>
                    <a:pt x="187" y="682"/>
                  </a:lnTo>
                  <a:lnTo>
                    <a:pt x="179" y="679"/>
                  </a:lnTo>
                  <a:lnTo>
                    <a:pt x="173" y="677"/>
                  </a:lnTo>
                  <a:lnTo>
                    <a:pt x="166" y="675"/>
                  </a:lnTo>
                  <a:lnTo>
                    <a:pt x="162" y="672"/>
                  </a:lnTo>
                  <a:lnTo>
                    <a:pt x="157" y="666"/>
                  </a:lnTo>
                  <a:lnTo>
                    <a:pt x="154" y="662"/>
                  </a:lnTo>
                  <a:lnTo>
                    <a:pt x="153" y="657"/>
                  </a:lnTo>
                  <a:lnTo>
                    <a:pt x="153" y="651"/>
                  </a:lnTo>
                  <a:lnTo>
                    <a:pt x="149" y="651"/>
                  </a:lnTo>
                  <a:lnTo>
                    <a:pt x="146" y="655"/>
                  </a:lnTo>
                  <a:lnTo>
                    <a:pt x="143" y="660"/>
                  </a:lnTo>
                  <a:lnTo>
                    <a:pt x="142" y="665"/>
                  </a:lnTo>
                  <a:lnTo>
                    <a:pt x="140" y="671"/>
                  </a:lnTo>
                  <a:lnTo>
                    <a:pt x="139" y="679"/>
                  </a:lnTo>
                  <a:lnTo>
                    <a:pt x="139" y="686"/>
                  </a:lnTo>
                  <a:lnTo>
                    <a:pt x="139" y="694"/>
                  </a:lnTo>
                  <a:lnTo>
                    <a:pt x="138" y="701"/>
                  </a:lnTo>
                  <a:lnTo>
                    <a:pt x="138" y="709"/>
                  </a:lnTo>
                  <a:lnTo>
                    <a:pt x="138" y="717"/>
                  </a:lnTo>
                  <a:lnTo>
                    <a:pt x="139" y="726"/>
                  </a:lnTo>
                  <a:lnTo>
                    <a:pt x="139" y="733"/>
                  </a:lnTo>
                  <a:lnTo>
                    <a:pt x="140" y="739"/>
                  </a:lnTo>
                  <a:lnTo>
                    <a:pt x="140" y="744"/>
                  </a:lnTo>
                  <a:lnTo>
                    <a:pt x="140" y="749"/>
                  </a:lnTo>
                  <a:lnTo>
                    <a:pt x="39" y="737"/>
                  </a:lnTo>
                  <a:lnTo>
                    <a:pt x="37" y="733"/>
                  </a:lnTo>
                  <a:lnTo>
                    <a:pt x="37" y="727"/>
                  </a:lnTo>
                  <a:lnTo>
                    <a:pt x="36" y="720"/>
                  </a:lnTo>
                  <a:lnTo>
                    <a:pt x="36" y="716"/>
                  </a:lnTo>
                  <a:lnTo>
                    <a:pt x="36" y="708"/>
                  </a:lnTo>
                  <a:lnTo>
                    <a:pt x="36" y="701"/>
                  </a:lnTo>
                  <a:lnTo>
                    <a:pt x="34" y="693"/>
                  </a:lnTo>
                  <a:lnTo>
                    <a:pt x="34" y="683"/>
                  </a:lnTo>
                  <a:lnTo>
                    <a:pt x="33" y="673"/>
                  </a:lnTo>
                  <a:lnTo>
                    <a:pt x="33" y="664"/>
                  </a:lnTo>
                  <a:lnTo>
                    <a:pt x="32" y="651"/>
                  </a:lnTo>
                  <a:lnTo>
                    <a:pt x="32" y="642"/>
                  </a:lnTo>
                  <a:lnTo>
                    <a:pt x="30" y="628"/>
                  </a:lnTo>
                  <a:lnTo>
                    <a:pt x="30" y="615"/>
                  </a:lnTo>
                  <a:lnTo>
                    <a:pt x="29" y="602"/>
                  </a:lnTo>
                  <a:lnTo>
                    <a:pt x="28" y="588"/>
                  </a:lnTo>
                  <a:lnTo>
                    <a:pt x="28" y="573"/>
                  </a:lnTo>
                  <a:lnTo>
                    <a:pt x="26" y="559"/>
                  </a:lnTo>
                  <a:lnTo>
                    <a:pt x="25" y="542"/>
                  </a:lnTo>
                  <a:lnTo>
                    <a:pt x="25" y="527"/>
                  </a:lnTo>
                  <a:lnTo>
                    <a:pt x="23" y="511"/>
                  </a:lnTo>
                  <a:lnTo>
                    <a:pt x="23" y="496"/>
                  </a:lnTo>
                  <a:lnTo>
                    <a:pt x="22" y="479"/>
                  </a:lnTo>
                  <a:lnTo>
                    <a:pt x="21" y="463"/>
                  </a:lnTo>
                  <a:lnTo>
                    <a:pt x="19" y="446"/>
                  </a:lnTo>
                  <a:lnTo>
                    <a:pt x="19" y="429"/>
                  </a:lnTo>
                  <a:lnTo>
                    <a:pt x="17" y="412"/>
                  </a:lnTo>
                  <a:lnTo>
                    <a:pt x="17" y="395"/>
                  </a:lnTo>
                  <a:lnTo>
                    <a:pt x="15" y="377"/>
                  </a:lnTo>
                  <a:lnTo>
                    <a:pt x="15" y="361"/>
                  </a:lnTo>
                  <a:lnTo>
                    <a:pt x="14" y="344"/>
                  </a:lnTo>
                  <a:lnTo>
                    <a:pt x="14" y="326"/>
                  </a:lnTo>
                  <a:lnTo>
                    <a:pt x="11" y="308"/>
                  </a:lnTo>
                  <a:lnTo>
                    <a:pt x="11" y="292"/>
                  </a:lnTo>
                  <a:lnTo>
                    <a:pt x="8" y="275"/>
                  </a:lnTo>
                  <a:lnTo>
                    <a:pt x="8" y="259"/>
                  </a:lnTo>
                  <a:lnTo>
                    <a:pt x="7" y="242"/>
                  </a:lnTo>
                  <a:lnTo>
                    <a:pt x="7" y="227"/>
                  </a:lnTo>
                  <a:lnTo>
                    <a:pt x="6" y="210"/>
                  </a:lnTo>
                  <a:lnTo>
                    <a:pt x="4" y="194"/>
                  </a:lnTo>
                  <a:lnTo>
                    <a:pt x="4" y="179"/>
                  </a:lnTo>
                  <a:lnTo>
                    <a:pt x="4" y="165"/>
                  </a:lnTo>
                  <a:lnTo>
                    <a:pt x="3" y="150"/>
                  </a:lnTo>
                  <a:lnTo>
                    <a:pt x="3" y="137"/>
                  </a:lnTo>
                  <a:lnTo>
                    <a:pt x="3" y="124"/>
                  </a:lnTo>
                  <a:lnTo>
                    <a:pt x="3" y="111"/>
                  </a:lnTo>
                  <a:lnTo>
                    <a:pt x="1" y="99"/>
                  </a:lnTo>
                  <a:lnTo>
                    <a:pt x="0" y="88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3" name="Freeform 93">
              <a:extLst>
                <a:ext uri="{FF2B5EF4-FFF2-40B4-BE49-F238E27FC236}">
                  <a16:creationId xmlns:a16="http://schemas.microsoft.com/office/drawing/2014/main" id="{56CD64A6-418E-4738-8DB2-B77B1B436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052"/>
              <a:ext cx="58" cy="46"/>
            </a:xfrm>
            <a:custGeom>
              <a:avLst/>
              <a:gdLst>
                <a:gd name="T0" fmla="*/ 48 w 58"/>
                <a:gd name="T1" fmla="*/ 28 h 46"/>
                <a:gd name="T2" fmla="*/ 58 w 58"/>
                <a:gd name="T3" fmla="*/ 35 h 46"/>
                <a:gd name="T4" fmla="*/ 48 w 58"/>
                <a:gd name="T5" fmla="*/ 46 h 46"/>
                <a:gd name="T6" fmla="*/ 34 w 58"/>
                <a:gd name="T7" fmla="*/ 33 h 46"/>
                <a:gd name="T8" fmla="*/ 1 w 58"/>
                <a:gd name="T9" fmla="*/ 21 h 46"/>
                <a:gd name="T10" fmla="*/ 0 w 58"/>
                <a:gd name="T11" fmla="*/ 3 h 46"/>
                <a:gd name="T12" fmla="*/ 30 w 58"/>
                <a:gd name="T13" fmla="*/ 0 h 46"/>
                <a:gd name="T14" fmla="*/ 48 w 58"/>
                <a:gd name="T15" fmla="*/ 28 h 46"/>
                <a:gd name="T16" fmla="*/ 48 w 58"/>
                <a:gd name="T17" fmla="*/ 2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6">
                  <a:moveTo>
                    <a:pt x="48" y="28"/>
                  </a:moveTo>
                  <a:lnTo>
                    <a:pt x="58" y="35"/>
                  </a:lnTo>
                  <a:lnTo>
                    <a:pt x="48" y="46"/>
                  </a:lnTo>
                  <a:lnTo>
                    <a:pt x="34" y="33"/>
                  </a:lnTo>
                  <a:lnTo>
                    <a:pt x="1" y="21"/>
                  </a:lnTo>
                  <a:lnTo>
                    <a:pt x="0" y="3"/>
                  </a:lnTo>
                  <a:lnTo>
                    <a:pt x="30" y="0"/>
                  </a:lnTo>
                  <a:lnTo>
                    <a:pt x="48" y="28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4" name="Freeform 94">
              <a:extLst>
                <a:ext uri="{FF2B5EF4-FFF2-40B4-BE49-F238E27FC236}">
                  <a16:creationId xmlns:a16="http://schemas.microsoft.com/office/drawing/2014/main" id="{062EF3A5-9E37-4AD9-86E6-6D328BE62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" y="2536"/>
              <a:ext cx="45" cy="43"/>
            </a:xfrm>
            <a:custGeom>
              <a:avLst/>
              <a:gdLst>
                <a:gd name="T0" fmla="*/ 11 w 45"/>
                <a:gd name="T1" fmla="*/ 0 h 43"/>
                <a:gd name="T2" fmla="*/ 12 w 45"/>
                <a:gd name="T3" fmla="*/ 0 h 43"/>
                <a:gd name="T4" fmla="*/ 19 w 45"/>
                <a:gd name="T5" fmla="*/ 0 h 43"/>
                <a:gd name="T6" fmla="*/ 26 w 45"/>
                <a:gd name="T7" fmla="*/ 0 h 43"/>
                <a:gd name="T8" fmla="*/ 33 w 45"/>
                <a:gd name="T9" fmla="*/ 1 h 43"/>
                <a:gd name="T10" fmla="*/ 37 w 45"/>
                <a:gd name="T11" fmla="*/ 4 h 43"/>
                <a:gd name="T12" fmla="*/ 41 w 45"/>
                <a:gd name="T13" fmla="*/ 8 h 43"/>
                <a:gd name="T14" fmla="*/ 44 w 45"/>
                <a:gd name="T15" fmla="*/ 10 h 43"/>
                <a:gd name="T16" fmla="*/ 45 w 45"/>
                <a:gd name="T17" fmla="*/ 12 h 43"/>
                <a:gd name="T18" fmla="*/ 23 w 45"/>
                <a:gd name="T19" fmla="*/ 12 h 43"/>
                <a:gd name="T20" fmla="*/ 33 w 45"/>
                <a:gd name="T21" fmla="*/ 43 h 43"/>
                <a:gd name="T22" fmla="*/ 11 w 45"/>
                <a:gd name="T23" fmla="*/ 30 h 43"/>
                <a:gd name="T24" fmla="*/ 0 w 45"/>
                <a:gd name="T25" fmla="*/ 10 h 43"/>
                <a:gd name="T26" fmla="*/ 11 w 45"/>
                <a:gd name="T27" fmla="*/ 0 h 43"/>
                <a:gd name="T28" fmla="*/ 11 w 45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3">
                  <a:moveTo>
                    <a:pt x="11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37" y="4"/>
                  </a:lnTo>
                  <a:lnTo>
                    <a:pt x="41" y="8"/>
                  </a:lnTo>
                  <a:lnTo>
                    <a:pt x="44" y="10"/>
                  </a:lnTo>
                  <a:lnTo>
                    <a:pt x="45" y="12"/>
                  </a:lnTo>
                  <a:lnTo>
                    <a:pt x="23" y="12"/>
                  </a:lnTo>
                  <a:lnTo>
                    <a:pt x="33" y="43"/>
                  </a:lnTo>
                  <a:lnTo>
                    <a:pt x="11" y="30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5" name="Freeform 95">
              <a:extLst>
                <a:ext uri="{FF2B5EF4-FFF2-40B4-BE49-F238E27FC236}">
                  <a16:creationId xmlns:a16="http://schemas.microsoft.com/office/drawing/2014/main" id="{E32E6B02-6487-456C-AA30-8BD367DC7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" y="3073"/>
              <a:ext cx="1242" cy="135"/>
            </a:xfrm>
            <a:custGeom>
              <a:avLst/>
              <a:gdLst>
                <a:gd name="T0" fmla="*/ 1241 w 1242"/>
                <a:gd name="T1" fmla="*/ 26 h 135"/>
                <a:gd name="T2" fmla="*/ 1232 w 1242"/>
                <a:gd name="T3" fmla="*/ 32 h 135"/>
                <a:gd name="T4" fmla="*/ 1221 w 1242"/>
                <a:gd name="T5" fmla="*/ 40 h 135"/>
                <a:gd name="T6" fmla="*/ 1210 w 1242"/>
                <a:gd name="T7" fmla="*/ 46 h 135"/>
                <a:gd name="T8" fmla="*/ 1199 w 1242"/>
                <a:gd name="T9" fmla="*/ 54 h 135"/>
                <a:gd name="T10" fmla="*/ 1187 w 1242"/>
                <a:gd name="T11" fmla="*/ 61 h 135"/>
                <a:gd name="T12" fmla="*/ 1173 w 1242"/>
                <a:gd name="T13" fmla="*/ 69 h 135"/>
                <a:gd name="T14" fmla="*/ 1157 w 1242"/>
                <a:gd name="T15" fmla="*/ 77 h 135"/>
                <a:gd name="T16" fmla="*/ 1140 w 1242"/>
                <a:gd name="T17" fmla="*/ 86 h 135"/>
                <a:gd name="T18" fmla="*/ 1126 w 1242"/>
                <a:gd name="T19" fmla="*/ 91 h 135"/>
                <a:gd name="T20" fmla="*/ 1117 w 1242"/>
                <a:gd name="T21" fmla="*/ 94 h 135"/>
                <a:gd name="T22" fmla="*/ 1107 w 1242"/>
                <a:gd name="T23" fmla="*/ 98 h 135"/>
                <a:gd name="T24" fmla="*/ 1096 w 1242"/>
                <a:gd name="T25" fmla="*/ 101 h 135"/>
                <a:gd name="T26" fmla="*/ 1086 w 1242"/>
                <a:gd name="T27" fmla="*/ 104 h 135"/>
                <a:gd name="T28" fmla="*/ 1075 w 1242"/>
                <a:gd name="T29" fmla="*/ 106 h 135"/>
                <a:gd name="T30" fmla="*/ 1066 w 1242"/>
                <a:gd name="T31" fmla="*/ 109 h 135"/>
                <a:gd name="T32" fmla="*/ 1053 w 1242"/>
                <a:gd name="T33" fmla="*/ 112 h 135"/>
                <a:gd name="T34" fmla="*/ 1042 w 1242"/>
                <a:gd name="T35" fmla="*/ 115 h 135"/>
                <a:gd name="T36" fmla="*/ 1031 w 1242"/>
                <a:gd name="T37" fmla="*/ 116 h 135"/>
                <a:gd name="T38" fmla="*/ 1019 w 1242"/>
                <a:gd name="T39" fmla="*/ 117 h 135"/>
                <a:gd name="T40" fmla="*/ 1004 w 1242"/>
                <a:gd name="T41" fmla="*/ 119 h 135"/>
                <a:gd name="T42" fmla="*/ 985 w 1242"/>
                <a:gd name="T43" fmla="*/ 119 h 135"/>
                <a:gd name="T44" fmla="*/ 959 w 1242"/>
                <a:gd name="T45" fmla="*/ 122 h 135"/>
                <a:gd name="T46" fmla="*/ 932 w 1242"/>
                <a:gd name="T47" fmla="*/ 122 h 135"/>
                <a:gd name="T48" fmla="*/ 901 w 1242"/>
                <a:gd name="T49" fmla="*/ 123 h 135"/>
                <a:gd name="T50" fmla="*/ 868 w 1242"/>
                <a:gd name="T51" fmla="*/ 123 h 135"/>
                <a:gd name="T52" fmla="*/ 832 w 1242"/>
                <a:gd name="T53" fmla="*/ 126 h 135"/>
                <a:gd name="T54" fmla="*/ 795 w 1242"/>
                <a:gd name="T55" fmla="*/ 126 h 135"/>
                <a:gd name="T56" fmla="*/ 754 w 1242"/>
                <a:gd name="T57" fmla="*/ 126 h 135"/>
                <a:gd name="T58" fmla="*/ 711 w 1242"/>
                <a:gd name="T59" fmla="*/ 127 h 135"/>
                <a:gd name="T60" fmla="*/ 668 w 1242"/>
                <a:gd name="T61" fmla="*/ 127 h 135"/>
                <a:gd name="T62" fmla="*/ 624 w 1242"/>
                <a:gd name="T63" fmla="*/ 128 h 135"/>
                <a:gd name="T64" fmla="*/ 579 w 1242"/>
                <a:gd name="T65" fmla="*/ 130 h 135"/>
                <a:gd name="T66" fmla="*/ 535 w 1242"/>
                <a:gd name="T67" fmla="*/ 130 h 135"/>
                <a:gd name="T68" fmla="*/ 490 w 1242"/>
                <a:gd name="T69" fmla="*/ 131 h 135"/>
                <a:gd name="T70" fmla="*/ 444 w 1242"/>
                <a:gd name="T71" fmla="*/ 131 h 135"/>
                <a:gd name="T72" fmla="*/ 399 w 1242"/>
                <a:gd name="T73" fmla="*/ 131 h 135"/>
                <a:gd name="T74" fmla="*/ 355 w 1242"/>
                <a:gd name="T75" fmla="*/ 131 h 135"/>
                <a:gd name="T76" fmla="*/ 312 w 1242"/>
                <a:gd name="T77" fmla="*/ 131 h 135"/>
                <a:gd name="T78" fmla="*/ 271 w 1242"/>
                <a:gd name="T79" fmla="*/ 133 h 135"/>
                <a:gd name="T80" fmla="*/ 231 w 1242"/>
                <a:gd name="T81" fmla="*/ 133 h 135"/>
                <a:gd name="T82" fmla="*/ 194 w 1242"/>
                <a:gd name="T83" fmla="*/ 134 h 135"/>
                <a:gd name="T84" fmla="*/ 158 w 1242"/>
                <a:gd name="T85" fmla="*/ 134 h 135"/>
                <a:gd name="T86" fmla="*/ 125 w 1242"/>
                <a:gd name="T87" fmla="*/ 134 h 135"/>
                <a:gd name="T88" fmla="*/ 95 w 1242"/>
                <a:gd name="T89" fmla="*/ 134 h 135"/>
                <a:gd name="T90" fmla="*/ 70 w 1242"/>
                <a:gd name="T91" fmla="*/ 134 h 135"/>
                <a:gd name="T92" fmla="*/ 48 w 1242"/>
                <a:gd name="T93" fmla="*/ 134 h 135"/>
                <a:gd name="T94" fmla="*/ 29 w 1242"/>
                <a:gd name="T95" fmla="*/ 135 h 135"/>
                <a:gd name="T96" fmla="*/ 14 w 1242"/>
                <a:gd name="T97" fmla="*/ 135 h 135"/>
                <a:gd name="T98" fmla="*/ 0 w 1242"/>
                <a:gd name="T99" fmla="*/ 135 h 135"/>
                <a:gd name="T100" fmla="*/ 1242 w 1242"/>
                <a:gd name="T101" fmla="*/ 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2" h="135">
                  <a:moveTo>
                    <a:pt x="1242" y="26"/>
                  </a:moveTo>
                  <a:lnTo>
                    <a:pt x="1241" y="26"/>
                  </a:lnTo>
                  <a:lnTo>
                    <a:pt x="1238" y="29"/>
                  </a:lnTo>
                  <a:lnTo>
                    <a:pt x="1232" y="32"/>
                  </a:lnTo>
                  <a:lnTo>
                    <a:pt x="1225" y="38"/>
                  </a:lnTo>
                  <a:lnTo>
                    <a:pt x="1221" y="40"/>
                  </a:lnTo>
                  <a:lnTo>
                    <a:pt x="1216" y="43"/>
                  </a:lnTo>
                  <a:lnTo>
                    <a:pt x="1210" y="46"/>
                  </a:lnTo>
                  <a:lnTo>
                    <a:pt x="1206" y="50"/>
                  </a:lnTo>
                  <a:lnTo>
                    <a:pt x="1199" y="54"/>
                  </a:lnTo>
                  <a:lnTo>
                    <a:pt x="1194" y="58"/>
                  </a:lnTo>
                  <a:lnTo>
                    <a:pt x="1187" y="61"/>
                  </a:lnTo>
                  <a:lnTo>
                    <a:pt x="1181" y="66"/>
                  </a:lnTo>
                  <a:lnTo>
                    <a:pt x="1173" y="69"/>
                  </a:lnTo>
                  <a:lnTo>
                    <a:pt x="1165" y="73"/>
                  </a:lnTo>
                  <a:lnTo>
                    <a:pt x="1157" y="77"/>
                  </a:lnTo>
                  <a:lnTo>
                    <a:pt x="1148" y="82"/>
                  </a:lnTo>
                  <a:lnTo>
                    <a:pt x="1140" y="86"/>
                  </a:lnTo>
                  <a:lnTo>
                    <a:pt x="1132" y="90"/>
                  </a:lnTo>
                  <a:lnTo>
                    <a:pt x="1126" y="91"/>
                  </a:lnTo>
                  <a:lnTo>
                    <a:pt x="1121" y="93"/>
                  </a:lnTo>
                  <a:lnTo>
                    <a:pt x="1117" y="94"/>
                  </a:lnTo>
                  <a:lnTo>
                    <a:pt x="1113" y="97"/>
                  </a:lnTo>
                  <a:lnTo>
                    <a:pt x="1107" y="98"/>
                  </a:lnTo>
                  <a:lnTo>
                    <a:pt x="1102" y="100"/>
                  </a:lnTo>
                  <a:lnTo>
                    <a:pt x="1096" y="101"/>
                  </a:lnTo>
                  <a:lnTo>
                    <a:pt x="1092" y="102"/>
                  </a:lnTo>
                  <a:lnTo>
                    <a:pt x="1086" y="104"/>
                  </a:lnTo>
                  <a:lnTo>
                    <a:pt x="1081" y="105"/>
                  </a:lnTo>
                  <a:lnTo>
                    <a:pt x="1075" y="106"/>
                  </a:lnTo>
                  <a:lnTo>
                    <a:pt x="1071" y="109"/>
                  </a:lnTo>
                  <a:lnTo>
                    <a:pt x="1066" y="109"/>
                  </a:lnTo>
                  <a:lnTo>
                    <a:pt x="1059" y="111"/>
                  </a:lnTo>
                  <a:lnTo>
                    <a:pt x="1053" y="112"/>
                  </a:lnTo>
                  <a:lnTo>
                    <a:pt x="1048" y="113"/>
                  </a:lnTo>
                  <a:lnTo>
                    <a:pt x="1042" y="115"/>
                  </a:lnTo>
                  <a:lnTo>
                    <a:pt x="1038" y="115"/>
                  </a:lnTo>
                  <a:lnTo>
                    <a:pt x="1031" y="116"/>
                  </a:lnTo>
                  <a:lnTo>
                    <a:pt x="1027" y="117"/>
                  </a:lnTo>
                  <a:lnTo>
                    <a:pt x="1019" y="117"/>
                  </a:lnTo>
                  <a:lnTo>
                    <a:pt x="1012" y="119"/>
                  </a:lnTo>
                  <a:lnTo>
                    <a:pt x="1004" y="119"/>
                  </a:lnTo>
                  <a:lnTo>
                    <a:pt x="994" y="119"/>
                  </a:lnTo>
                  <a:lnTo>
                    <a:pt x="985" y="119"/>
                  </a:lnTo>
                  <a:lnTo>
                    <a:pt x="972" y="120"/>
                  </a:lnTo>
                  <a:lnTo>
                    <a:pt x="959" y="122"/>
                  </a:lnTo>
                  <a:lnTo>
                    <a:pt x="946" y="122"/>
                  </a:lnTo>
                  <a:lnTo>
                    <a:pt x="932" y="122"/>
                  </a:lnTo>
                  <a:lnTo>
                    <a:pt x="917" y="123"/>
                  </a:lnTo>
                  <a:lnTo>
                    <a:pt x="901" y="123"/>
                  </a:lnTo>
                  <a:lnTo>
                    <a:pt x="886" y="123"/>
                  </a:lnTo>
                  <a:lnTo>
                    <a:pt x="868" y="123"/>
                  </a:lnTo>
                  <a:lnTo>
                    <a:pt x="851" y="124"/>
                  </a:lnTo>
                  <a:lnTo>
                    <a:pt x="832" y="126"/>
                  </a:lnTo>
                  <a:lnTo>
                    <a:pt x="814" y="126"/>
                  </a:lnTo>
                  <a:lnTo>
                    <a:pt x="795" y="126"/>
                  </a:lnTo>
                  <a:lnTo>
                    <a:pt x="774" y="126"/>
                  </a:lnTo>
                  <a:lnTo>
                    <a:pt x="754" y="126"/>
                  </a:lnTo>
                  <a:lnTo>
                    <a:pt x="733" y="127"/>
                  </a:lnTo>
                  <a:lnTo>
                    <a:pt x="711" y="127"/>
                  </a:lnTo>
                  <a:lnTo>
                    <a:pt x="690" y="127"/>
                  </a:lnTo>
                  <a:lnTo>
                    <a:pt x="668" y="127"/>
                  </a:lnTo>
                  <a:lnTo>
                    <a:pt x="646" y="128"/>
                  </a:lnTo>
                  <a:lnTo>
                    <a:pt x="624" y="128"/>
                  </a:lnTo>
                  <a:lnTo>
                    <a:pt x="601" y="128"/>
                  </a:lnTo>
                  <a:lnTo>
                    <a:pt x="579" y="130"/>
                  </a:lnTo>
                  <a:lnTo>
                    <a:pt x="557" y="130"/>
                  </a:lnTo>
                  <a:lnTo>
                    <a:pt x="535" y="130"/>
                  </a:lnTo>
                  <a:lnTo>
                    <a:pt x="512" y="130"/>
                  </a:lnTo>
                  <a:lnTo>
                    <a:pt x="490" y="131"/>
                  </a:lnTo>
                  <a:lnTo>
                    <a:pt x="468" y="131"/>
                  </a:lnTo>
                  <a:lnTo>
                    <a:pt x="444" y="131"/>
                  </a:lnTo>
                  <a:lnTo>
                    <a:pt x="422" y="131"/>
                  </a:lnTo>
                  <a:lnTo>
                    <a:pt x="399" y="131"/>
                  </a:lnTo>
                  <a:lnTo>
                    <a:pt x="377" y="131"/>
                  </a:lnTo>
                  <a:lnTo>
                    <a:pt x="355" y="131"/>
                  </a:lnTo>
                  <a:lnTo>
                    <a:pt x="333" y="131"/>
                  </a:lnTo>
                  <a:lnTo>
                    <a:pt x="312" y="131"/>
                  </a:lnTo>
                  <a:lnTo>
                    <a:pt x="291" y="133"/>
                  </a:lnTo>
                  <a:lnTo>
                    <a:pt x="271" y="133"/>
                  </a:lnTo>
                  <a:lnTo>
                    <a:pt x="250" y="133"/>
                  </a:lnTo>
                  <a:lnTo>
                    <a:pt x="231" y="133"/>
                  </a:lnTo>
                  <a:lnTo>
                    <a:pt x="212" y="134"/>
                  </a:lnTo>
                  <a:lnTo>
                    <a:pt x="194" y="134"/>
                  </a:lnTo>
                  <a:lnTo>
                    <a:pt x="176" y="134"/>
                  </a:lnTo>
                  <a:lnTo>
                    <a:pt x="158" y="134"/>
                  </a:lnTo>
                  <a:lnTo>
                    <a:pt x="143" y="134"/>
                  </a:lnTo>
                  <a:lnTo>
                    <a:pt x="125" y="134"/>
                  </a:lnTo>
                  <a:lnTo>
                    <a:pt x="110" y="134"/>
                  </a:lnTo>
                  <a:lnTo>
                    <a:pt x="95" y="134"/>
                  </a:lnTo>
                  <a:lnTo>
                    <a:pt x="82" y="134"/>
                  </a:lnTo>
                  <a:lnTo>
                    <a:pt x="70" y="134"/>
                  </a:lnTo>
                  <a:lnTo>
                    <a:pt x="58" y="134"/>
                  </a:lnTo>
                  <a:lnTo>
                    <a:pt x="48" y="134"/>
                  </a:lnTo>
                  <a:lnTo>
                    <a:pt x="38" y="135"/>
                  </a:lnTo>
                  <a:lnTo>
                    <a:pt x="29" y="135"/>
                  </a:lnTo>
                  <a:lnTo>
                    <a:pt x="21" y="135"/>
                  </a:lnTo>
                  <a:lnTo>
                    <a:pt x="14" y="135"/>
                  </a:lnTo>
                  <a:lnTo>
                    <a:pt x="10" y="135"/>
                  </a:lnTo>
                  <a:lnTo>
                    <a:pt x="0" y="135"/>
                  </a:lnTo>
                  <a:lnTo>
                    <a:pt x="407" y="0"/>
                  </a:lnTo>
                  <a:lnTo>
                    <a:pt x="1242" y="26"/>
                  </a:lnTo>
                  <a:lnTo>
                    <a:pt x="1242" y="26"/>
                  </a:lnTo>
                  <a:close/>
                </a:path>
              </a:pathLst>
            </a:custGeom>
            <a:solidFill>
              <a:srgbClr val="CCC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6" name="Freeform 96">
              <a:extLst>
                <a:ext uri="{FF2B5EF4-FFF2-40B4-BE49-F238E27FC236}">
                  <a16:creationId xmlns:a16="http://schemas.microsoft.com/office/drawing/2014/main" id="{ACBD764C-C417-4BF0-8498-64EA70D14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2619"/>
              <a:ext cx="103" cy="201"/>
            </a:xfrm>
            <a:custGeom>
              <a:avLst/>
              <a:gdLst>
                <a:gd name="T0" fmla="*/ 63 w 103"/>
                <a:gd name="T1" fmla="*/ 0 h 201"/>
                <a:gd name="T2" fmla="*/ 0 w 103"/>
                <a:gd name="T3" fmla="*/ 63 h 201"/>
                <a:gd name="T4" fmla="*/ 14 w 103"/>
                <a:gd name="T5" fmla="*/ 85 h 201"/>
                <a:gd name="T6" fmla="*/ 2 w 103"/>
                <a:gd name="T7" fmla="*/ 197 h 201"/>
                <a:gd name="T8" fmla="*/ 36 w 103"/>
                <a:gd name="T9" fmla="*/ 201 h 201"/>
                <a:gd name="T10" fmla="*/ 103 w 103"/>
                <a:gd name="T11" fmla="*/ 23 h 201"/>
                <a:gd name="T12" fmla="*/ 63 w 103"/>
                <a:gd name="T13" fmla="*/ 0 h 201"/>
                <a:gd name="T14" fmla="*/ 63 w 103"/>
                <a:gd name="T1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201">
                  <a:moveTo>
                    <a:pt x="63" y="0"/>
                  </a:moveTo>
                  <a:lnTo>
                    <a:pt x="0" y="63"/>
                  </a:lnTo>
                  <a:lnTo>
                    <a:pt x="14" y="85"/>
                  </a:lnTo>
                  <a:lnTo>
                    <a:pt x="2" y="197"/>
                  </a:lnTo>
                  <a:lnTo>
                    <a:pt x="36" y="201"/>
                  </a:lnTo>
                  <a:lnTo>
                    <a:pt x="103" y="23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7" name="Freeform 97">
              <a:extLst>
                <a:ext uri="{FF2B5EF4-FFF2-40B4-BE49-F238E27FC236}">
                  <a16:creationId xmlns:a16="http://schemas.microsoft.com/office/drawing/2014/main" id="{57BADFF4-680C-4AF4-B133-5136E9FDC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084"/>
              <a:ext cx="513" cy="464"/>
            </a:xfrm>
            <a:custGeom>
              <a:avLst/>
              <a:gdLst>
                <a:gd name="T0" fmla="*/ 399 w 513"/>
                <a:gd name="T1" fmla="*/ 157 h 464"/>
                <a:gd name="T2" fmla="*/ 400 w 513"/>
                <a:gd name="T3" fmla="*/ 170 h 464"/>
                <a:gd name="T4" fmla="*/ 403 w 513"/>
                <a:gd name="T5" fmla="*/ 189 h 464"/>
                <a:gd name="T6" fmla="*/ 406 w 513"/>
                <a:gd name="T7" fmla="*/ 211 h 464"/>
                <a:gd name="T8" fmla="*/ 411 w 513"/>
                <a:gd name="T9" fmla="*/ 238 h 464"/>
                <a:gd name="T10" fmla="*/ 415 w 513"/>
                <a:gd name="T11" fmla="*/ 263 h 464"/>
                <a:gd name="T12" fmla="*/ 421 w 513"/>
                <a:gd name="T13" fmla="*/ 291 h 464"/>
                <a:gd name="T14" fmla="*/ 428 w 513"/>
                <a:gd name="T15" fmla="*/ 316 h 464"/>
                <a:gd name="T16" fmla="*/ 434 w 513"/>
                <a:gd name="T17" fmla="*/ 339 h 464"/>
                <a:gd name="T18" fmla="*/ 441 w 513"/>
                <a:gd name="T19" fmla="*/ 356 h 464"/>
                <a:gd name="T20" fmla="*/ 454 w 513"/>
                <a:gd name="T21" fmla="*/ 378 h 464"/>
                <a:gd name="T22" fmla="*/ 470 w 513"/>
                <a:gd name="T23" fmla="*/ 401 h 464"/>
                <a:gd name="T24" fmla="*/ 488 w 513"/>
                <a:gd name="T25" fmla="*/ 423 h 464"/>
                <a:gd name="T26" fmla="*/ 502 w 513"/>
                <a:gd name="T27" fmla="*/ 437 h 464"/>
                <a:gd name="T28" fmla="*/ 513 w 513"/>
                <a:gd name="T29" fmla="*/ 449 h 464"/>
                <a:gd name="T30" fmla="*/ 492 w 513"/>
                <a:gd name="T31" fmla="*/ 458 h 464"/>
                <a:gd name="T32" fmla="*/ 479 w 513"/>
                <a:gd name="T33" fmla="*/ 448 h 464"/>
                <a:gd name="T34" fmla="*/ 463 w 513"/>
                <a:gd name="T35" fmla="*/ 434 h 464"/>
                <a:gd name="T36" fmla="*/ 445 w 513"/>
                <a:gd name="T37" fmla="*/ 416 h 464"/>
                <a:gd name="T38" fmla="*/ 429 w 513"/>
                <a:gd name="T39" fmla="*/ 400 h 464"/>
                <a:gd name="T40" fmla="*/ 412 w 513"/>
                <a:gd name="T41" fmla="*/ 378 h 464"/>
                <a:gd name="T42" fmla="*/ 397 w 513"/>
                <a:gd name="T43" fmla="*/ 357 h 464"/>
                <a:gd name="T44" fmla="*/ 384 w 513"/>
                <a:gd name="T45" fmla="*/ 339 h 464"/>
                <a:gd name="T46" fmla="*/ 375 w 513"/>
                <a:gd name="T47" fmla="*/ 324 h 464"/>
                <a:gd name="T48" fmla="*/ 363 w 513"/>
                <a:gd name="T49" fmla="*/ 380 h 464"/>
                <a:gd name="T50" fmla="*/ 340 w 513"/>
                <a:gd name="T51" fmla="*/ 372 h 464"/>
                <a:gd name="T52" fmla="*/ 318 w 513"/>
                <a:gd name="T53" fmla="*/ 369 h 464"/>
                <a:gd name="T54" fmla="*/ 294 w 513"/>
                <a:gd name="T55" fmla="*/ 369 h 464"/>
                <a:gd name="T56" fmla="*/ 271 w 513"/>
                <a:gd name="T57" fmla="*/ 373 h 464"/>
                <a:gd name="T58" fmla="*/ 249 w 513"/>
                <a:gd name="T59" fmla="*/ 380 h 464"/>
                <a:gd name="T60" fmla="*/ 216 w 513"/>
                <a:gd name="T61" fmla="*/ 160 h 464"/>
                <a:gd name="T62" fmla="*/ 206 w 513"/>
                <a:gd name="T63" fmla="*/ 157 h 464"/>
                <a:gd name="T64" fmla="*/ 187 w 513"/>
                <a:gd name="T65" fmla="*/ 149 h 464"/>
                <a:gd name="T66" fmla="*/ 170 w 513"/>
                <a:gd name="T67" fmla="*/ 142 h 464"/>
                <a:gd name="T68" fmla="*/ 157 w 513"/>
                <a:gd name="T69" fmla="*/ 135 h 464"/>
                <a:gd name="T70" fmla="*/ 143 w 513"/>
                <a:gd name="T71" fmla="*/ 130 h 464"/>
                <a:gd name="T72" fmla="*/ 128 w 513"/>
                <a:gd name="T73" fmla="*/ 121 h 464"/>
                <a:gd name="T74" fmla="*/ 113 w 513"/>
                <a:gd name="T75" fmla="*/ 114 h 464"/>
                <a:gd name="T76" fmla="*/ 99 w 513"/>
                <a:gd name="T77" fmla="*/ 106 h 464"/>
                <a:gd name="T78" fmla="*/ 84 w 513"/>
                <a:gd name="T79" fmla="*/ 97 h 464"/>
                <a:gd name="T80" fmla="*/ 69 w 513"/>
                <a:gd name="T81" fmla="*/ 84 h 464"/>
                <a:gd name="T82" fmla="*/ 47 w 513"/>
                <a:gd name="T83" fmla="*/ 65 h 464"/>
                <a:gd name="T84" fmla="*/ 25 w 513"/>
                <a:gd name="T85" fmla="*/ 40 h 464"/>
                <a:gd name="T86" fmla="*/ 8 w 513"/>
                <a:gd name="T87" fmla="*/ 21 h 464"/>
                <a:gd name="T88" fmla="*/ 0 w 513"/>
                <a:gd name="T89" fmla="*/ 11 h 464"/>
                <a:gd name="T90" fmla="*/ 18 w 513"/>
                <a:gd name="T91" fmla="*/ 4 h 464"/>
                <a:gd name="T92" fmla="*/ 40 w 513"/>
                <a:gd name="T93" fmla="*/ 19 h 464"/>
                <a:gd name="T94" fmla="*/ 52 w 513"/>
                <a:gd name="T95" fmla="*/ 28 h 464"/>
                <a:gd name="T96" fmla="*/ 67 w 513"/>
                <a:gd name="T97" fmla="*/ 37 h 464"/>
                <a:gd name="T98" fmla="*/ 81 w 513"/>
                <a:gd name="T99" fmla="*/ 47 h 464"/>
                <a:gd name="T100" fmla="*/ 96 w 513"/>
                <a:gd name="T101" fmla="*/ 57 h 464"/>
                <a:gd name="T102" fmla="*/ 120 w 513"/>
                <a:gd name="T103" fmla="*/ 72 h 464"/>
                <a:gd name="T104" fmla="*/ 137 w 513"/>
                <a:gd name="T105" fmla="*/ 80 h 464"/>
                <a:gd name="T106" fmla="*/ 153 w 513"/>
                <a:gd name="T107" fmla="*/ 83 h 464"/>
                <a:gd name="T108" fmla="*/ 169 w 513"/>
                <a:gd name="T109" fmla="*/ 86 h 464"/>
                <a:gd name="T110" fmla="*/ 187 w 513"/>
                <a:gd name="T111" fmla="*/ 90 h 464"/>
                <a:gd name="T112" fmla="*/ 206 w 513"/>
                <a:gd name="T113" fmla="*/ 92 h 464"/>
                <a:gd name="T114" fmla="*/ 223 w 513"/>
                <a:gd name="T115" fmla="*/ 94 h 464"/>
                <a:gd name="T116" fmla="*/ 241 w 513"/>
                <a:gd name="T117" fmla="*/ 97 h 464"/>
                <a:gd name="T118" fmla="*/ 257 w 513"/>
                <a:gd name="T119" fmla="*/ 99 h 464"/>
                <a:gd name="T120" fmla="*/ 269 w 513"/>
                <a:gd name="T121" fmla="*/ 101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3" h="464">
                  <a:moveTo>
                    <a:pt x="399" y="150"/>
                  </a:moveTo>
                  <a:lnTo>
                    <a:pt x="399" y="153"/>
                  </a:lnTo>
                  <a:lnTo>
                    <a:pt x="399" y="157"/>
                  </a:lnTo>
                  <a:lnTo>
                    <a:pt x="399" y="160"/>
                  </a:lnTo>
                  <a:lnTo>
                    <a:pt x="400" y="165"/>
                  </a:lnTo>
                  <a:lnTo>
                    <a:pt x="400" y="170"/>
                  </a:lnTo>
                  <a:lnTo>
                    <a:pt x="403" y="176"/>
                  </a:lnTo>
                  <a:lnTo>
                    <a:pt x="403" y="182"/>
                  </a:lnTo>
                  <a:lnTo>
                    <a:pt x="403" y="189"/>
                  </a:lnTo>
                  <a:lnTo>
                    <a:pt x="404" y="197"/>
                  </a:lnTo>
                  <a:lnTo>
                    <a:pt x="406" y="204"/>
                  </a:lnTo>
                  <a:lnTo>
                    <a:pt x="406" y="211"/>
                  </a:lnTo>
                  <a:lnTo>
                    <a:pt x="408" y="221"/>
                  </a:lnTo>
                  <a:lnTo>
                    <a:pt x="408" y="229"/>
                  </a:lnTo>
                  <a:lnTo>
                    <a:pt x="411" y="238"/>
                  </a:lnTo>
                  <a:lnTo>
                    <a:pt x="412" y="247"/>
                  </a:lnTo>
                  <a:lnTo>
                    <a:pt x="414" y="255"/>
                  </a:lnTo>
                  <a:lnTo>
                    <a:pt x="415" y="263"/>
                  </a:lnTo>
                  <a:lnTo>
                    <a:pt x="418" y="273"/>
                  </a:lnTo>
                  <a:lnTo>
                    <a:pt x="419" y="281"/>
                  </a:lnTo>
                  <a:lnTo>
                    <a:pt x="421" y="291"/>
                  </a:lnTo>
                  <a:lnTo>
                    <a:pt x="423" y="299"/>
                  </a:lnTo>
                  <a:lnTo>
                    <a:pt x="425" y="307"/>
                  </a:lnTo>
                  <a:lnTo>
                    <a:pt x="428" y="316"/>
                  </a:lnTo>
                  <a:lnTo>
                    <a:pt x="429" y="324"/>
                  </a:lnTo>
                  <a:lnTo>
                    <a:pt x="432" y="331"/>
                  </a:lnTo>
                  <a:lnTo>
                    <a:pt x="434" y="339"/>
                  </a:lnTo>
                  <a:lnTo>
                    <a:pt x="437" y="345"/>
                  </a:lnTo>
                  <a:lnTo>
                    <a:pt x="440" y="351"/>
                  </a:lnTo>
                  <a:lnTo>
                    <a:pt x="441" y="356"/>
                  </a:lnTo>
                  <a:lnTo>
                    <a:pt x="444" y="361"/>
                  </a:lnTo>
                  <a:lnTo>
                    <a:pt x="450" y="369"/>
                  </a:lnTo>
                  <a:lnTo>
                    <a:pt x="454" y="378"/>
                  </a:lnTo>
                  <a:lnTo>
                    <a:pt x="461" y="386"/>
                  </a:lnTo>
                  <a:lnTo>
                    <a:pt x="466" y="394"/>
                  </a:lnTo>
                  <a:lnTo>
                    <a:pt x="470" y="401"/>
                  </a:lnTo>
                  <a:lnTo>
                    <a:pt x="477" y="408"/>
                  </a:lnTo>
                  <a:lnTo>
                    <a:pt x="483" y="415"/>
                  </a:lnTo>
                  <a:lnTo>
                    <a:pt x="488" y="423"/>
                  </a:lnTo>
                  <a:lnTo>
                    <a:pt x="492" y="427"/>
                  </a:lnTo>
                  <a:lnTo>
                    <a:pt x="498" y="433"/>
                  </a:lnTo>
                  <a:lnTo>
                    <a:pt x="502" y="437"/>
                  </a:lnTo>
                  <a:lnTo>
                    <a:pt x="506" y="441"/>
                  </a:lnTo>
                  <a:lnTo>
                    <a:pt x="510" y="446"/>
                  </a:lnTo>
                  <a:lnTo>
                    <a:pt x="513" y="449"/>
                  </a:lnTo>
                  <a:lnTo>
                    <a:pt x="499" y="464"/>
                  </a:lnTo>
                  <a:lnTo>
                    <a:pt x="496" y="462"/>
                  </a:lnTo>
                  <a:lnTo>
                    <a:pt x="492" y="458"/>
                  </a:lnTo>
                  <a:lnTo>
                    <a:pt x="487" y="455"/>
                  </a:lnTo>
                  <a:lnTo>
                    <a:pt x="484" y="452"/>
                  </a:lnTo>
                  <a:lnTo>
                    <a:pt x="479" y="448"/>
                  </a:lnTo>
                  <a:lnTo>
                    <a:pt x="474" y="444"/>
                  </a:lnTo>
                  <a:lnTo>
                    <a:pt x="469" y="440"/>
                  </a:lnTo>
                  <a:lnTo>
                    <a:pt x="463" y="434"/>
                  </a:lnTo>
                  <a:lnTo>
                    <a:pt x="458" y="429"/>
                  </a:lnTo>
                  <a:lnTo>
                    <a:pt x="452" y="423"/>
                  </a:lnTo>
                  <a:lnTo>
                    <a:pt x="445" y="416"/>
                  </a:lnTo>
                  <a:lnTo>
                    <a:pt x="440" y="411"/>
                  </a:lnTo>
                  <a:lnTo>
                    <a:pt x="434" y="405"/>
                  </a:lnTo>
                  <a:lnTo>
                    <a:pt x="429" y="400"/>
                  </a:lnTo>
                  <a:lnTo>
                    <a:pt x="423" y="391"/>
                  </a:lnTo>
                  <a:lnTo>
                    <a:pt x="417" y="385"/>
                  </a:lnTo>
                  <a:lnTo>
                    <a:pt x="412" y="378"/>
                  </a:lnTo>
                  <a:lnTo>
                    <a:pt x="407" y="371"/>
                  </a:lnTo>
                  <a:lnTo>
                    <a:pt x="403" y="364"/>
                  </a:lnTo>
                  <a:lnTo>
                    <a:pt x="397" y="357"/>
                  </a:lnTo>
                  <a:lnTo>
                    <a:pt x="392" y="350"/>
                  </a:lnTo>
                  <a:lnTo>
                    <a:pt x="389" y="345"/>
                  </a:lnTo>
                  <a:lnTo>
                    <a:pt x="384" y="339"/>
                  </a:lnTo>
                  <a:lnTo>
                    <a:pt x="381" y="334"/>
                  </a:lnTo>
                  <a:lnTo>
                    <a:pt x="378" y="328"/>
                  </a:lnTo>
                  <a:lnTo>
                    <a:pt x="375" y="324"/>
                  </a:lnTo>
                  <a:lnTo>
                    <a:pt x="373" y="318"/>
                  </a:lnTo>
                  <a:lnTo>
                    <a:pt x="371" y="317"/>
                  </a:lnTo>
                  <a:lnTo>
                    <a:pt x="363" y="380"/>
                  </a:lnTo>
                  <a:lnTo>
                    <a:pt x="355" y="376"/>
                  </a:lnTo>
                  <a:lnTo>
                    <a:pt x="348" y="375"/>
                  </a:lnTo>
                  <a:lnTo>
                    <a:pt x="340" y="372"/>
                  </a:lnTo>
                  <a:lnTo>
                    <a:pt x="333" y="372"/>
                  </a:lnTo>
                  <a:lnTo>
                    <a:pt x="324" y="369"/>
                  </a:lnTo>
                  <a:lnTo>
                    <a:pt x="318" y="369"/>
                  </a:lnTo>
                  <a:lnTo>
                    <a:pt x="311" y="369"/>
                  </a:lnTo>
                  <a:lnTo>
                    <a:pt x="302" y="369"/>
                  </a:lnTo>
                  <a:lnTo>
                    <a:pt x="294" y="369"/>
                  </a:lnTo>
                  <a:lnTo>
                    <a:pt x="286" y="369"/>
                  </a:lnTo>
                  <a:lnTo>
                    <a:pt x="279" y="371"/>
                  </a:lnTo>
                  <a:lnTo>
                    <a:pt x="271" y="373"/>
                  </a:lnTo>
                  <a:lnTo>
                    <a:pt x="263" y="375"/>
                  </a:lnTo>
                  <a:lnTo>
                    <a:pt x="256" y="378"/>
                  </a:lnTo>
                  <a:lnTo>
                    <a:pt x="249" y="380"/>
                  </a:lnTo>
                  <a:lnTo>
                    <a:pt x="242" y="383"/>
                  </a:lnTo>
                  <a:lnTo>
                    <a:pt x="217" y="161"/>
                  </a:lnTo>
                  <a:lnTo>
                    <a:pt x="216" y="160"/>
                  </a:lnTo>
                  <a:lnTo>
                    <a:pt x="214" y="159"/>
                  </a:lnTo>
                  <a:lnTo>
                    <a:pt x="210" y="157"/>
                  </a:lnTo>
                  <a:lnTo>
                    <a:pt x="206" y="157"/>
                  </a:lnTo>
                  <a:lnTo>
                    <a:pt x="201" y="154"/>
                  </a:lnTo>
                  <a:lnTo>
                    <a:pt x="194" y="152"/>
                  </a:lnTo>
                  <a:lnTo>
                    <a:pt x="187" y="149"/>
                  </a:lnTo>
                  <a:lnTo>
                    <a:pt x="180" y="146"/>
                  </a:lnTo>
                  <a:lnTo>
                    <a:pt x="176" y="143"/>
                  </a:lnTo>
                  <a:lnTo>
                    <a:pt x="170" y="142"/>
                  </a:lnTo>
                  <a:lnTo>
                    <a:pt x="166" y="141"/>
                  </a:lnTo>
                  <a:lnTo>
                    <a:pt x="162" y="138"/>
                  </a:lnTo>
                  <a:lnTo>
                    <a:pt x="157" y="135"/>
                  </a:lnTo>
                  <a:lnTo>
                    <a:pt x="153" y="134"/>
                  </a:lnTo>
                  <a:lnTo>
                    <a:pt x="147" y="132"/>
                  </a:lnTo>
                  <a:lnTo>
                    <a:pt x="143" y="130"/>
                  </a:lnTo>
                  <a:lnTo>
                    <a:pt x="137" y="127"/>
                  </a:lnTo>
                  <a:lnTo>
                    <a:pt x="133" y="124"/>
                  </a:lnTo>
                  <a:lnTo>
                    <a:pt x="128" y="121"/>
                  </a:lnTo>
                  <a:lnTo>
                    <a:pt x="124" y="119"/>
                  </a:lnTo>
                  <a:lnTo>
                    <a:pt x="118" y="117"/>
                  </a:lnTo>
                  <a:lnTo>
                    <a:pt x="113" y="114"/>
                  </a:lnTo>
                  <a:lnTo>
                    <a:pt x="109" y="112"/>
                  </a:lnTo>
                  <a:lnTo>
                    <a:pt x="103" y="109"/>
                  </a:lnTo>
                  <a:lnTo>
                    <a:pt x="99" y="106"/>
                  </a:lnTo>
                  <a:lnTo>
                    <a:pt x="93" y="102"/>
                  </a:lnTo>
                  <a:lnTo>
                    <a:pt x="88" y="99"/>
                  </a:lnTo>
                  <a:lnTo>
                    <a:pt x="84" y="97"/>
                  </a:lnTo>
                  <a:lnTo>
                    <a:pt x="78" y="92"/>
                  </a:lnTo>
                  <a:lnTo>
                    <a:pt x="73" y="88"/>
                  </a:lnTo>
                  <a:lnTo>
                    <a:pt x="69" y="84"/>
                  </a:lnTo>
                  <a:lnTo>
                    <a:pt x="65" y="81"/>
                  </a:lnTo>
                  <a:lnTo>
                    <a:pt x="55" y="72"/>
                  </a:lnTo>
                  <a:lnTo>
                    <a:pt x="47" y="65"/>
                  </a:lnTo>
                  <a:lnTo>
                    <a:pt x="38" y="57"/>
                  </a:lnTo>
                  <a:lnTo>
                    <a:pt x="31" y="48"/>
                  </a:lnTo>
                  <a:lnTo>
                    <a:pt x="25" y="40"/>
                  </a:lnTo>
                  <a:lnTo>
                    <a:pt x="19" y="33"/>
                  </a:lnTo>
                  <a:lnTo>
                    <a:pt x="14" y="26"/>
                  </a:lnTo>
                  <a:lnTo>
                    <a:pt x="8" y="21"/>
                  </a:lnTo>
                  <a:lnTo>
                    <a:pt x="5" y="17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8" y="4"/>
                  </a:lnTo>
                  <a:lnTo>
                    <a:pt x="25" y="8"/>
                  </a:lnTo>
                  <a:lnTo>
                    <a:pt x="31" y="13"/>
                  </a:lnTo>
                  <a:lnTo>
                    <a:pt x="40" y="19"/>
                  </a:lnTo>
                  <a:lnTo>
                    <a:pt x="44" y="21"/>
                  </a:lnTo>
                  <a:lnTo>
                    <a:pt x="48" y="25"/>
                  </a:lnTo>
                  <a:lnTo>
                    <a:pt x="52" y="28"/>
                  </a:lnTo>
                  <a:lnTo>
                    <a:pt x="58" y="32"/>
                  </a:lnTo>
                  <a:lnTo>
                    <a:pt x="62" y="35"/>
                  </a:lnTo>
                  <a:lnTo>
                    <a:pt x="67" y="37"/>
                  </a:lnTo>
                  <a:lnTo>
                    <a:pt x="71" y="41"/>
                  </a:lnTo>
                  <a:lnTo>
                    <a:pt x="77" y="44"/>
                  </a:lnTo>
                  <a:lnTo>
                    <a:pt x="81" y="47"/>
                  </a:lnTo>
                  <a:lnTo>
                    <a:pt x="87" y="50"/>
                  </a:lnTo>
                  <a:lnTo>
                    <a:pt x="91" y="54"/>
                  </a:lnTo>
                  <a:lnTo>
                    <a:pt x="96" y="57"/>
                  </a:lnTo>
                  <a:lnTo>
                    <a:pt x="104" y="62"/>
                  </a:lnTo>
                  <a:lnTo>
                    <a:pt x="113" y="68"/>
                  </a:lnTo>
                  <a:lnTo>
                    <a:pt x="120" y="72"/>
                  </a:lnTo>
                  <a:lnTo>
                    <a:pt x="125" y="76"/>
                  </a:lnTo>
                  <a:lnTo>
                    <a:pt x="131" y="77"/>
                  </a:lnTo>
                  <a:lnTo>
                    <a:pt x="137" y="80"/>
                  </a:lnTo>
                  <a:lnTo>
                    <a:pt x="142" y="80"/>
                  </a:lnTo>
                  <a:lnTo>
                    <a:pt x="147" y="81"/>
                  </a:lnTo>
                  <a:lnTo>
                    <a:pt x="153" y="83"/>
                  </a:lnTo>
                  <a:lnTo>
                    <a:pt x="158" y="84"/>
                  </a:lnTo>
                  <a:lnTo>
                    <a:pt x="162" y="86"/>
                  </a:lnTo>
                  <a:lnTo>
                    <a:pt x="169" y="86"/>
                  </a:lnTo>
                  <a:lnTo>
                    <a:pt x="175" y="87"/>
                  </a:lnTo>
                  <a:lnTo>
                    <a:pt x="181" y="88"/>
                  </a:lnTo>
                  <a:lnTo>
                    <a:pt x="187" y="90"/>
                  </a:lnTo>
                  <a:lnTo>
                    <a:pt x="194" y="90"/>
                  </a:lnTo>
                  <a:lnTo>
                    <a:pt x="199" y="91"/>
                  </a:lnTo>
                  <a:lnTo>
                    <a:pt x="206" y="92"/>
                  </a:lnTo>
                  <a:lnTo>
                    <a:pt x="212" y="92"/>
                  </a:lnTo>
                  <a:lnTo>
                    <a:pt x="217" y="94"/>
                  </a:lnTo>
                  <a:lnTo>
                    <a:pt x="223" y="94"/>
                  </a:lnTo>
                  <a:lnTo>
                    <a:pt x="230" y="95"/>
                  </a:lnTo>
                  <a:lnTo>
                    <a:pt x="234" y="97"/>
                  </a:lnTo>
                  <a:lnTo>
                    <a:pt x="241" y="97"/>
                  </a:lnTo>
                  <a:lnTo>
                    <a:pt x="245" y="98"/>
                  </a:lnTo>
                  <a:lnTo>
                    <a:pt x="250" y="98"/>
                  </a:lnTo>
                  <a:lnTo>
                    <a:pt x="257" y="99"/>
                  </a:lnTo>
                  <a:lnTo>
                    <a:pt x="263" y="101"/>
                  </a:lnTo>
                  <a:lnTo>
                    <a:pt x="267" y="101"/>
                  </a:lnTo>
                  <a:lnTo>
                    <a:pt x="269" y="101"/>
                  </a:lnTo>
                  <a:lnTo>
                    <a:pt x="399" y="150"/>
                  </a:lnTo>
                  <a:lnTo>
                    <a:pt x="399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8" name="Freeform 98">
              <a:extLst>
                <a:ext uri="{FF2B5EF4-FFF2-40B4-BE49-F238E27FC236}">
                  <a16:creationId xmlns:a16="http://schemas.microsoft.com/office/drawing/2014/main" id="{4BD36DC7-37B0-422E-B74C-31DC7FA59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" y="2255"/>
              <a:ext cx="377" cy="817"/>
            </a:xfrm>
            <a:custGeom>
              <a:avLst/>
              <a:gdLst>
                <a:gd name="T0" fmla="*/ 377 w 377"/>
                <a:gd name="T1" fmla="*/ 196 h 817"/>
                <a:gd name="T2" fmla="*/ 349 w 377"/>
                <a:gd name="T3" fmla="*/ 202 h 817"/>
                <a:gd name="T4" fmla="*/ 335 w 377"/>
                <a:gd name="T5" fmla="*/ 814 h 817"/>
                <a:gd name="T6" fmla="*/ 256 w 377"/>
                <a:gd name="T7" fmla="*/ 817 h 817"/>
                <a:gd name="T8" fmla="*/ 75 w 377"/>
                <a:gd name="T9" fmla="*/ 138 h 817"/>
                <a:gd name="T10" fmla="*/ 0 w 377"/>
                <a:gd name="T11" fmla="*/ 5 h 817"/>
                <a:gd name="T12" fmla="*/ 322 w 377"/>
                <a:gd name="T13" fmla="*/ 0 h 817"/>
                <a:gd name="T14" fmla="*/ 377 w 377"/>
                <a:gd name="T15" fmla="*/ 196 h 817"/>
                <a:gd name="T16" fmla="*/ 377 w 377"/>
                <a:gd name="T17" fmla="*/ 196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817">
                  <a:moveTo>
                    <a:pt x="377" y="196"/>
                  </a:moveTo>
                  <a:lnTo>
                    <a:pt x="349" y="202"/>
                  </a:lnTo>
                  <a:lnTo>
                    <a:pt x="335" y="814"/>
                  </a:lnTo>
                  <a:lnTo>
                    <a:pt x="256" y="817"/>
                  </a:lnTo>
                  <a:lnTo>
                    <a:pt x="75" y="138"/>
                  </a:lnTo>
                  <a:lnTo>
                    <a:pt x="0" y="5"/>
                  </a:lnTo>
                  <a:lnTo>
                    <a:pt x="322" y="0"/>
                  </a:lnTo>
                  <a:lnTo>
                    <a:pt x="377" y="196"/>
                  </a:lnTo>
                  <a:lnTo>
                    <a:pt x="377" y="196"/>
                  </a:lnTo>
                  <a:close/>
                </a:path>
              </a:pathLst>
            </a:custGeom>
            <a:solidFill>
              <a:srgbClr val="DEE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9" name="Freeform 99">
              <a:extLst>
                <a:ext uri="{FF2B5EF4-FFF2-40B4-BE49-F238E27FC236}">
                  <a16:creationId xmlns:a16="http://schemas.microsoft.com/office/drawing/2014/main" id="{F12D931E-1CEB-4824-9918-79F5C475F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2936"/>
              <a:ext cx="396" cy="283"/>
            </a:xfrm>
            <a:custGeom>
              <a:avLst/>
              <a:gdLst>
                <a:gd name="T0" fmla="*/ 105 w 396"/>
                <a:gd name="T1" fmla="*/ 0 h 283"/>
                <a:gd name="T2" fmla="*/ 0 w 396"/>
                <a:gd name="T3" fmla="*/ 256 h 283"/>
                <a:gd name="T4" fmla="*/ 4 w 396"/>
                <a:gd name="T5" fmla="*/ 263 h 283"/>
                <a:gd name="T6" fmla="*/ 11 w 396"/>
                <a:gd name="T7" fmla="*/ 265 h 283"/>
                <a:gd name="T8" fmla="*/ 18 w 396"/>
                <a:gd name="T9" fmla="*/ 267 h 283"/>
                <a:gd name="T10" fmla="*/ 24 w 396"/>
                <a:gd name="T11" fmla="*/ 268 h 283"/>
                <a:gd name="T12" fmla="*/ 33 w 396"/>
                <a:gd name="T13" fmla="*/ 268 h 283"/>
                <a:gd name="T14" fmla="*/ 40 w 396"/>
                <a:gd name="T15" fmla="*/ 268 h 283"/>
                <a:gd name="T16" fmla="*/ 50 w 396"/>
                <a:gd name="T17" fmla="*/ 268 h 283"/>
                <a:gd name="T18" fmla="*/ 59 w 396"/>
                <a:gd name="T19" fmla="*/ 270 h 283"/>
                <a:gd name="T20" fmla="*/ 72 w 396"/>
                <a:gd name="T21" fmla="*/ 271 h 283"/>
                <a:gd name="T22" fmla="*/ 83 w 396"/>
                <a:gd name="T23" fmla="*/ 271 h 283"/>
                <a:gd name="T24" fmla="*/ 97 w 396"/>
                <a:gd name="T25" fmla="*/ 272 h 283"/>
                <a:gd name="T26" fmla="*/ 110 w 396"/>
                <a:gd name="T27" fmla="*/ 272 h 283"/>
                <a:gd name="T28" fmla="*/ 125 w 396"/>
                <a:gd name="T29" fmla="*/ 275 h 283"/>
                <a:gd name="T30" fmla="*/ 139 w 396"/>
                <a:gd name="T31" fmla="*/ 275 h 283"/>
                <a:gd name="T32" fmla="*/ 154 w 396"/>
                <a:gd name="T33" fmla="*/ 276 h 283"/>
                <a:gd name="T34" fmla="*/ 171 w 396"/>
                <a:gd name="T35" fmla="*/ 276 h 283"/>
                <a:gd name="T36" fmla="*/ 187 w 396"/>
                <a:gd name="T37" fmla="*/ 279 h 283"/>
                <a:gd name="T38" fmla="*/ 202 w 396"/>
                <a:gd name="T39" fmla="*/ 279 h 283"/>
                <a:gd name="T40" fmla="*/ 218 w 396"/>
                <a:gd name="T41" fmla="*/ 279 h 283"/>
                <a:gd name="T42" fmla="*/ 233 w 396"/>
                <a:gd name="T43" fmla="*/ 281 h 283"/>
                <a:gd name="T44" fmla="*/ 248 w 396"/>
                <a:gd name="T45" fmla="*/ 281 h 283"/>
                <a:gd name="T46" fmla="*/ 262 w 396"/>
                <a:gd name="T47" fmla="*/ 281 h 283"/>
                <a:gd name="T48" fmla="*/ 275 w 396"/>
                <a:gd name="T49" fmla="*/ 282 h 283"/>
                <a:gd name="T50" fmla="*/ 288 w 396"/>
                <a:gd name="T51" fmla="*/ 283 h 283"/>
                <a:gd name="T52" fmla="*/ 302 w 396"/>
                <a:gd name="T53" fmla="*/ 283 h 283"/>
                <a:gd name="T54" fmla="*/ 313 w 396"/>
                <a:gd name="T55" fmla="*/ 283 h 283"/>
                <a:gd name="T56" fmla="*/ 322 w 396"/>
                <a:gd name="T57" fmla="*/ 283 h 283"/>
                <a:gd name="T58" fmla="*/ 339 w 396"/>
                <a:gd name="T59" fmla="*/ 283 h 283"/>
                <a:gd name="T60" fmla="*/ 350 w 396"/>
                <a:gd name="T61" fmla="*/ 282 h 283"/>
                <a:gd name="T62" fmla="*/ 354 w 396"/>
                <a:gd name="T63" fmla="*/ 281 h 283"/>
                <a:gd name="T64" fmla="*/ 354 w 396"/>
                <a:gd name="T65" fmla="*/ 275 h 283"/>
                <a:gd name="T66" fmla="*/ 355 w 396"/>
                <a:gd name="T67" fmla="*/ 267 h 283"/>
                <a:gd name="T68" fmla="*/ 357 w 396"/>
                <a:gd name="T69" fmla="*/ 254 h 283"/>
                <a:gd name="T70" fmla="*/ 359 w 396"/>
                <a:gd name="T71" fmla="*/ 241 h 283"/>
                <a:gd name="T72" fmla="*/ 362 w 396"/>
                <a:gd name="T73" fmla="*/ 224 h 283"/>
                <a:gd name="T74" fmla="*/ 366 w 396"/>
                <a:gd name="T75" fmla="*/ 206 h 283"/>
                <a:gd name="T76" fmla="*/ 368 w 396"/>
                <a:gd name="T77" fmla="*/ 197 h 283"/>
                <a:gd name="T78" fmla="*/ 369 w 396"/>
                <a:gd name="T79" fmla="*/ 187 h 283"/>
                <a:gd name="T80" fmla="*/ 372 w 396"/>
                <a:gd name="T81" fmla="*/ 179 h 283"/>
                <a:gd name="T82" fmla="*/ 374 w 396"/>
                <a:gd name="T83" fmla="*/ 169 h 283"/>
                <a:gd name="T84" fmla="*/ 376 w 396"/>
                <a:gd name="T85" fmla="*/ 159 h 283"/>
                <a:gd name="T86" fmla="*/ 377 w 396"/>
                <a:gd name="T87" fmla="*/ 150 h 283"/>
                <a:gd name="T88" fmla="*/ 381 w 396"/>
                <a:gd name="T89" fmla="*/ 132 h 283"/>
                <a:gd name="T90" fmla="*/ 385 w 396"/>
                <a:gd name="T91" fmla="*/ 114 h 283"/>
                <a:gd name="T92" fmla="*/ 390 w 396"/>
                <a:gd name="T93" fmla="*/ 100 h 283"/>
                <a:gd name="T94" fmla="*/ 391 w 396"/>
                <a:gd name="T95" fmla="*/ 86 h 283"/>
                <a:gd name="T96" fmla="*/ 394 w 396"/>
                <a:gd name="T97" fmla="*/ 77 h 283"/>
                <a:gd name="T98" fmla="*/ 396 w 396"/>
                <a:gd name="T99" fmla="*/ 70 h 283"/>
                <a:gd name="T100" fmla="*/ 275 w 396"/>
                <a:gd name="T101" fmla="*/ 2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6" h="283">
                  <a:moveTo>
                    <a:pt x="275" y="22"/>
                  </a:moveTo>
                  <a:lnTo>
                    <a:pt x="105" y="0"/>
                  </a:lnTo>
                  <a:lnTo>
                    <a:pt x="2" y="252"/>
                  </a:lnTo>
                  <a:lnTo>
                    <a:pt x="0" y="256"/>
                  </a:lnTo>
                  <a:lnTo>
                    <a:pt x="2" y="260"/>
                  </a:lnTo>
                  <a:lnTo>
                    <a:pt x="4" y="263"/>
                  </a:lnTo>
                  <a:lnTo>
                    <a:pt x="9" y="264"/>
                  </a:lnTo>
                  <a:lnTo>
                    <a:pt x="11" y="265"/>
                  </a:lnTo>
                  <a:lnTo>
                    <a:pt x="15" y="267"/>
                  </a:lnTo>
                  <a:lnTo>
                    <a:pt x="18" y="267"/>
                  </a:lnTo>
                  <a:lnTo>
                    <a:pt x="20" y="268"/>
                  </a:lnTo>
                  <a:lnTo>
                    <a:pt x="24" y="268"/>
                  </a:lnTo>
                  <a:lnTo>
                    <a:pt x="28" y="268"/>
                  </a:lnTo>
                  <a:lnTo>
                    <a:pt x="33" y="268"/>
                  </a:lnTo>
                  <a:lnTo>
                    <a:pt x="36" y="268"/>
                  </a:lnTo>
                  <a:lnTo>
                    <a:pt x="40" y="268"/>
                  </a:lnTo>
                  <a:lnTo>
                    <a:pt x="46" y="268"/>
                  </a:lnTo>
                  <a:lnTo>
                    <a:pt x="50" y="268"/>
                  </a:lnTo>
                  <a:lnTo>
                    <a:pt x="54" y="268"/>
                  </a:lnTo>
                  <a:lnTo>
                    <a:pt x="59" y="270"/>
                  </a:lnTo>
                  <a:lnTo>
                    <a:pt x="65" y="271"/>
                  </a:lnTo>
                  <a:lnTo>
                    <a:pt x="72" y="271"/>
                  </a:lnTo>
                  <a:lnTo>
                    <a:pt x="77" y="271"/>
                  </a:lnTo>
                  <a:lnTo>
                    <a:pt x="83" y="271"/>
                  </a:lnTo>
                  <a:lnTo>
                    <a:pt x="90" y="271"/>
                  </a:lnTo>
                  <a:lnTo>
                    <a:pt x="97" y="272"/>
                  </a:lnTo>
                  <a:lnTo>
                    <a:pt x="103" y="272"/>
                  </a:lnTo>
                  <a:lnTo>
                    <a:pt x="110" y="272"/>
                  </a:lnTo>
                  <a:lnTo>
                    <a:pt x="117" y="274"/>
                  </a:lnTo>
                  <a:lnTo>
                    <a:pt x="125" y="275"/>
                  </a:lnTo>
                  <a:lnTo>
                    <a:pt x="132" y="275"/>
                  </a:lnTo>
                  <a:lnTo>
                    <a:pt x="139" y="275"/>
                  </a:lnTo>
                  <a:lnTo>
                    <a:pt x="147" y="275"/>
                  </a:lnTo>
                  <a:lnTo>
                    <a:pt x="154" y="276"/>
                  </a:lnTo>
                  <a:lnTo>
                    <a:pt x="163" y="276"/>
                  </a:lnTo>
                  <a:lnTo>
                    <a:pt x="171" y="276"/>
                  </a:lnTo>
                  <a:lnTo>
                    <a:pt x="179" y="278"/>
                  </a:lnTo>
                  <a:lnTo>
                    <a:pt x="187" y="279"/>
                  </a:lnTo>
                  <a:lnTo>
                    <a:pt x="194" y="279"/>
                  </a:lnTo>
                  <a:lnTo>
                    <a:pt x="202" y="279"/>
                  </a:lnTo>
                  <a:lnTo>
                    <a:pt x="209" y="279"/>
                  </a:lnTo>
                  <a:lnTo>
                    <a:pt x="218" y="279"/>
                  </a:lnTo>
                  <a:lnTo>
                    <a:pt x="225" y="279"/>
                  </a:lnTo>
                  <a:lnTo>
                    <a:pt x="233" y="281"/>
                  </a:lnTo>
                  <a:lnTo>
                    <a:pt x="240" y="281"/>
                  </a:lnTo>
                  <a:lnTo>
                    <a:pt x="248" y="281"/>
                  </a:lnTo>
                  <a:lnTo>
                    <a:pt x="255" y="281"/>
                  </a:lnTo>
                  <a:lnTo>
                    <a:pt x="262" y="281"/>
                  </a:lnTo>
                  <a:lnTo>
                    <a:pt x="269" y="281"/>
                  </a:lnTo>
                  <a:lnTo>
                    <a:pt x="275" y="282"/>
                  </a:lnTo>
                  <a:lnTo>
                    <a:pt x="281" y="282"/>
                  </a:lnTo>
                  <a:lnTo>
                    <a:pt x="288" y="283"/>
                  </a:lnTo>
                  <a:lnTo>
                    <a:pt x="295" y="283"/>
                  </a:lnTo>
                  <a:lnTo>
                    <a:pt x="302" y="283"/>
                  </a:lnTo>
                  <a:lnTo>
                    <a:pt x="306" y="283"/>
                  </a:lnTo>
                  <a:lnTo>
                    <a:pt x="313" y="283"/>
                  </a:lnTo>
                  <a:lnTo>
                    <a:pt x="317" y="283"/>
                  </a:lnTo>
                  <a:lnTo>
                    <a:pt x="322" y="283"/>
                  </a:lnTo>
                  <a:lnTo>
                    <a:pt x="330" y="283"/>
                  </a:lnTo>
                  <a:lnTo>
                    <a:pt x="339" y="283"/>
                  </a:lnTo>
                  <a:lnTo>
                    <a:pt x="346" y="282"/>
                  </a:lnTo>
                  <a:lnTo>
                    <a:pt x="350" y="282"/>
                  </a:lnTo>
                  <a:lnTo>
                    <a:pt x="352" y="281"/>
                  </a:lnTo>
                  <a:lnTo>
                    <a:pt x="354" y="281"/>
                  </a:lnTo>
                  <a:lnTo>
                    <a:pt x="354" y="276"/>
                  </a:lnTo>
                  <a:lnTo>
                    <a:pt x="354" y="275"/>
                  </a:lnTo>
                  <a:lnTo>
                    <a:pt x="354" y="271"/>
                  </a:lnTo>
                  <a:lnTo>
                    <a:pt x="355" y="267"/>
                  </a:lnTo>
                  <a:lnTo>
                    <a:pt x="355" y="260"/>
                  </a:lnTo>
                  <a:lnTo>
                    <a:pt x="357" y="254"/>
                  </a:lnTo>
                  <a:lnTo>
                    <a:pt x="358" y="248"/>
                  </a:lnTo>
                  <a:lnTo>
                    <a:pt x="359" y="241"/>
                  </a:lnTo>
                  <a:lnTo>
                    <a:pt x="361" y="232"/>
                  </a:lnTo>
                  <a:lnTo>
                    <a:pt x="362" y="224"/>
                  </a:lnTo>
                  <a:lnTo>
                    <a:pt x="363" y="214"/>
                  </a:lnTo>
                  <a:lnTo>
                    <a:pt x="366" y="206"/>
                  </a:lnTo>
                  <a:lnTo>
                    <a:pt x="366" y="202"/>
                  </a:lnTo>
                  <a:lnTo>
                    <a:pt x="368" y="197"/>
                  </a:lnTo>
                  <a:lnTo>
                    <a:pt x="368" y="191"/>
                  </a:lnTo>
                  <a:lnTo>
                    <a:pt x="369" y="187"/>
                  </a:lnTo>
                  <a:lnTo>
                    <a:pt x="370" y="183"/>
                  </a:lnTo>
                  <a:lnTo>
                    <a:pt x="372" y="179"/>
                  </a:lnTo>
                  <a:lnTo>
                    <a:pt x="373" y="173"/>
                  </a:lnTo>
                  <a:lnTo>
                    <a:pt x="374" y="169"/>
                  </a:lnTo>
                  <a:lnTo>
                    <a:pt x="374" y="163"/>
                  </a:lnTo>
                  <a:lnTo>
                    <a:pt x="376" y="159"/>
                  </a:lnTo>
                  <a:lnTo>
                    <a:pt x="376" y="154"/>
                  </a:lnTo>
                  <a:lnTo>
                    <a:pt x="377" y="150"/>
                  </a:lnTo>
                  <a:lnTo>
                    <a:pt x="379" y="140"/>
                  </a:lnTo>
                  <a:lnTo>
                    <a:pt x="381" y="132"/>
                  </a:lnTo>
                  <a:lnTo>
                    <a:pt x="383" y="122"/>
                  </a:lnTo>
                  <a:lnTo>
                    <a:pt x="385" y="114"/>
                  </a:lnTo>
                  <a:lnTo>
                    <a:pt x="387" y="107"/>
                  </a:lnTo>
                  <a:lnTo>
                    <a:pt x="390" y="100"/>
                  </a:lnTo>
                  <a:lnTo>
                    <a:pt x="390" y="93"/>
                  </a:lnTo>
                  <a:lnTo>
                    <a:pt x="391" y="86"/>
                  </a:lnTo>
                  <a:lnTo>
                    <a:pt x="392" y="81"/>
                  </a:lnTo>
                  <a:lnTo>
                    <a:pt x="394" y="77"/>
                  </a:lnTo>
                  <a:lnTo>
                    <a:pt x="395" y="71"/>
                  </a:lnTo>
                  <a:lnTo>
                    <a:pt x="396" y="70"/>
                  </a:lnTo>
                  <a:lnTo>
                    <a:pt x="275" y="22"/>
                  </a:lnTo>
                  <a:lnTo>
                    <a:pt x="275" y="22"/>
                  </a:lnTo>
                  <a:close/>
                </a:path>
              </a:pathLst>
            </a:custGeom>
            <a:solidFill>
              <a:srgbClr val="C7E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0" name="Freeform 100">
              <a:extLst>
                <a:ext uri="{FF2B5EF4-FFF2-40B4-BE49-F238E27FC236}">
                  <a16:creationId xmlns:a16="http://schemas.microsoft.com/office/drawing/2014/main" id="{CA0A1D71-61FE-4DAA-8E00-BC85423C3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2992"/>
              <a:ext cx="285" cy="227"/>
            </a:xfrm>
            <a:custGeom>
              <a:avLst/>
              <a:gdLst>
                <a:gd name="T0" fmla="*/ 265 w 285"/>
                <a:gd name="T1" fmla="*/ 18 h 227"/>
                <a:gd name="T2" fmla="*/ 104 w 285"/>
                <a:gd name="T3" fmla="*/ 63 h 227"/>
                <a:gd name="T4" fmla="*/ 100 w 285"/>
                <a:gd name="T5" fmla="*/ 70 h 227"/>
                <a:gd name="T6" fmla="*/ 96 w 285"/>
                <a:gd name="T7" fmla="*/ 81 h 227"/>
                <a:gd name="T8" fmla="*/ 88 w 285"/>
                <a:gd name="T9" fmla="*/ 91 h 227"/>
                <a:gd name="T10" fmla="*/ 80 w 285"/>
                <a:gd name="T11" fmla="*/ 102 h 227"/>
                <a:gd name="T12" fmla="*/ 69 w 285"/>
                <a:gd name="T13" fmla="*/ 113 h 227"/>
                <a:gd name="T14" fmla="*/ 59 w 285"/>
                <a:gd name="T15" fmla="*/ 124 h 227"/>
                <a:gd name="T16" fmla="*/ 47 w 285"/>
                <a:gd name="T17" fmla="*/ 135 h 227"/>
                <a:gd name="T18" fmla="*/ 37 w 285"/>
                <a:gd name="T19" fmla="*/ 146 h 227"/>
                <a:gd name="T20" fmla="*/ 26 w 285"/>
                <a:gd name="T21" fmla="*/ 156 h 227"/>
                <a:gd name="T22" fmla="*/ 18 w 285"/>
                <a:gd name="T23" fmla="*/ 167 h 227"/>
                <a:gd name="T24" fmla="*/ 9 w 285"/>
                <a:gd name="T25" fmla="*/ 175 h 227"/>
                <a:gd name="T26" fmla="*/ 4 w 285"/>
                <a:gd name="T27" fmla="*/ 185 h 227"/>
                <a:gd name="T28" fmla="*/ 0 w 285"/>
                <a:gd name="T29" fmla="*/ 198 h 227"/>
                <a:gd name="T30" fmla="*/ 9 w 285"/>
                <a:gd name="T31" fmla="*/ 207 h 227"/>
                <a:gd name="T32" fmla="*/ 18 w 285"/>
                <a:gd name="T33" fmla="*/ 208 h 227"/>
                <a:gd name="T34" fmla="*/ 30 w 285"/>
                <a:gd name="T35" fmla="*/ 211 h 227"/>
                <a:gd name="T36" fmla="*/ 37 w 285"/>
                <a:gd name="T37" fmla="*/ 211 h 227"/>
                <a:gd name="T38" fmla="*/ 47 w 285"/>
                <a:gd name="T39" fmla="*/ 212 h 227"/>
                <a:gd name="T40" fmla="*/ 55 w 285"/>
                <a:gd name="T41" fmla="*/ 212 h 227"/>
                <a:gd name="T42" fmla="*/ 66 w 285"/>
                <a:gd name="T43" fmla="*/ 214 h 227"/>
                <a:gd name="T44" fmla="*/ 75 w 285"/>
                <a:gd name="T45" fmla="*/ 214 h 227"/>
                <a:gd name="T46" fmla="*/ 86 w 285"/>
                <a:gd name="T47" fmla="*/ 215 h 227"/>
                <a:gd name="T48" fmla="*/ 97 w 285"/>
                <a:gd name="T49" fmla="*/ 215 h 227"/>
                <a:gd name="T50" fmla="*/ 110 w 285"/>
                <a:gd name="T51" fmla="*/ 216 h 227"/>
                <a:gd name="T52" fmla="*/ 121 w 285"/>
                <a:gd name="T53" fmla="*/ 218 h 227"/>
                <a:gd name="T54" fmla="*/ 133 w 285"/>
                <a:gd name="T55" fmla="*/ 219 h 227"/>
                <a:gd name="T56" fmla="*/ 147 w 285"/>
                <a:gd name="T57" fmla="*/ 219 h 227"/>
                <a:gd name="T58" fmla="*/ 159 w 285"/>
                <a:gd name="T59" fmla="*/ 220 h 227"/>
                <a:gd name="T60" fmla="*/ 170 w 285"/>
                <a:gd name="T61" fmla="*/ 220 h 227"/>
                <a:gd name="T62" fmla="*/ 181 w 285"/>
                <a:gd name="T63" fmla="*/ 222 h 227"/>
                <a:gd name="T64" fmla="*/ 194 w 285"/>
                <a:gd name="T65" fmla="*/ 222 h 227"/>
                <a:gd name="T66" fmla="*/ 205 w 285"/>
                <a:gd name="T67" fmla="*/ 223 h 227"/>
                <a:gd name="T68" fmla="*/ 216 w 285"/>
                <a:gd name="T69" fmla="*/ 223 h 227"/>
                <a:gd name="T70" fmla="*/ 227 w 285"/>
                <a:gd name="T71" fmla="*/ 223 h 227"/>
                <a:gd name="T72" fmla="*/ 236 w 285"/>
                <a:gd name="T73" fmla="*/ 225 h 227"/>
                <a:gd name="T74" fmla="*/ 246 w 285"/>
                <a:gd name="T75" fmla="*/ 225 h 227"/>
                <a:gd name="T76" fmla="*/ 261 w 285"/>
                <a:gd name="T77" fmla="*/ 226 h 227"/>
                <a:gd name="T78" fmla="*/ 274 w 285"/>
                <a:gd name="T79" fmla="*/ 227 h 227"/>
                <a:gd name="T80" fmla="*/ 282 w 285"/>
                <a:gd name="T81" fmla="*/ 227 h 227"/>
                <a:gd name="T82" fmla="*/ 285 w 285"/>
                <a:gd name="T83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5" h="227">
                  <a:moveTo>
                    <a:pt x="285" y="227"/>
                  </a:moveTo>
                  <a:lnTo>
                    <a:pt x="265" y="18"/>
                  </a:lnTo>
                  <a:lnTo>
                    <a:pt x="108" y="0"/>
                  </a:lnTo>
                  <a:lnTo>
                    <a:pt x="104" y="63"/>
                  </a:lnTo>
                  <a:lnTo>
                    <a:pt x="103" y="66"/>
                  </a:lnTo>
                  <a:lnTo>
                    <a:pt x="100" y="70"/>
                  </a:lnTo>
                  <a:lnTo>
                    <a:pt x="99" y="76"/>
                  </a:lnTo>
                  <a:lnTo>
                    <a:pt x="96" y="81"/>
                  </a:lnTo>
                  <a:lnTo>
                    <a:pt x="92" y="85"/>
                  </a:lnTo>
                  <a:lnTo>
                    <a:pt x="88" y="91"/>
                  </a:lnTo>
                  <a:lnTo>
                    <a:pt x="84" y="95"/>
                  </a:lnTo>
                  <a:lnTo>
                    <a:pt x="80" y="102"/>
                  </a:lnTo>
                  <a:lnTo>
                    <a:pt x="74" y="106"/>
                  </a:lnTo>
                  <a:lnTo>
                    <a:pt x="69" y="113"/>
                  </a:lnTo>
                  <a:lnTo>
                    <a:pt x="63" y="119"/>
                  </a:lnTo>
                  <a:lnTo>
                    <a:pt x="59" y="124"/>
                  </a:lnTo>
                  <a:lnTo>
                    <a:pt x="52" y="130"/>
                  </a:lnTo>
                  <a:lnTo>
                    <a:pt x="47" y="135"/>
                  </a:lnTo>
                  <a:lnTo>
                    <a:pt x="42" y="141"/>
                  </a:lnTo>
                  <a:lnTo>
                    <a:pt x="37" y="146"/>
                  </a:lnTo>
                  <a:lnTo>
                    <a:pt x="31" y="152"/>
                  </a:lnTo>
                  <a:lnTo>
                    <a:pt x="26" y="156"/>
                  </a:lnTo>
                  <a:lnTo>
                    <a:pt x="22" y="161"/>
                  </a:lnTo>
                  <a:lnTo>
                    <a:pt x="18" y="167"/>
                  </a:lnTo>
                  <a:lnTo>
                    <a:pt x="12" y="171"/>
                  </a:lnTo>
                  <a:lnTo>
                    <a:pt x="9" y="175"/>
                  </a:lnTo>
                  <a:lnTo>
                    <a:pt x="7" y="179"/>
                  </a:lnTo>
                  <a:lnTo>
                    <a:pt x="4" y="185"/>
                  </a:lnTo>
                  <a:lnTo>
                    <a:pt x="0" y="192"/>
                  </a:lnTo>
                  <a:lnTo>
                    <a:pt x="0" y="198"/>
                  </a:lnTo>
                  <a:lnTo>
                    <a:pt x="3" y="203"/>
                  </a:lnTo>
                  <a:lnTo>
                    <a:pt x="9" y="207"/>
                  </a:lnTo>
                  <a:lnTo>
                    <a:pt x="12" y="207"/>
                  </a:lnTo>
                  <a:lnTo>
                    <a:pt x="18" y="208"/>
                  </a:lnTo>
                  <a:lnTo>
                    <a:pt x="22" y="208"/>
                  </a:lnTo>
                  <a:lnTo>
                    <a:pt x="30" y="211"/>
                  </a:lnTo>
                  <a:lnTo>
                    <a:pt x="33" y="211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7" y="212"/>
                  </a:lnTo>
                  <a:lnTo>
                    <a:pt x="51" y="212"/>
                  </a:lnTo>
                  <a:lnTo>
                    <a:pt x="55" y="212"/>
                  </a:lnTo>
                  <a:lnTo>
                    <a:pt x="60" y="212"/>
                  </a:lnTo>
                  <a:lnTo>
                    <a:pt x="66" y="214"/>
                  </a:lnTo>
                  <a:lnTo>
                    <a:pt x="70" y="214"/>
                  </a:lnTo>
                  <a:lnTo>
                    <a:pt x="75" y="214"/>
                  </a:lnTo>
                  <a:lnTo>
                    <a:pt x="80" y="215"/>
                  </a:lnTo>
                  <a:lnTo>
                    <a:pt x="86" y="215"/>
                  </a:lnTo>
                  <a:lnTo>
                    <a:pt x="92" y="215"/>
                  </a:lnTo>
                  <a:lnTo>
                    <a:pt x="97" y="215"/>
                  </a:lnTo>
                  <a:lnTo>
                    <a:pt x="103" y="216"/>
                  </a:lnTo>
                  <a:lnTo>
                    <a:pt x="110" y="216"/>
                  </a:lnTo>
                  <a:lnTo>
                    <a:pt x="115" y="216"/>
                  </a:lnTo>
                  <a:lnTo>
                    <a:pt x="121" y="218"/>
                  </a:lnTo>
                  <a:lnTo>
                    <a:pt x="128" y="218"/>
                  </a:lnTo>
                  <a:lnTo>
                    <a:pt x="133" y="219"/>
                  </a:lnTo>
                  <a:lnTo>
                    <a:pt x="140" y="219"/>
                  </a:lnTo>
                  <a:lnTo>
                    <a:pt x="147" y="219"/>
                  </a:lnTo>
                  <a:lnTo>
                    <a:pt x="152" y="220"/>
                  </a:lnTo>
                  <a:lnTo>
                    <a:pt x="159" y="220"/>
                  </a:lnTo>
                  <a:lnTo>
                    <a:pt x="163" y="220"/>
                  </a:lnTo>
                  <a:lnTo>
                    <a:pt x="170" y="220"/>
                  </a:lnTo>
                  <a:lnTo>
                    <a:pt x="176" y="220"/>
                  </a:lnTo>
                  <a:lnTo>
                    <a:pt x="181" y="222"/>
                  </a:lnTo>
                  <a:lnTo>
                    <a:pt x="187" y="222"/>
                  </a:lnTo>
                  <a:lnTo>
                    <a:pt x="194" y="222"/>
                  </a:lnTo>
                  <a:lnTo>
                    <a:pt x="198" y="222"/>
                  </a:lnTo>
                  <a:lnTo>
                    <a:pt x="205" y="223"/>
                  </a:lnTo>
                  <a:lnTo>
                    <a:pt x="210" y="223"/>
                  </a:lnTo>
                  <a:lnTo>
                    <a:pt x="216" y="223"/>
                  </a:lnTo>
                  <a:lnTo>
                    <a:pt x="221" y="223"/>
                  </a:lnTo>
                  <a:lnTo>
                    <a:pt x="227" y="223"/>
                  </a:lnTo>
                  <a:lnTo>
                    <a:pt x="231" y="223"/>
                  </a:lnTo>
                  <a:lnTo>
                    <a:pt x="236" y="225"/>
                  </a:lnTo>
                  <a:lnTo>
                    <a:pt x="240" y="225"/>
                  </a:lnTo>
                  <a:lnTo>
                    <a:pt x="246" y="225"/>
                  </a:lnTo>
                  <a:lnTo>
                    <a:pt x="253" y="225"/>
                  </a:lnTo>
                  <a:lnTo>
                    <a:pt x="261" y="226"/>
                  </a:lnTo>
                  <a:lnTo>
                    <a:pt x="267" y="226"/>
                  </a:lnTo>
                  <a:lnTo>
                    <a:pt x="274" y="227"/>
                  </a:lnTo>
                  <a:lnTo>
                    <a:pt x="278" y="227"/>
                  </a:lnTo>
                  <a:lnTo>
                    <a:pt x="282" y="227"/>
                  </a:lnTo>
                  <a:lnTo>
                    <a:pt x="283" y="227"/>
                  </a:lnTo>
                  <a:lnTo>
                    <a:pt x="285" y="227"/>
                  </a:lnTo>
                  <a:lnTo>
                    <a:pt x="285" y="227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1" name="Freeform 101">
              <a:extLst>
                <a:ext uri="{FF2B5EF4-FFF2-40B4-BE49-F238E27FC236}">
                  <a16:creationId xmlns:a16="http://schemas.microsoft.com/office/drawing/2014/main" id="{6F88F23C-37A5-4A79-B7DC-A32F78DD5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2795"/>
              <a:ext cx="632" cy="404"/>
            </a:xfrm>
            <a:custGeom>
              <a:avLst/>
              <a:gdLst>
                <a:gd name="T0" fmla="*/ 55 w 632"/>
                <a:gd name="T1" fmla="*/ 41 h 404"/>
                <a:gd name="T2" fmla="*/ 190 w 632"/>
                <a:gd name="T3" fmla="*/ 391 h 404"/>
                <a:gd name="T4" fmla="*/ 202 w 632"/>
                <a:gd name="T5" fmla="*/ 391 h 404"/>
                <a:gd name="T6" fmla="*/ 222 w 632"/>
                <a:gd name="T7" fmla="*/ 391 h 404"/>
                <a:gd name="T8" fmla="*/ 237 w 632"/>
                <a:gd name="T9" fmla="*/ 394 h 404"/>
                <a:gd name="T10" fmla="*/ 253 w 632"/>
                <a:gd name="T11" fmla="*/ 394 h 404"/>
                <a:gd name="T12" fmla="*/ 273 w 632"/>
                <a:gd name="T13" fmla="*/ 395 h 404"/>
                <a:gd name="T14" fmla="*/ 293 w 632"/>
                <a:gd name="T15" fmla="*/ 397 h 404"/>
                <a:gd name="T16" fmla="*/ 314 w 632"/>
                <a:gd name="T17" fmla="*/ 398 h 404"/>
                <a:gd name="T18" fmla="*/ 336 w 632"/>
                <a:gd name="T19" fmla="*/ 400 h 404"/>
                <a:gd name="T20" fmla="*/ 358 w 632"/>
                <a:gd name="T21" fmla="*/ 401 h 404"/>
                <a:gd name="T22" fmla="*/ 379 w 632"/>
                <a:gd name="T23" fmla="*/ 401 h 404"/>
                <a:gd name="T24" fmla="*/ 399 w 632"/>
                <a:gd name="T25" fmla="*/ 402 h 404"/>
                <a:gd name="T26" fmla="*/ 418 w 632"/>
                <a:gd name="T27" fmla="*/ 402 h 404"/>
                <a:gd name="T28" fmla="*/ 436 w 632"/>
                <a:gd name="T29" fmla="*/ 404 h 404"/>
                <a:gd name="T30" fmla="*/ 451 w 632"/>
                <a:gd name="T31" fmla="*/ 404 h 404"/>
                <a:gd name="T32" fmla="*/ 467 w 632"/>
                <a:gd name="T33" fmla="*/ 404 h 404"/>
                <a:gd name="T34" fmla="*/ 487 w 632"/>
                <a:gd name="T35" fmla="*/ 402 h 404"/>
                <a:gd name="T36" fmla="*/ 495 w 632"/>
                <a:gd name="T37" fmla="*/ 401 h 404"/>
                <a:gd name="T38" fmla="*/ 504 w 632"/>
                <a:gd name="T39" fmla="*/ 397 h 404"/>
                <a:gd name="T40" fmla="*/ 516 w 632"/>
                <a:gd name="T41" fmla="*/ 397 h 404"/>
                <a:gd name="T42" fmla="*/ 531 w 632"/>
                <a:gd name="T43" fmla="*/ 393 h 404"/>
                <a:gd name="T44" fmla="*/ 550 w 632"/>
                <a:gd name="T45" fmla="*/ 390 h 404"/>
                <a:gd name="T46" fmla="*/ 568 w 632"/>
                <a:gd name="T47" fmla="*/ 387 h 404"/>
                <a:gd name="T48" fmla="*/ 588 w 632"/>
                <a:gd name="T49" fmla="*/ 383 h 404"/>
                <a:gd name="T50" fmla="*/ 604 w 632"/>
                <a:gd name="T51" fmla="*/ 378 h 404"/>
                <a:gd name="T52" fmla="*/ 625 w 632"/>
                <a:gd name="T53" fmla="*/ 372 h 404"/>
                <a:gd name="T54" fmla="*/ 629 w 632"/>
                <a:gd name="T55" fmla="*/ 360 h 404"/>
                <a:gd name="T56" fmla="*/ 616 w 632"/>
                <a:gd name="T57" fmla="*/ 350 h 404"/>
                <a:gd name="T58" fmla="*/ 603 w 632"/>
                <a:gd name="T59" fmla="*/ 344 h 404"/>
                <a:gd name="T60" fmla="*/ 588 w 632"/>
                <a:gd name="T61" fmla="*/ 343 h 404"/>
                <a:gd name="T62" fmla="*/ 568 w 632"/>
                <a:gd name="T63" fmla="*/ 340 h 404"/>
                <a:gd name="T64" fmla="*/ 552 w 632"/>
                <a:gd name="T65" fmla="*/ 339 h 404"/>
                <a:gd name="T66" fmla="*/ 533 w 632"/>
                <a:gd name="T67" fmla="*/ 339 h 404"/>
                <a:gd name="T68" fmla="*/ 519 w 632"/>
                <a:gd name="T69" fmla="*/ 339 h 404"/>
                <a:gd name="T70" fmla="*/ 500 w 632"/>
                <a:gd name="T71" fmla="*/ 338 h 404"/>
                <a:gd name="T72" fmla="*/ 501 w 632"/>
                <a:gd name="T73" fmla="*/ 324 h 404"/>
                <a:gd name="T74" fmla="*/ 502 w 632"/>
                <a:gd name="T75" fmla="*/ 310 h 404"/>
                <a:gd name="T76" fmla="*/ 506 w 632"/>
                <a:gd name="T77" fmla="*/ 293 h 404"/>
                <a:gd name="T78" fmla="*/ 509 w 632"/>
                <a:gd name="T79" fmla="*/ 278 h 404"/>
                <a:gd name="T80" fmla="*/ 512 w 632"/>
                <a:gd name="T81" fmla="*/ 262 h 404"/>
                <a:gd name="T82" fmla="*/ 516 w 632"/>
                <a:gd name="T83" fmla="*/ 245 h 404"/>
                <a:gd name="T84" fmla="*/ 520 w 632"/>
                <a:gd name="T85" fmla="*/ 229 h 404"/>
                <a:gd name="T86" fmla="*/ 524 w 632"/>
                <a:gd name="T87" fmla="*/ 212 h 404"/>
                <a:gd name="T88" fmla="*/ 527 w 632"/>
                <a:gd name="T89" fmla="*/ 196 h 404"/>
                <a:gd name="T90" fmla="*/ 531 w 632"/>
                <a:gd name="T91" fmla="*/ 179 h 404"/>
                <a:gd name="T92" fmla="*/ 535 w 632"/>
                <a:gd name="T93" fmla="*/ 164 h 404"/>
                <a:gd name="T94" fmla="*/ 539 w 632"/>
                <a:gd name="T95" fmla="*/ 149 h 404"/>
                <a:gd name="T96" fmla="*/ 542 w 632"/>
                <a:gd name="T97" fmla="*/ 134 h 404"/>
                <a:gd name="T98" fmla="*/ 548 w 632"/>
                <a:gd name="T99" fmla="*/ 113 h 404"/>
                <a:gd name="T100" fmla="*/ 553 w 632"/>
                <a:gd name="T101" fmla="*/ 91 h 404"/>
                <a:gd name="T102" fmla="*/ 557 w 632"/>
                <a:gd name="T103" fmla="*/ 77 h 404"/>
                <a:gd name="T104" fmla="*/ 431 w 632"/>
                <a:gd name="T105" fmla="*/ 2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2" h="404">
                  <a:moveTo>
                    <a:pt x="431" y="23"/>
                  </a:moveTo>
                  <a:lnTo>
                    <a:pt x="280" y="0"/>
                  </a:lnTo>
                  <a:lnTo>
                    <a:pt x="55" y="41"/>
                  </a:lnTo>
                  <a:lnTo>
                    <a:pt x="0" y="72"/>
                  </a:lnTo>
                  <a:lnTo>
                    <a:pt x="98" y="263"/>
                  </a:lnTo>
                  <a:lnTo>
                    <a:pt x="190" y="391"/>
                  </a:lnTo>
                  <a:lnTo>
                    <a:pt x="193" y="391"/>
                  </a:lnTo>
                  <a:lnTo>
                    <a:pt x="197" y="391"/>
                  </a:lnTo>
                  <a:lnTo>
                    <a:pt x="202" y="391"/>
                  </a:lnTo>
                  <a:lnTo>
                    <a:pt x="209" y="391"/>
                  </a:lnTo>
                  <a:lnTo>
                    <a:pt x="218" y="391"/>
                  </a:lnTo>
                  <a:lnTo>
                    <a:pt x="222" y="391"/>
                  </a:lnTo>
                  <a:lnTo>
                    <a:pt x="227" y="393"/>
                  </a:lnTo>
                  <a:lnTo>
                    <a:pt x="231" y="393"/>
                  </a:lnTo>
                  <a:lnTo>
                    <a:pt x="237" y="394"/>
                  </a:lnTo>
                  <a:lnTo>
                    <a:pt x="242" y="394"/>
                  </a:lnTo>
                  <a:lnTo>
                    <a:pt x="248" y="394"/>
                  </a:lnTo>
                  <a:lnTo>
                    <a:pt x="253" y="394"/>
                  </a:lnTo>
                  <a:lnTo>
                    <a:pt x="260" y="395"/>
                  </a:lnTo>
                  <a:lnTo>
                    <a:pt x="266" y="395"/>
                  </a:lnTo>
                  <a:lnTo>
                    <a:pt x="273" y="395"/>
                  </a:lnTo>
                  <a:lnTo>
                    <a:pt x="280" y="395"/>
                  </a:lnTo>
                  <a:lnTo>
                    <a:pt x="286" y="397"/>
                  </a:lnTo>
                  <a:lnTo>
                    <a:pt x="293" y="397"/>
                  </a:lnTo>
                  <a:lnTo>
                    <a:pt x="300" y="397"/>
                  </a:lnTo>
                  <a:lnTo>
                    <a:pt x="307" y="397"/>
                  </a:lnTo>
                  <a:lnTo>
                    <a:pt x="314" y="398"/>
                  </a:lnTo>
                  <a:lnTo>
                    <a:pt x="321" y="398"/>
                  </a:lnTo>
                  <a:lnTo>
                    <a:pt x="329" y="400"/>
                  </a:lnTo>
                  <a:lnTo>
                    <a:pt x="336" y="400"/>
                  </a:lnTo>
                  <a:lnTo>
                    <a:pt x="344" y="401"/>
                  </a:lnTo>
                  <a:lnTo>
                    <a:pt x="350" y="401"/>
                  </a:lnTo>
                  <a:lnTo>
                    <a:pt x="358" y="401"/>
                  </a:lnTo>
                  <a:lnTo>
                    <a:pt x="365" y="401"/>
                  </a:lnTo>
                  <a:lnTo>
                    <a:pt x="372" y="401"/>
                  </a:lnTo>
                  <a:lnTo>
                    <a:pt x="379" y="401"/>
                  </a:lnTo>
                  <a:lnTo>
                    <a:pt x="385" y="401"/>
                  </a:lnTo>
                  <a:lnTo>
                    <a:pt x="391" y="401"/>
                  </a:lnTo>
                  <a:lnTo>
                    <a:pt x="399" y="402"/>
                  </a:lnTo>
                  <a:lnTo>
                    <a:pt x="405" y="402"/>
                  </a:lnTo>
                  <a:lnTo>
                    <a:pt x="412" y="402"/>
                  </a:lnTo>
                  <a:lnTo>
                    <a:pt x="418" y="402"/>
                  </a:lnTo>
                  <a:lnTo>
                    <a:pt x="425" y="404"/>
                  </a:lnTo>
                  <a:lnTo>
                    <a:pt x="431" y="404"/>
                  </a:lnTo>
                  <a:lnTo>
                    <a:pt x="436" y="404"/>
                  </a:lnTo>
                  <a:lnTo>
                    <a:pt x="442" y="404"/>
                  </a:lnTo>
                  <a:lnTo>
                    <a:pt x="447" y="404"/>
                  </a:lnTo>
                  <a:lnTo>
                    <a:pt x="451" y="404"/>
                  </a:lnTo>
                  <a:lnTo>
                    <a:pt x="457" y="404"/>
                  </a:lnTo>
                  <a:lnTo>
                    <a:pt x="462" y="404"/>
                  </a:lnTo>
                  <a:lnTo>
                    <a:pt x="467" y="404"/>
                  </a:lnTo>
                  <a:lnTo>
                    <a:pt x="475" y="404"/>
                  </a:lnTo>
                  <a:lnTo>
                    <a:pt x="483" y="404"/>
                  </a:lnTo>
                  <a:lnTo>
                    <a:pt x="487" y="402"/>
                  </a:lnTo>
                  <a:lnTo>
                    <a:pt x="491" y="402"/>
                  </a:lnTo>
                  <a:lnTo>
                    <a:pt x="494" y="401"/>
                  </a:lnTo>
                  <a:lnTo>
                    <a:pt x="495" y="401"/>
                  </a:lnTo>
                  <a:lnTo>
                    <a:pt x="497" y="400"/>
                  </a:lnTo>
                  <a:lnTo>
                    <a:pt x="501" y="398"/>
                  </a:lnTo>
                  <a:lnTo>
                    <a:pt x="504" y="397"/>
                  </a:lnTo>
                  <a:lnTo>
                    <a:pt x="508" y="397"/>
                  </a:lnTo>
                  <a:lnTo>
                    <a:pt x="512" y="397"/>
                  </a:lnTo>
                  <a:lnTo>
                    <a:pt x="516" y="397"/>
                  </a:lnTo>
                  <a:lnTo>
                    <a:pt x="520" y="395"/>
                  </a:lnTo>
                  <a:lnTo>
                    <a:pt x="526" y="394"/>
                  </a:lnTo>
                  <a:lnTo>
                    <a:pt x="531" y="393"/>
                  </a:lnTo>
                  <a:lnTo>
                    <a:pt x="537" y="393"/>
                  </a:lnTo>
                  <a:lnTo>
                    <a:pt x="544" y="391"/>
                  </a:lnTo>
                  <a:lnTo>
                    <a:pt x="550" y="390"/>
                  </a:lnTo>
                  <a:lnTo>
                    <a:pt x="556" y="389"/>
                  </a:lnTo>
                  <a:lnTo>
                    <a:pt x="563" y="389"/>
                  </a:lnTo>
                  <a:lnTo>
                    <a:pt x="568" y="387"/>
                  </a:lnTo>
                  <a:lnTo>
                    <a:pt x="575" y="384"/>
                  </a:lnTo>
                  <a:lnTo>
                    <a:pt x="581" y="383"/>
                  </a:lnTo>
                  <a:lnTo>
                    <a:pt x="588" y="383"/>
                  </a:lnTo>
                  <a:lnTo>
                    <a:pt x="593" y="380"/>
                  </a:lnTo>
                  <a:lnTo>
                    <a:pt x="599" y="380"/>
                  </a:lnTo>
                  <a:lnTo>
                    <a:pt x="604" y="378"/>
                  </a:lnTo>
                  <a:lnTo>
                    <a:pt x="610" y="378"/>
                  </a:lnTo>
                  <a:lnTo>
                    <a:pt x="618" y="375"/>
                  </a:lnTo>
                  <a:lnTo>
                    <a:pt x="625" y="372"/>
                  </a:lnTo>
                  <a:lnTo>
                    <a:pt x="629" y="369"/>
                  </a:lnTo>
                  <a:lnTo>
                    <a:pt x="632" y="366"/>
                  </a:lnTo>
                  <a:lnTo>
                    <a:pt x="629" y="360"/>
                  </a:lnTo>
                  <a:lnTo>
                    <a:pt x="625" y="355"/>
                  </a:lnTo>
                  <a:lnTo>
                    <a:pt x="621" y="353"/>
                  </a:lnTo>
                  <a:lnTo>
                    <a:pt x="616" y="350"/>
                  </a:lnTo>
                  <a:lnTo>
                    <a:pt x="612" y="349"/>
                  </a:lnTo>
                  <a:lnTo>
                    <a:pt x="608" y="347"/>
                  </a:lnTo>
                  <a:lnTo>
                    <a:pt x="603" y="344"/>
                  </a:lnTo>
                  <a:lnTo>
                    <a:pt x="597" y="344"/>
                  </a:lnTo>
                  <a:lnTo>
                    <a:pt x="592" y="343"/>
                  </a:lnTo>
                  <a:lnTo>
                    <a:pt x="588" y="343"/>
                  </a:lnTo>
                  <a:lnTo>
                    <a:pt x="581" y="342"/>
                  </a:lnTo>
                  <a:lnTo>
                    <a:pt x="575" y="340"/>
                  </a:lnTo>
                  <a:lnTo>
                    <a:pt x="568" y="340"/>
                  </a:lnTo>
                  <a:lnTo>
                    <a:pt x="564" y="340"/>
                  </a:lnTo>
                  <a:lnTo>
                    <a:pt x="557" y="340"/>
                  </a:lnTo>
                  <a:lnTo>
                    <a:pt x="552" y="339"/>
                  </a:lnTo>
                  <a:lnTo>
                    <a:pt x="545" y="339"/>
                  </a:lnTo>
                  <a:lnTo>
                    <a:pt x="539" y="339"/>
                  </a:lnTo>
                  <a:lnTo>
                    <a:pt x="533" y="339"/>
                  </a:lnTo>
                  <a:lnTo>
                    <a:pt x="527" y="339"/>
                  </a:lnTo>
                  <a:lnTo>
                    <a:pt x="523" y="339"/>
                  </a:lnTo>
                  <a:lnTo>
                    <a:pt x="519" y="339"/>
                  </a:lnTo>
                  <a:lnTo>
                    <a:pt x="511" y="339"/>
                  </a:lnTo>
                  <a:lnTo>
                    <a:pt x="504" y="339"/>
                  </a:lnTo>
                  <a:lnTo>
                    <a:pt x="500" y="338"/>
                  </a:lnTo>
                  <a:lnTo>
                    <a:pt x="500" y="332"/>
                  </a:lnTo>
                  <a:lnTo>
                    <a:pt x="500" y="328"/>
                  </a:lnTo>
                  <a:lnTo>
                    <a:pt x="501" y="324"/>
                  </a:lnTo>
                  <a:lnTo>
                    <a:pt x="502" y="320"/>
                  </a:lnTo>
                  <a:lnTo>
                    <a:pt x="502" y="314"/>
                  </a:lnTo>
                  <a:lnTo>
                    <a:pt x="502" y="310"/>
                  </a:lnTo>
                  <a:lnTo>
                    <a:pt x="504" y="304"/>
                  </a:lnTo>
                  <a:lnTo>
                    <a:pt x="505" y="299"/>
                  </a:lnTo>
                  <a:lnTo>
                    <a:pt x="506" y="293"/>
                  </a:lnTo>
                  <a:lnTo>
                    <a:pt x="506" y="288"/>
                  </a:lnTo>
                  <a:lnTo>
                    <a:pt x="508" y="284"/>
                  </a:lnTo>
                  <a:lnTo>
                    <a:pt x="509" y="278"/>
                  </a:lnTo>
                  <a:lnTo>
                    <a:pt x="511" y="273"/>
                  </a:lnTo>
                  <a:lnTo>
                    <a:pt x="512" y="267"/>
                  </a:lnTo>
                  <a:lnTo>
                    <a:pt x="512" y="262"/>
                  </a:lnTo>
                  <a:lnTo>
                    <a:pt x="515" y="256"/>
                  </a:lnTo>
                  <a:lnTo>
                    <a:pt x="515" y="251"/>
                  </a:lnTo>
                  <a:lnTo>
                    <a:pt x="516" y="245"/>
                  </a:lnTo>
                  <a:lnTo>
                    <a:pt x="517" y="240"/>
                  </a:lnTo>
                  <a:lnTo>
                    <a:pt x="519" y="234"/>
                  </a:lnTo>
                  <a:lnTo>
                    <a:pt x="520" y="229"/>
                  </a:lnTo>
                  <a:lnTo>
                    <a:pt x="522" y="223"/>
                  </a:lnTo>
                  <a:lnTo>
                    <a:pt x="523" y="218"/>
                  </a:lnTo>
                  <a:lnTo>
                    <a:pt x="524" y="212"/>
                  </a:lnTo>
                  <a:lnTo>
                    <a:pt x="524" y="207"/>
                  </a:lnTo>
                  <a:lnTo>
                    <a:pt x="527" y="200"/>
                  </a:lnTo>
                  <a:lnTo>
                    <a:pt x="527" y="196"/>
                  </a:lnTo>
                  <a:lnTo>
                    <a:pt x="528" y="190"/>
                  </a:lnTo>
                  <a:lnTo>
                    <a:pt x="530" y="185"/>
                  </a:lnTo>
                  <a:lnTo>
                    <a:pt x="531" y="179"/>
                  </a:lnTo>
                  <a:lnTo>
                    <a:pt x="533" y="175"/>
                  </a:lnTo>
                  <a:lnTo>
                    <a:pt x="535" y="169"/>
                  </a:lnTo>
                  <a:lnTo>
                    <a:pt x="535" y="164"/>
                  </a:lnTo>
                  <a:lnTo>
                    <a:pt x="537" y="158"/>
                  </a:lnTo>
                  <a:lnTo>
                    <a:pt x="537" y="154"/>
                  </a:lnTo>
                  <a:lnTo>
                    <a:pt x="539" y="149"/>
                  </a:lnTo>
                  <a:lnTo>
                    <a:pt x="539" y="145"/>
                  </a:lnTo>
                  <a:lnTo>
                    <a:pt x="541" y="139"/>
                  </a:lnTo>
                  <a:lnTo>
                    <a:pt x="542" y="134"/>
                  </a:lnTo>
                  <a:lnTo>
                    <a:pt x="544" y="130"/>
                  </a:lnTo>
                  <a:lnTo>
                    <a:pt x="545" y="121"/>
                  </a:lnTo>
                  <a:lnTo>
                    <a:pt x="548" y="113"/>
                  </a:lnTo>
                  <a:lnTo>
                    <a:pt x="550" y="105"/>
                  </a:lnTo>
                  <a:lnTo>
                    <a:pt x="552" y="98"/>
                  </a:lnTo>
                  <a:lnTo>
                    <a:pt x="553" y="91"/>
                  </a:lnTo>
                  <a:lnTo>
                    <a:pt x="555" y="85"/>
                  </a:lnTo>
                  <a:lnTo>
                    <a:pt x="556" y="81"/>
                  </a:lnTo>
                  <a:lnTo>
                    <a:pt x="557" y="77"/>
                  </a:lnTo>
                  <a:lnTo>
                    <a:pt x="559" y="72"/>
                  </a:lnTo>
                  <a:lnTo>
                    <a:pt x="560" y="70"/>
                  </a:lnTo>
                  <a:lnTo>
                    <a:pt x="431" y="23"/>
                  </a:lnTo>
                  <a:lnTo>
                    <a:pt x="431" y="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2" name="Freeform 102">
              <a:extLst>
                <a:ext uri="{FF2B5EF4-FFF2-40B4-BE49-F238E27FC236}">
                  <a16:creationId xmlns:a16="http://schemas.microsoft.com/office/drawing/2014/main" id="{BB055A25-1392-4976-83FD-1474D66BB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879"/>
              <a:ext cx="275" cy="318"/>
            </a:xfrm>
            <a:custGeom>
              <a:avLst/>
              <a:gdLst>
                <a:gd name="T0" fmla="*/ 268 w 275"/>
                <a:gd name="T1" fmla="*/ 18 h 318"/>
                <a:gd name="T2" fmla="*/ 275 w 275"/>
                <a:gd name="T3" fmla="*/ 318 h 318"/>
                <a:gd name="T4" fmla="*/ 0 w 275"/>
                <a:gd name="T5" fmla="*/ 305 h 318"/>
                <a:gd name="T6" fmla="*/ 47 w 275"/>
                <a:gd name="T7" fmla="*/ 0 h 318"/>
                <a:gd name="T8" fmla="*/ 268 w 275"/>
                <a:gd name="T9" fmla="*/ 18 h 318"/>
                <a:gd name="T10" fmla="*/ 268 w 275"/>
                <a:gd name="T11" fmla="*/ 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318">
                  <a:moveTo>
                    <a:pt x="268" y="18"/>
                  </a:moveTo>
                  <a:lnTo>
                    <a:pt x="275" y="318"/>
                  </a:lnTo>
                  <a:lnTo>
                    <a:pt x="0" y="305"/>
                  </a:lnTo>
                  <a:lnTo>
                    <a:pt x="47" y="0"/>
                  </a:lnTo>
                  <a:lnTo>
                    <a:pt x="268" y="18"/>
                  </a:lnTo>
                  <a:lnTo>
                    <a:pt x="268" y="18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3" name="Freeform 103">
              <a:extLst>
                <a:ext uri="{FF2B5EF4-FFF2-40B4-BE49-F238E27FC236}">
                  <a16:creationId xmlns:a16="http://schemas.microsoft.com/office/drawing/2014/main" id="{B6E15D26-4DAD-4D91-9B3B-813A1D0EC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" y="2666"/>
              <a:ext cx="619" cy="518"/>
            </a:xfrm>
            <a:custGeom>
              <a:avLst/>
              <a:gdLst>
                <a:gd name="T0" fmla="*/ 235 w 619"/>
                <a:gd name="T1" fmla="*/ 0 h 518"/>
                <a:gd name="T2" fmla="*/ 196 w 619"/>
                <a:gd name="T3" fmla="*/ 1 h 518"/>
                <a:gd name="T4" fmla="*/ 158 w 619"/>
                <a:gd name="T5" fmla="*/ 5 h 518"/>
                <a:gd name="T6" fmla="*/ 124 w 619"/>
                <a:gd name="T7" fmla="*/ 11 h 518"/>
                <a:gd name="T8" fmla="*/ 92 w 619"/>
                <a:gd name="T9" fmla="*/ 19 h 518"/>
                <a:gd name="T10" fmla="*/ 65 w 619"/>
                <a:gd name="T11" fmla="*/ 26 h 518"/>
                <a:gd name="T12" fmla="*/ 26 w 619"/>
                <a:gd name="T13" fmla="*/ 39 h 518"/>
                <a:gd name="T14" fmla="*/ 2 w 619"/>
                <a:gd name="T15" fmla="*/ 49 h 518"/>
                <a:gd name="T16" fmla="*/ 145 w 619"/>
                <a:gd name="T17" fmla="*/ 489 h 518"/>
                <a:gd name="T18" fmla="*/ 175 w 619"/>
                <a:gd name="T19" fmla="*/ 493 h 518"/>
                <a:gd name="T20" fmla="*/ 204 w 619"/>
                <a:gd name="T21" fmla="*/ 497 h 518"/>
                <a:gd name="T22" fmla="*/ 238 w 619"/>
                <a:gd name="T23" fmla="*/ 501 h 518"/>
                <a:gd name="T24" fmla="*/ 274 w 619"/>
                <a:gd name="T25" fmla="*/ 507 h 518"/>
                <a:gd name="T26" fmla="*/ 310 w 619"/>
                <a:gd name="T27" fmla="*/ 511 h 518"/>
                <a:gd name="T28" fmla="*/ 343 w 619"/>
                <a:gd name="T29" fmla="*/ 513 h 518"/>
                <a:gd name="T30" fmla="*/ 381 w 619"/>
                <a:gd name="T31" fmla="*/ 518 h 518"/>
                <a:gd name="T32" fmla="*/ 399 w 619"/>
                <a:gd name="T33" fmla="*/ 512 h 518"/>
                <a:gd name="T34" fmla="*/ 396 w 619"/>
                <a:gd name="T35" fmla="*/ 482 h 518"/>
                <a:gd name="T36" fmla="*/ 395 w 619"/>
                <a:gd name="T37" fmla="*/ 438 h 518"/>
                <a:gd name="T38" fmla="*/ 394 w 619"/>
                <a:gd name="T39" fmla="*/ 407 h 518"/>
                <a:gd name="T40" fmla="*/ 394 w 619"/>
                <a:gd name="T41" fmla="*/ 378 h 518"/>
                <a:gd name="T42" fmla="*/ 396 w 619"/>
                <a:gd name="T43" fmla="*/ 351 h 518"/>
                <a:gd name="T44" fmla="*/ 399 w 619"/>
                <a:gd name="T45" fmla="*/ 321 h 518"/>
                <a:gd name="T46" fmla="*/ 409 w 619"/>
                <a:gd name="T47" fmla="*/ 285 h 518"/>
                <a:gd name="T48" fmla="*/ 416 w 619"/>
                <a:gd name="T49" fmla="*/ 315 h 518"/>
                <a:gd name="T50" fmla="*/ 425 w 619"/>
                <a:gd name="T51" fmla="*/ 359 h 518"/>
                <a:gd name="T52" fmla="*/ 436 w 619"/>
                <a:gd name="T53" fmla="*/ 395 h 518"/>
                <a:gd name="T54" fmla="*/ 450 w 619"/>
                <a:gd name="T55" fmla="*/ 433 h 518"/>
                <a:gd name="T56" fmla="*/ 469 w 619"/>
                <a:gd name="T57" fmla="*/ 480 h 518"/>
                <a:gd name="T58" fmla="*/ 490 w 619"/>
                <a:gd name="T59" fmla="*/ 502 h 518"/>
                <a:gd name="T60" fmla="*/ 520 w 619"/>
                <a:gd name="T61" fmla="*/ 505 h 518"/>
                <a:gd name="T62" fmla="*/ 555 w 619"/>
                <a:gd name="T63" fmla="*/ 505 h 518"/>
                <a:gd name="T64" fmla="*/ 588 w 619"/>
                <a:gd name="T65" fmla="*/ 501 h 518"/>
                <a:gd name="T66" fmla="*/ 615 w 619"/>
                <a:gd name="T67" fmla="*/ 494 h 518"/>
                <a:gd name="T68" fmla="*/ 603 w 619"/>
                <a:gd name="T69" fmla="*/ 469 h 518"/>
                <a:gd name="T70" fmla="*/ 566 w 619"/>
                <a:gd name="T71" fmla="*/ 436 h 518"/>
                <a:gd name="T72" fmla="*/ 537 w 619"/>
                <a:gd name="T73" fmla="*/ 417 h 518"/>
                <a:gd name="T74" fmla="*/ 508 w 619"/>
                <a:gd name="T75" fmla="*/ 407 h 518"/>
                <a:gd name="T76" fmla="*/ 509 w 619"/>
                <a:gd name="T77" fmla="*/ 378 h 518"/>
                <a:gd name="T78" fmla="*/ 515 w 619"/>
                <a:gd name="T79" fmla="*/ 341 h 518"/>
                <a:gd name="T80" fmla="*/ 520 w 619"/>
                <a:gd name="T81" fmla="*/ 303 h 518"/>
                <a:gd name="T82" fmla="*/ 520 w 619"/>
                <a:gd name="T83" fmla="*/ 263 h 518"/>
                <a:gd name="T84" fmla="*/ 520 w 619"/>
                <a:gd name="T85" fmla="*/ 223 h 518"/>
                <a:gd name="T86" fmla="*/ 519 w 619"/>
                <a:gd name="T87" fmla="*/ 187 h 518"/>
                <a:gd name="T88" fmla="*/ 516 w 619"/>
                <a:gd name="T89" fmla="*/ 152 h 518"/>
                <a:gd name="T90" fmla="*/ 513 w 619"/>
                <a:gd name="T91" fmla="*/ 125 h 518"/>
                <a:gd name="T92" fmla="*/ 510 w 619"/>
                <a:gd name="T93" fmla="*/ 89 h 518"/>
                <a:gd name="T94" fmla="*/ 488 w 619"/>
                <a:gd name="T95" fmla="*/ 71 h 518"/>
                <a:gd name="T96" fmla="*/ 453 w 619"/>
                <a:gd name="T97" fmla="*/ 50 h 518"/>
                <a:gd name="T98" fmla="*/ 407 w 619"/>
                <a:gd name="T99" fmla="*/ 28 h 518"/>
                <a:gd name="T100" fmla="*/ 376 w 619"/>
                <a:gd name="T101" fmla="*/ 19 h 518"/>
                <a:gd name="T102" fmla="*/ 341 w 619"/>
                <a:gd name="T103" fmla="*/ 9 h 518"/>
                <a:gd name="T104" fmla="*/ 304 w 619"/>
                <a:gd name="T105" fmla="*/ 2 h 518"/>
                <a:gd name="T106" fmla="*/ 271 w 619"/>
                <a:gd name="T107" fmla="*/ 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518">
                  <a:moveTo>
                    <a:pt x="271" y="1"/>
                  </a:moveTo>
                  <a:lnTo>
                    <a:pt x="264" y="0"/>
                  </a:lnTo>
                  <a:lnTo>
                    <a:pt x="257" y="0"/>
                  </a:lnTo>
                  <a:lnTo>
                    <a:pt x="249" y="0"/>
                  </a:lnTo>
                  <a:lnTo>
                    <a:pt x="242" y="0"/>
                  </a:lnTo>
                  <a:lnTo>
                    <a:pt x="235" y="0"/>
                  </a:lnTo>
                  <a:lnTo>
                    <a:pt x="229" y="0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09" y="0"/>
                  </a:lnTo>
                  <a:lnTo>
                    <a:pt x="202" y="0"/>
                  </a:lnTo>
                  <a:lnTo>
                    <a:pt x="196" y="1"/>
                  </a:lnTo>
                  <a:lnTo>
                    <a:pt x="190" y="1"/>
                  </a:lnTo>
                  <a:lnTo>
                    <a:pt x="183" y="1"/>
                  </a:lnTo>
                  <a:lnTo>
                    <a:pt x="178" y="2"/>
                  </a:lnTo>
                  <a:lnTo>
                    <a:pt x="171" y="4"/>
                  </a:lnTo>
                  <a:lnTo>
                    <a:pt x="165" y="5"/>
                  </a:lnTo>
                  <a:lnTo>
                    <a:pt x="158" y="5"/>
                  </a:lnTo>
                  <a:lnTo>
                    <a:pt x="153" y="5"/>
                  </a:lnTo>
                  <a:lnTo>
                    <a:pt x="146" y="6"/>
                  </a:lnTo>
                  <a:lnTo>
                    <a:pt x="141" y="8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4" y="11"/>
                  </a:lnTo>
                  <a:lnTo>
                    <a:pt x="118" y="12"/>
                  </a:lnTo>
                  <a:lnTo>
                    <a:pt x="113" y="13"/>
                  </a:lnTo>
                  <a:lnTo>
                    <a:pt x="107" y="15"/>
                  </a:lnTo>
                  <a:lnTo>
                    <a:pt x="103" y="16"/>
                  </a:lnTo>
                  <a:lnTo>
                    <a:pt x="98" y="17"/>
                  </a:lnTo>
                  <a:lnTo>
                    <a:pt x="92" y="19"/>
                  </a:lnTo>
                  <a:lnTo>
                    <a:pt x="88" y="20"/>
                  </a:lnTo>
                  <a:lnTo>
                    <a:pt x="83" y="20"/>
                  </a:lnTo>
                  <a:lnTo>
                    <a:pt x="79" y="23"/>
                  </a:lnTo>
                  <a:lnTo>
                    <a:pt x="74" y="24"/>
                  </a:lnTo>
                  <a:lnTo>
                    <a:pt x="69" y="24"/>
                  </a:lnTo>
                  <a:lnTo>
                    <a:pt x="65" y="26"/>
                  </a:lnTo>
                  <a:lnTo>
                    <a:pt x="61" y="27"/>
                  </a:lnTo>
                  <a:lnTo>
                    <a:pt x="52" y="30"/>
                  </a:lnTo>
                  <a:lnTo>
                    <a:pt x="46" y="33"/>
                  </a:lnTo>
                  <a:lnTo>
                    <a:pt x="37" y="35"/>
                  </a:lnTo>
                  <a:lnTo>
                    <a:pt x="32" y="37"/>
                  </a:lnTo>
                  <a:lnTo>
                    <a:pt x="26" y="39"/>
                  </a:lnTo>
                  <a:lnTo>
                    <a:pt x="21" y="42"/>
                  </a:lnTo>
                  <a:lnTo>
                    <a:pt x="15" y="44"/>
                  </a:lnTo>
                  <a:lnTo>
                    <a:pt x="11" y="45"/>
                  </a:lnTo>
                  <a:lnTo>
                    <a:pt x="7" y="46"/>
                  </a:lnTo>
                  <a:lnTo>
                    <a:pt x="6" y="48"/>
                  </a:lnTo>
                  <a:lnTo>
                    <a:pt x="2" y="49"/>
                  </a:lnTo>
                  <a:lnTo>
                    <a:pt x="0" y="52"/>
                  </a:lnTo>
                  <a:lnTo>
                    <a:pt x="11" y="208"/>
                  </a:lnTo>
                  <a:lnTo>
                    <a:pt x="80" y="256"/>
                  </a:lnTo>
                  <a:lnTo>
                    <a:pt x="141" y="489"/>
                  </a:lnTo>
                  <a:lnTo>
                    <a:pt x="143" y="489"/>
                  </a:lnTo>
                  <a:lnTo>
                    <a:pt x="145" y="489"/>
                  </a:lnTo>
                  <a:lnTo>
                    <a:pt x="152" y="490"/>
                  </a:lnTo>
                  <a:lnTo>
                    <a:pt x="156" y="490"/>
                  </a:lnTo>
                  <a:lnTo>
                    <a:pt x="163" y="491"/>
                  </a:lnTo>
                  <a:lnTo>
                    <a:pt x="165" y="491"/>
                  </a:lnTo>
                  <a:lnTo>
                    <a:pt x="169" y="493"/>
                  </a:lnTo>
                  <a:lnTo>
                    <a:pt x="175" y="493"/>
                  </a:lnTo>
                  <a:lnTo>
                    <a:pt x="180" y="494"/>
                  </a:lnTo>
                  <a:lnTo>
                    <a:pt x="185" y="494"/>
                  </a:lnTo>
                  <a:lnTo>
                    <a:pt x="189" y="495"/>
                  </a:lnTo>
                  <a:lnTo>
                    <a:pt x="194" y="495"/>
                  </a:lnTo>
                  <a:lnTo>
                    <a:pt x="198" y="497"/>
                  </a:lnTo>
                  <a:lnTo>
                    <a:pt x="204" y="497"/>
                  </a:lnTo>
                  <a:lnTo>
                    <a:pt x="209" y="497"/>
                  </a:lnTo>
                  <a:lnTo>
                    <a:pt x="216" y="498"/>
                  </a:lnTo>
                  <a:lnTo>
                    <a:pt x="222" y="500"/>
                  </a:lnTo>
                  <a:lnTo>
                    <a:pt x="226" y="500"/>
                  </a:lnTo>
                  <a:lnTo>
                    <a:pt x="233" y="501"/>
                  </a:lnTo>
                  <a:lnTo>
                    <a:pt x="238" y="501"/>
                  </a:lnTo>
                  <a:lnTo>
                    <a:pt x="245" y="502"/>
                  </a:lnTo>
                  <a:lnTo>
                    <a:pt x="251" y="504"/>
                  </a:lnTo>
                  <a:lnTo>
                    <a:pt x="257" y="504"/>
                  </a:lnTo>
                  <a:lnTo>
                    <a:pt x="263" y="505"/>
                  </a:lnTo>
                  <a:lnTo>
                    <a:pt x="270" y="507"/>
                  </a:lnTo>
                  <a:lnTo>
                    <a:pt x="274" y="507"/>
                  </a:lnTo>
                  <a:lnTo>
                    <a:pt x="281" y="507"/>
                  </a:lnTo>
                  <a:lnTo>
                    <a:pt x="286" y="508"/>
                  </a:lnTo>
                  <a:lnTo>
                    <a:pt x="293" y="509"/>
                  </a:lnTo>
                  <a:lnTo>
                    <a:pt x="299" y="509"/>
                  </a:lnTo>
                  <a:lnTo>
                    <a:pt x="304" y="511"/>
                  </a:lnTo>
                  <a:lnTo>
                    <a:pt x="310" y="511"/>
                  </a:lnTo>
                  <a:lnTo>
                    <a:pt x="317" y="512"/>
                  </a:lnTo>
                  <a:lnTo>
                    <a:pt x="322" y="512"/>
                  </a:lnTo>
                  <a:lnTo>
                    <a:pt x="328" y="513"/>
                  </a:lnTo>
                  <a:lnTo>
                    <a:pt x="332" y="513"/>
                  </a:lnTo>
                  <a:lnTo>
                    <a:pt x="339" y="513"/>
                  </a:lnTo>
                  <a:lnTo>
                    <a:pt x="343" y="513"/>
                  </a:lnTo>
                  <a:lnTo>
                    <a:pt x="348" y="515"/>
                  </a:lnTo>
                  <a:lnTo>
                    <a:pt x="352" y="516"/>
                  </a:lnTo>
                  <a:lnTo>
                    <a:pt x="358" y="516"/>
                  </a:lnTo>
                  <a:lnTo>
                    <a:pt x="366" y="516"/>
                  </a:lnTo>
                  <a:lnTo>
                    <a:pt x="374" y="518"/>
                  </a:lnTo>
                  <a:lnTo>
                    <a:pt x="381" y="518"/>
                  </a:lnTo>
                  <a:lnTo>
                    <a:pt x="388" y="518"/>
                  </a:lnTo>
                  <a:lnTo>
                    <a:pt x="392" y="518"/>
                  </a:lnTo>
                  <a:lnTo>
                    <a:pt x="396" y="518"/>
                  </a:lnTo>
                  <a:lnTo>
                    <a:pt x="398" y="516"/>
                  </a:lnTo>
                  <a:lnTo>
                    <a:pt x="399" y="516"/>
                  </a:lnTo>
                  <a:lnTo>
                    <a:pt x="399" y="512"/>
                  </a:lnTo>
                  <a:lnTo>
                    <a:pt x="398" y="507"/>
                  </a:lnTo>
                  <a:lnTo>
                    <a:pt x="396" y="502"/>
                  </a:lnTo>
                  <a:lnTo>
                    <a:pt x="396" y="498"/>
                  </a:lnTo>
                  <a:lnTo>
                    <a:pt x="396" y="493"/>
                  </a:lnTo>
                  <a:lnTo>
                    <a:pt x="396" y="489"/>
                  </a:lnTo>
                  <a:lnTo>
                    <a:pt x="396" y="482"/>
                  </a:lnTo>
                  <a:lnTo>
                    <a:pt x="395" y="476"/>
                  </a:lnTo>
                  <a:lnTo>
                    <a:pt x="395" y="468"/>
                  </a:lnTo>
                  <a:lnTo>
                    <a:pt x="395" y="461"/>
                  </a:lnTo>
                  <a:lnTo>
                    <a:pt x="395" y="453"/>
                  </a:lnTo>
                  <a:lnTo>
                    <a:pt x="395" y="446"/>
                  </a:lnTo>
                  <a:lnTo>
                    <a:pt x="395" y="438"/>
                  </a:lnTo>
                  <a:lnTo>
                    <a:pt x="395" y="429"/>
                  </a:lnTo>
                  <a:lnTo>
                    <a:pt x="394" y="425"/>
                  </a:lnTo>
                  <a:lnTo>
                    <a:pt x="394" y="421"/>
                  </a:lnTo>
                  <a:lnTo>
                    <a:pt x="394" y="416"/>
                  </a:lnTo>
                  <a:lnTo>
                    <a:pt x="394" y="411"/>
                  </a:lnTo>
                  <a:lnTo>
                    <a:pt x="394" y="407"/>
                  </a:lnTo>
                  <a:lnTo>
                    <a:pt x="394" y="403"/>
                  </a:lnTo>
                  <a:lnTo>
                    <a:pt x="394" y="398"/>
                  </a:lnTo>
                  <a:lnTo>
                    <a:pt x="394" y="394"/>
                  </a:lnTo>
                  <a:lnTo>
                    <a:pt x="394" y="388"/>
                  </a:lnTo>
                  <a:lnTo>
                    <a:pt x="394" y="384"/>
                  </a:lnTo>
                  <a:lnTo>
                    <a:pt x="394" y="378"/>
                  </a:lnTo>
                  <a:lnTo>
                    <a:pt x="395" y="374"/>
                  </a:lnTo>
                  <a:lnTo>
                    <a:pt x="395" y="369"/>
                  </a:lnTo>
                  <a:lnTo>
                    <a:pt x="395" y="365"/>
                  </a:lnTo>
                  <a:lnTo>
                    <a:pt x="395" y="359"/>
                  </a:lnTo>
                  <a:lnTo>
                    <a:pt x="396" y="355"/>
                  </a:lnTo>
                  <a:lnTo>
                    <a:pt x="396" y="351"/>
                  </a:lnTo>
                  <a:lnTo>
                    <a:pt x="396" y="345"/>
                  </a:lnTo>
                  <a:lnTo>
                    <a:pt x="396" y="340"/>
                  </a:lnTo>
                  <a:lnTo>
                    <a:pt x="398" y="336"/>
                  </a:lnTo>
                  <a:lnTo>
                    <a:pt x="398" y="330"/>
                  </a:lnTo>
                  <a:lnTo>
                    <a:pt x="399" y="326"/>
                  </a:lnTo>
                  <a:lnTo>
                    <a:pt x="399" y="321"/>
                  </a:lnTo>
                  <a:lnTo>
                    <a:pt x="400" y="318"/>
                  </a:lnTo>
                  <a:lnTo>
                    <a:pt x="402" y="308"/>
                  </a:lnTo>
                  <a:lnTo>
                    <a:pt x="403" y="300"/>
                  </a:lnTo>
                  <a:lnTo>
                    <a:pt x="406" y="290"/>
                  </a:lnTo>
                  <a:lnTo>
                    <a:pt x="409" y="283"/>
                  </a:lnTo>
                  <a:lnTo>
                    <a:pt x="409" y="285"/>
                  </a:lnTo>
                  <a:lnTo>
                    <a:pt x="409" y="290"/>
                  </a:lnTo>
                  <a:lnTo>
                    <a:pt x="409" y="293"/>
                  </a:lnTo>
                  <a:lnTo>
                    <a:pt x="411" y="298"/>
                  </a:lnTo>
                  <a:lnTo>
                    <a:pt x="411" y="303"/>
                  </a:lnTo>
                  <a:lnTo>
                    <a:pt x="414" y="310"/>
                  </a:lnTo>
                  <a:lnTo>
                    <a:pt x="416" y="315"/>
                  </a:lnTo>
                  <a:lnTo>
                    <a:pt x="417" y="322"/>
                  </a:lnTo>
                  <a:lnTo>
                    <a:pt x="418" y="329"/>
                  </a:lnTo>
                  <a:lnTo>
                    <a:pt x="421" y="338"/>
                  </a:lnTo>
                  <a:lnTo>
                    <a:pt x="422" y="345"/>
                  </a:lnTo>
                  <a:lnTo>
                    <a:pt x="425" y="355"/>
                  </a:lnTo>
                  <a:lnTo>
                    <a:pt x="425" y="359"/>
                  </a:lnTo>
                  <a:lnTo>
                    <a:pt x="428" y="363"/>
                  </a:lnTo>
                  <a:lnTo>
                    <a:pt x="428" y="367"/>
                  </a:lnTo>
                  <a:lnTo>
                    <a:pt x="431" y="373"/>
                  </a:lnTo>
                  <a:lnTo>
                    <a:pt x="432" y="381"/>
                  </a:lnTo>
                  <a:lnTo>
                    <a:pt x="435" y="391"/>
                  </a:lnTo>
                  <a:lnTo>
                    <a:pt x="436" y="395"/>
                  </a:lnTo>
                  <a:lnTo>
                    <a:pt x="438" y="399"/>
                  </a:lnTo>
                  <a:lnTo>
                    <a:pt x="439" y="403"/>
                  </a:lnTo>
                  <a:lnTo>
                    <a:pt x="440" y="409"/>
                  </a:lnTo>
                  <a:lnTo>
                    <a:pt x="443" y="417"/>
                  </a:lnTo>
                  <a:lnTo>
                    <a:pt x="447" y="425"/>
                  </a:lnTo>
                  <a:lnTo>
                    <a:pt x="450" y="433"/>
                  </a:lnTo>
                  <a:lnTo>
                    <a:pt x="453" y="443"/>
                  </a:lnTo>
                  <a:lnTo>
                    <a:pt x="455" y="451"/>
                  </a:lnTo>
                  <a:lnTo>
                    <a:pt x="460" y="460"/>
                  </a:lnTo>
                  <a:lnTo>
                    <a:pt x="462" y="467"/>
                  </a:lnTo>
                  <a:lnTo>
                    <a:pt x="465" y="473"/>
                  </a:lnTo>
                  <a:lnTo>
                    <a:pt x="469" y="480"/>
                  </a:lnTo>
                  <a:lnTo>
                    <a:pt x="472" y="486"/>
                  </a:lnTo>
                  <a:lnTo>
                    <a:pt x="476" y="491"/>
                  </a:lnTo>
                  <a:lnTo>
                    <a:pt x="480" y="497"/>
                  </a:lnTo>
                  <a:lnTo>
                    <a:pt x="482" y="500"/>
                  </a:lnTo>
                  <a:lnTo>
                    <a:pt x="488" y="502"/>
                  </a:lnTo>
                  <a:lnTo>
                    <a:pt x="490" y="502"/>
                  </a:lnTo>
                  <a:lnTo>
                    <a:pt x="494" y="504"/>
                  </a:lnTo>
                  <a:lnTo>
                    <a:pt x="499" y="504"/>
                  </a:lnTo>
                  <a:lnTo>
                    <a:pt x="505" y="505"/>
                  </a:lnTo>
                  <a:lnTo>
                    <a:pt x="509" y="505"/>
                  </a:lnTo>
                  <a:lnTo>
                    <a:pt x="513" y="505"/>
                  </a:lnTo>
                  <a:lnTo>
                    <a:pt x="520" y="505"/>
                  </a:lnTo>
                  <a:lnTo>
                    <a:pt x="526" y="507"/>
                  </a:lnTo>
                  <a:lnTo>
                    <a:pt x="530" y="507"/>
                  </a:lnTo>
                  <a:lnTo>
                    <a:pt x="537" y="507"/>
                  </a:lnTo>
                  <a:lnTo>
                    <a:pt x="542" y="507"/>
                  </a:lnTo>
                  <a:lnTo>
                    <a:pt x="549" y="507"/>
                  </a:lnTo>
                  <a:lnTo>
                    <a:pt x="555" y="505"/>
                  </a:lnTo>
                  <a:lnTo>
                    <a:pt x="561" y="505"/>
                  </a:lnTo>
                  <a:lnTo>
                    <a:pt x="566" y="504"/>
                  </a:lnTo>
                  <a:lnTo>
                    <a:pt x="572" y="504"/>
                  </a:lnTo>
                  <a:lnTo>
                    <a:pt x="578" y="504"/>
                  </a:lnTo>
                  <a:lnTo>
                    <a:pt x="583" y="502"/>
                  </a:lnTo>
                  <a:lnTo>
                    <a:pt x="588" y="501"/>
                  </a:lnTo>
                  <a:lnTo>
                    <a:pt x="594" y="501"/>
                  </a:lnTo>
                  <a:lnTo>
                    <a:pt x="599" y="500"/>
                  </a:lnTo>
                  <a:lnTo>
                    <a:pt x="603" y="498"/>
                  </a:lnTo>
                  <a:lnTo>
                    <a:pt x="607" y="497"/>
                  </a:lnTo>
                  <a:lnTo>
                    <a:pt x="611" y="497"/>
                  </a:lnTo>
                  <a:lnTo>
                    <a:pt x="615" y="494"/>
                  </a:lnTo>
                  <a:lnTo>
                    <a:pt x="619" y="493"/>
                  </a:lnTo>
                  <a:lnTo>
                    <a:pt x="619" y="489"/>
                  </a:lnTo>
                  <a:lnTo>
                    <a:pt x="618" y="486"/>
                  </a:lnTo>
                  <a:lnTo>
                    <a:pt x="614" y="480"/>
                  </a:lnTo>
                  <a:lnTo>
                    <a:pt x="610" y="476"/>
                  </a:lnTo>
                  <a:lnTo>
                    <a:pt x="603" y="469"/>
                  </a:lnTo>
                  <a:lnTo>
                    <a:pt x="596" y="462"/>
                  </a:lnTo>
                  <a:lnTo>
                    <a:pt x="588" y="456"/>
                  </a:lnTo>
                  <a:lnTo>
                    <a:pt x="581" y="449"/>
                  </a:lnTo>
                  <a:lnTo>
                    <a:pt x="575" y="445"/>
                  </a:lnTo>
                  <a:lnTo>
                    <a:pt x="571" y="440"/>
                  </a:lnTo>
                  <a:lnTo>
                    <a:pt x="566" y="436"/>
                  </a:lnTo>
                  <a:lnTo>
                    <a:pt x="561" y="433"/>
                  </a:lnTo>
                  <a:lnTo>
                    <a:pt x="556" y="429"/>
                  </a:lnTo>
                  <a:lnTo>
                    <a:pt x="550" y="425"/>
                  </a:lnTo>
                  <a:lnTo>
                    <a:pt x="546" y="424"/>
                  </a:lnTo>
                  <a:lnTo>
                    <a:pt x="542" y="421"/>
                  </a:lnTo>
                  <a:lnTo>
                    <a:pt x="537" y="417"/>
                  </a:lnTo>
                  <a:lnTo>
                    <a:pt x="532" y="416"/>
                  </a:lnTo>
                  <a:lnTo>
                    <a:pt x="527" y="413"/>
                  </a:lnTo>
                  <a:lnTo>
                    <a:pt x="521" y="411"/>
                  </a:lnTo>
                  <a:lnTo>
                    <a:pt x="517" y="409"/>
                  </a:lnTo>
                  <a:lnTo>
                    <a:pt x="512" y="409"/>
                  </a:lnTo>
                  <a:lnTo>
                    <a:pt x="508" y="407"/>
                  </a:lnTo>
                  <a:lnTo>
                    <a:pt x="504" y="407"/>
                  </a:lnTo>
                  <a:lnTo>
                    <a:pt x="505" y="402"/>
                  </a:lnTo>
                  <a:lnTo>
                    <a:pt x="506" y="396"/>
                  </a:lnTo>
                  <a:lnTo>
                    <a:pt x="506" y="391"/>
                  </a:lnTo>
                  <a:lnTo>
                    <a:pt x="509" y="385"/>
                  </a:lnTo>
                  <a:lnTo>
                    <a:pt x="509" y="378"/>
                  </a:lnTo>
                  <a:lnTo>
                    <a:pt x="512" y="373"/>
                  </a:lnTo>
                  <a:lnTo>
                    <a:pt x="512" y="367"/>
                  </a:lnTo>
                  <a:lnTo>
                    <a:pt x="513" y="360"/>
                  </a:lnTo>
                  <a:lnTo>
                    <a:pt x="513" y="355"/>
                  </a:lnTo>
                  <a:lnTo>
                    <a:pt x="515" y="348"/>
                  </a:lnTo>
                  <a:lnTo>
                    <a:pt x="515" y="341"/>
                  </a:lnTo>
                  <a:lnTo>
                    <a:pt x="516" y="336"/>
                  </a:lnTo>
                  <a:lnTo>
                    <a:pt x="517" y="329"/>
                  </a:lnTo>
                  <a:lnTo>
                    <a:pt x="517" y="323"/>
                  </a:lnTo>
                  <a:lnTo>
                    <a:pt x="519" y="316"/>
                  </a:lnTo>
                  <a:lnTo>
                    <a:pt x="520" y="311"/>
                  </a:lnTo>
                  <a:lnTo>
                    <a:pt x="520" y="303"/>
                  </a:lnTo>
                  <a:lnTo>
                    <a:pt x="520" y="296"/>
                  </a:lnTo>
                  <a:lnTo>
                    <a:pt x="520" y="290"/>
                  </a:lnTo>
                  <a:lnTo>
                    <a:pt x="520" y="283"/>
                  </a:lnTo>
                  <a:lnTo>
                    <a:pt x="520" y="275"/>
                  </a:lnTo>
                  <a:lnTo>
                    <a:pt x="520" y="270"/>
                  </a:lnTo>
                  <a:lnTo>
                    <a:pt x="520" y="263"/>
                  </a:lnTo>
                  <a:lnTo>
                    <a:pt x="520" y="256"/>
                  </a:lnTo>
                  <a:lnTo>
                    <a:pt x="520" y="249"/>
                  </a:lnTo>
                  <a:lnTo>
                    <a:pt x="520" y="243"/>
                  </a:lnTo>
                  <a:lnTo>
                    <a:pt x="520" y="235"/>
                  </a:lnTo>
                  <a:lnTo>
                    <a:pt x="520" y="230"/>
                  </a:lnTo>
                  <a:lnTo>
                    <a:pt x="520" y="223"/>
                  </a:lnTo>
                  <a:lnTo>
                    <a:pt x="520" y="217"/>
                  </a:lnTo>
                  <a:lnTo>
                    <a:pt x="520" y="210"/>
                  </a:lnTo>
                  <a:lnTo>
                    <a:pt x="520" y="206"/>
                  </a:lnTo>
                  <a:lnTo>
                    <a:pt x="520" y="199"/>
                  </a:lnTo>
                  <a:lnTo>
                    <a:pt x="519" y="194"/>
                  </a:lnTo>
                  <a:lnTo>
                    <a:pt x="519" y="187"/>
                  </a:lnTo>
                  <a:lnTo>
                    <a:pt x="519" y="181"/>
                  </a:lnTo>
                  <a:lnTo>
                    <a:pt x="517" y="174"/>
                  </a:lnTo>
                  <a:lnTo>
                    <a:pt x="517" y="169"/>
                  </a:lnTo>
                  <a:lnTo>
                    <a:pt x="517" y="163"/>
                  </a:lnTo>
                  <a:lnTo>
                    <a:pt x="517" y="158"/>
                  </a:lnTo>
                  <a:lnTo>
                    <a:pt x="516" y="152"/>
                  </a:lnTo>
                  <a:lnTo>
                    <a:pt x="515" y="148"/>
                  </a:lnTo>
                  <a:lnTo>
                    <a:pt x="515" y="143"/>
                  </a:lnTo>
                  <a:lnTo>
                    <a:pt x="515" y="139"/>
                  </a:lnTo>
                  <a:lnTo>
                    <a:pt x="515" y="133"/>
                  </a:lnTo>
                  <a:lnTo>
                    <a:pt x="513" y="129"/>
                  </a:lnTo>
                  <a:lnTo>
                    <a:pt x="513" y="125"/>
                  </a:lnTo>
                  <a:lnTo>
                    <a:pt x="513" y="122"/>
                  </a:lnTo>
                  <a:lnTo>
                    <a:pt x="513" y="114"/>
                  </a:lnTo>
                  <a:lnTo>
                    <a:pt x="512" y="107"/>
                  </a:lnTo>
                  <a:lnTo>
                    <a:pt x="512" y="100"/>
                  </a:lnTo>
                  <a:lnTo>
                    <a:pt x="512" y="96"/>
                  </a:lnTo>
                  <a:lnTo>
                    <a:pt x="510" y="89"/>
                  </a:lnTo>
                  <a:lnTo>
                    <a:pt x="510" y="88"/>
                  </a:lnTo>
                  <a:lnTo>
                    <a:pt x="509" y="86"/>
                  </a:lnTo>
                  <a:lnTo>
                    <a:pt x="505" y="84"/>
                  </a:lnTo>
                  <a:lnTo>
                    <a:pt x="501" y="79"/>
                  </a:lnTo>
                  <a:lnTo>
                    <a:pt x="494" y="74"/>
                  </a:lnTo>
                  <a:lnTo>
                    <a:pt x="488" y="71"/>
                  </a:lnTo>
                  <a:lnTo>
                    <a:pt x="484" y="68"/>
                  </a:lnTo>
                  <a:lnTo>
                    <a:pt x="479" y="64"/>
                  </a:lnTo>
                  <a:lnTo>
                    <a:pt x="473" y="62"/>
                  </a:lnTo>
                  <a:lnTo>
                    <a:pt x="468" y="57"/>
                  </a:lnTo>
                  <a:lnTo>
                    <a:pt x="461" y="53"/>
                  </a:lnTo>
                  <a:lnTo>
                    <a:pt x="453" y="50"/>
                  </a:lnTo>
                  <a:lnTo>
                    <a:pt x="447" y="48"/>
                  </a:lnTo>
                  <a:lnTo>
                    <a:pt x="438" y="42"/>
                  </a:lnTo>
                  <a:lnTo>
                    <a:pt x="429" y="39"/>
                  </a:lnTo>
                  <a:lnTo>
                    <a:pt x="420" y="34"/>
                  </a:lnTo>
                  <a:lnTo>
                    <a:pt x="411" y="30"/>
                  </a:lnTo>
                  <a:lnTo>
                    <a:pt x="407" y="28"/>
                  </a:lnTo>
                  <a:lnTo>
                    <a:pt x="402" y="27"/>
                  </a:lnTo>
                  <a:lnTo>
                    <a:pt x="396" y="24"/>
                  </a:lnTo>
                  <a:lnTo>
                    <a:pt x="392" y="23"/>
                  </a:lnTo>
                  <a:lnTo>
                    <a:pt x="387" y="22"/>
                  </a:lnTo>
                  <a:lnTo>
                    <a:pt x="381" y="20"/>
                  </a:lnTo>
                  <a:lnTo>
                    <a:pt x="376" y="19"/>
                  </a:lnTo>
                  <a:lnTo>
                    <a:pt x="372" y="17"/>
                  </a:lnTo>
                  <a:lnTo>
                    <a:pt x="365" y="15"/>
                  </a:lnTo>
                  <a:lnTo>
                    <a:pt x="359" y="13"/>
                  </a:lnTo>
                  <a:lnTo>
                    <a:pt x="352" y="12"/>
                  </a:lnTo>
                  <a:lnTo>
                    <a:pt x="348" y="11"/>
                  </a:lnTo>
                  <a:lnTo>
                    <a:pt x="341" y="9"/>
                  </a:lnTo>
                  <a:lnTo>
                    <a:pt x="336" y="8"/>
                  </a:lnTo>
                  <a:lnTo>
                    <a:pt x="330" y="6"/>
                  </a:lnTo>
                  <a:lnTo>
                    <a:pt x="323" y="6"/>
                  </a:lnTo>
                  <a:lnTo>
                    <a:pt x="318" y="5"/>
                  </a:lnTo>
                  <a:lnTo>
                    <a:pt x="311" y="4"/>
                  </a:lnTo>
                  <a:lnTo>
                    <a:pt x="304" y="2"/>
                  </a:lnTo>
                  <a:lnTo>
                    <a:pt x="299" y="2"/>
                  </a:lnTo>
                  <a:lnTo>
                    <a:pt x="290" y="1"/>
                  </a:lnTo>
                  <a:lnTo>
                    <a:pt x="285" y="1"/>
                  </a:lnTo>
                  <a:lnTo>
                    <a:pt x="278" y="1"/>
                  </a:lnTo>
                  <a:lnTo>
                    <a:pt x="271" y="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4" name="Freeform 104">
              <a:extLst>
                <a:ext uri="{FF2B5EF4-FFF2-40B4-BE49-F238E27FC236}">
                  <a16:creationId xmlns:a16="http://schemas.microsoft.com/office/drawing/2014/main" id="{6C6B9012-3324-416A-9A69-324D39481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" y="1541"/>
              <a:ext cx="1016" cy="757"/>
            </a:xfrm>
            <a:custGeom>
              <a:avLst/>
              <a:gdLst>
                <a:gd name="T0" fmla="*/ 1016 w 1016"/>
                <a:gd name="T1" fmla="*/ 15 h 757"/>
                <a:gd name="T2" fmla="*/ 1004 w 1016"/>
                <a:gd name="T3" fmla="*/ 692 h 757"/>
                <a:gd name="T4" fmla="*/ 979 w 1016"/>
                <a:gd name="T5" fmla="*/ 699 h 757"/>
                <a:gd name="T6" fmla="*/ 983 w 1016"/>
                <a:gd name="T7" fmla="*/ 744 h 757"/>
                <a:gd name="T8" fmla="*/ 4 w 1016"/>
                <a:gd name="T9" fmla="*/ 757 h 757"/>
                <a:gd name="T10" fmla="*/ 0 w 1016"/>
                <a:gd name="T11" fmla="*/ 0 h 757"/>
                <a:gd name="T12" fmla="*/ 1016 w 1016"/>
                <a:gd name="T13" fmla="*/ 15 h 757"/>
                <a:gd name="T14" fmla="*/ 1016 w 1016"/>
                <a:gd name="T15" fmla="*/ 15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6" h="757">
                  <a:moveTo>
                    <a:pt x="1016" y="15"/>
                  </a:moveTo>
                  <a:lnTo>
                    <a:pt x="1004" y="692"/>
                  </a:lnTo>
                  <a:lnTo>
                    <a:pt x="979" y="699"/>
                  </a:lnTo>
                  <a:lnTo>
                    <a:pt x="983" y="744"/>
                  </a:lnTo>
                  <a:lnTo>
                    <a:pt x="4" y="757"/>
                  </a:lnTo>
                  <a:lnTo>
                    <a:pt x="0" y="0"/>
                  </a:lnTo>
                  <a:lnTo>
                    <a:pt x="1016" y="15"/>
                  </a:lnTo>
                  <a:lnTo>
                    <a:pt x="1016" y="15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5" name="Freeform 105">
              <a:extLst>
                <a:ext uri="{FF2B5EF4-FFF2-40B4-BE49-F238E27FC236}">
                  <a16:creationId xmlns:a16="http://schemas.microsoft.com/office/drawing/2014/main" id="{16192599-0FE1-4DDB-91A2-7A5C79E70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2240"/>
              <a:ext cx="354" cy="19"/>
            </a:xfrm>
            <a:custGeom>
              <a:avLst/>
              <a:gdLst>
                <a:gd name="T0" fmla="*/ 17 w 354"/>
                <a:gd name="T1" fmla="*/ 0 h 19"/>
                <a:gd name="T2" fmla="*/ 32 w 354"/>
                <a:gd name="T3" fmla="*/ 0 h 19"/>
                <a:gd name="T4" fmla="*/ 45 w 354"/>
                <a:gd name="T5" fmla="*/ 1 h 19"/>
                <a:gd name="T6" fmla="*/ 61 w 354"/>
                <a:gd name="T7" fmla="*/ 1 h 19"/>
                <a:gd name="T8" fmla="*/ 77 w 354"/>
                <a:gd name="T9" fmla="*/ 1 h 19"/>
                <a:gd name="T10" fmla="*/ 94 w 354"/>
                <a:gd name="T11" fmla="*/ 3 h 19"/>
                <a:gd name="T12" fmla="*/ 110 w 354"/>
                <a:gd name="T13" fmla="*/ 3 h 19"/>
                <a:gd name="T14" fmla="*/ 127 w 354"/>
                <a:gd name="T15" fmla="*/ 3 h 19"/>
                <a:gd name="T16" fmla="*/ 143 w 354"/>
                <a:gd name="T17" fmla="*/ 3 h 19"/>
                <a:gd name="T18" fmla="*/ 160 w 354"/>
                <a:gd name="T19" fmla="*/ 4 h 19"/>
                <a:gd name="T20" fmla="*/ 177 w 354"/>
                <a:gd name="T21" fmla="*/ 5 h 19"/>
                <a:gd name="T22" fmla="*/ 194 w 354"/>
                <a:gd name="T23" fmla="*/ 5 h 19"/>
                <a:gd name="T24" fmla="*/ 210 w 354"/>
                <a:gd name="T25" fmla="*/ 5 h 19"/>
                <a:gd name="T26" fmla="*/ 227 w 354"/>
                <a:gd name="T27" fmla="*/ 5 h 19"/>
                <a:gd name="T28" fmla="*/ 244 w 354"/>
                <a:gd name="T29" fmla="*/ 7 h 19"/>
                <a:gd name="T30" fmla="*/ 260 w 354"/>
                <a:gd name="T31" fmla="*/ 7 h 19"/>
                <a:gd name="T32" fmla="*/ 277 w 354"/>
                <a:gd name="T33" fmla="*/ 7 h 19"/>
                <a:gd name="T34" fmla="*/ 293 w 354"/>
                <a:gd name="T35" fmla="*/ 7 h 19"/>
                <a:gd name="T36" fmla="*/ 310 w 354"/>
                <a:gd name="T37" fmla="*/ 8 h 19"/>
                <a:gd name="T38" fmla="*/ 325 w 354"/>
                <a:gd name="T39" fmla="*/ 8 h 19"/>
                <a:gd name="T40" fmla="*/ 341 w 354"/>
                <a:gd name="T41" fmla="*/ 9 h 19"/>
                <a:gd name="T42" fmla="*/ 352 w 354"/>
                <a:gd name="T43" fmla="*/ 11 h 19"/>
                <a:gd name="T44" fmla="*/ 348 w 354"/>
                <a:gd name="T45" fmla="*/ 19 h 19"/>
                <a:gd name="T46" fmla="*/ 330 w 354"/>
                <a:gd name="T47" fmla="*/ 18 h 19"/>
                <a:gd name="T48" fmla="*/ 314 w 354"/>
                <a:gd name="T49" fmla="*/ 18 h 19"/>
                <a:gd name="T50" fmla="*/ 297 w 354"/>
                <a:gd name="T51" fmla="*/ 18 h 19"/>
                <a:gd name="T52" fmla="*/ 282 w 354"/>
                <a:gd name="T53" fmla="*/ 18 h 19"/>
                <a:gd name="T54" fmla="*/ 266 w 354"/>
                <a:gd name="T55" fmla="*/ 18 h 19"/>
                <a:gd name="T56" fmla="*/ 249 w 354"/>
                <a:gd name="T57" fmla="*/ 16 h 19"/>
                <a:gd name="T58" fmla="*/ 233 w 354"/>
                <a:gd name="T59" fmla="*/ 16 h 19"/>
                <a:gd name="T60" fmla="*/ 216 w 354"/>
                <a:gd name="T61" fmla="*/ 16 h 19"/>
                <a:gd name="T62" fmla="*/ 199 w 354"/>
                <a:gd name="T63" fmla="*/ 16 h 19"/>
                <a:gd name="T64" fmla="*/ 183 w 354"/>
                <a:gd name="T65" fmla="*/ 16 h 19"/>
                <a:gd name="T66" fmla="*/ 168 w 354"/>
                <a:gd name="T67" fmla="*/ 15 h 19"/>
                <a:gd name="T68" fmla="*/ 151 w 354"/>
                <a:gd name="T69" fmla="*/ 15 h 19"/>
                <a:gd name="T70" fmla="*/ 135 w 354"/>
                <a:gd name="T71" fmla="*/ 15 h 19"/>
                <a:gd name="T72" fmla="*/ 118 w 354"/>
                <a:gd name="T73" fmla="*/ 15 h 19"/>
                <a:gd name="T74" fmla="*/ 102 w 354"/>
                <a:gd name="T75" fmla="*/ 15 h 19"/>
                <a:gd name="T76" fmla="*/ 87 w 354"/>
                <a:gd name="T77" fmla="*/ 15 h 19"/>
                <a:gd name="T78" fmla="*/ 69 w 354"/>
                <a:gd name="T79" fmla="*/ 14 h 19"/>
                <a:gd name="T80" fmla="*/ 54 w 354"/>
                <a:gd name="T81" fmla="*/ 14 h 19"/>
                <a:gd name="T82" fmla="*/ 37 w 354"/>
                <a:gd name="T83" fmla="*/ 14 h 19"/>
                <a:gd name="T84" fmla="*/ 21 w 354"/>
                <a:gd name="T85" fmla="*/ 14 h 19"/>
                <a:gd name="T86" fmla="*/ 4 w 354"/>
                <a:gd name="T87" fmla="*/ 14 h 19"/>
                <a:gd name="T88" fmla="*/ 3 w 354"/>
                <a:gd name="T89" fmla="*/ 7 h 19"/>
                <a:gd name="T90" fmla="*/ 6 w 354"/>
                <a:gd name="T9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4" h="19">
                  <a:moveTo>
                    <a:pt x="6" y="0"/>
                  </a:moveTo>
                  <a:lnTo>
                    <a:pt x="11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51" y="1"/>
                  </a:lnTo>
                  <a:lnTo>
                    <a:pt x="56" y="1"/>
                  </a:lnTo>
                  <a:lnTo>
                    <a:pt x="61" y="1"/>
                  </a:lnTo>
                  <a:lnTo>
                    <a:pt x="66" y="1"/>
                  </a:lnTo>
                  <a:lnTo>
                    <a:pt x="72" y="1"/>
                  </a:lnTo>
                  <a:lnTo>
                    <a:pt x="77" y="1"/>
                  </a:lnTo>
                  <a:lnTo>
                    <a:pt x="84" y="1"/>
                  </a:lnTo>
                  <a:lnTo>
                    <a:pt x="89" y="3"/>
                  </a:lnTo>
                  <a:lnTo>
                    <a:pt x="94" y="3"/>
                  </a:lnTo>
                  <a:lnTo>
                    <a:pt x="99" y="3"/>
                  </a:lnTo>
                  <a:lnTo>
                    <a:pt x="105" y="3"/>
                  </a:lnTo>
                  <a:lnTo>
                    <a:pt x="110" y="3"/>
                  </a:lnTo>
                  <a:lnTo>
                    <a:pt x="116" y="3"/>
                  </a:lnTo>
                  <a:lnTo>
                    <a:pt x="121" y="3"/>
                  </a:lnTo>
                  <a:lnTo>
                    <a:pt x="127" y="3"/>
                  </a:lnTo>
                  <a:lnTo>
                    <a:pt x="133" y="3"/>
                  </a:lnTo>
                  <a:lnTo>
                    <a:pt x="138" y="3"/>
                  </a:lnTo>
                  <a:lnTo>
                    <a:pt x="143" y="3"/>
                  </a:lnTo>
                  <a:lnTo>
                    <a:pt x="150" y="3"/>
                  </a:lnTo>
                  <a:lnTo>
                    <a:pt x="155" y="4"/>
                  </a:lnTo>
                  <a:lnTo>
                    <a:pt x="160" y="4"/>
                  </a:lnTo>
                  <a:lnTo>
                    <a:pt x="166" y="4"/>
                  </a:lnTo>
                  <a:lnTo>
                    <a:pt x="172" y="4"/>
                  </a:lnTo>
                  <a:lnTo>
                    <a:pt x="177" y="5"/>
                  </a:lnTo>
                  <a:lnTo>
                    <a:pt x="183" y="5"/>
                  </a:lnTo>
                  <a:lnTo>
                    <a:pt x="188" y="5"/>
                  </a:lnTo>
                  <a:lnTo>
                    <a:pt x="194" y="5"/>
                  </a:lnTo>
                  <a:lnTo>
                    <a:pt x="199" y="5"/>
                  </a:lnTo>
                  <a:lnTo>
                    <a:pt x="204" y="5"/>
                  </a:lnTo>
                  <a:lnTo>
                    <a:pt x="210" y="5"/>
                  </a:lnTo>
                  <a:lnTo>
                    <a:pt x="216" y="5"/>
                  </a:lnTo>
                  <a:lnTo>
                    <a:pt x="222" y="5"/>
                  </a:lnTo>
                  <a:lnTo>
                    <a:pt x="227" y="5"/>
                  </a:lnTo>
                  <a:lnTo>
                    <a:pt x="233" y="5"/>
                  </a:lnTo>
                  <a:lnTo>
                    <a:pt x="238" y="5"/>
                  </a:lnTo>
                  <a:lnTo>
                    <a:pt x="244" y="7"/>
                  </a:lnTo>
                  <a:lnTo>
                    <a:pt x="249" y="7"/>
                  </a:lnTo>
                  <a:lnTo>
                    <a:pt x="255" y="7"/>
                  </a:lnTo>
                  <a:lnTo>
                    <a:pt x="260" y="7"/>
                  </a:lnTo>
                  <a:lnTo>
                    <a:pt x="267" y="7"/>
                  </a:lnTo>
                  <a:lnTo>
                    <a:pt x="271" y="7"/>
                  </a:lnTo>
                  <a:lnTo>
                    <a:pt x="277" y="7"/>
                  </a:lnTo>
                  <a:lnTo>
                    <a:pt x="282" y="7"/>
                  </a:lnTo>
                  <a:lnTo>
                    <a:pt x="288" y="7"/>
                  </a:lnTo>
                  <a:lnTo>
                    <a:pt x="293" y="7"/>
                  </a:lnTo>
                  <a:lnTo>
                    <a:pt x="299" y="7"/>
                  </a:lnTo>
                  <a:lnTo>
                    <a:pt x="304" y="7"/>
                  </a:lnTo>
                  <a:lnTo>
                    <a:pt x="310" y="8"/>
                  </a:lnTo>
                  <a:lnTo>
                    <a:pt x="314" y="8"/>
                  </a:lnTo>
                  <a:lnTo>
                    <a:pt x="319" y="8"/>
                  </a:lnTo>
                  <a:lnTo>
                    <a:pt x="325" y="8"/>
                  </a:lnTo>
                  <a:lnTo>
                    <a:pt x="330" y="9"/>
                  </a:lnTo>
                  <a:lnTo>
                    <a:pt x="336" y="9"/>
                  </a:lnTo>
                  <a:lnTo>
                    <a:pt x="341" y="9"/>
                  </a:lnTo>
                  <a:lnTo>
                    <a:pt x="345" y="9"/>
                  </a:lnTo>
                  <a:lnTo>
                    <a:pt x="352" y="9"/>
                  </a:lnTo>
                  <a:lnTo>
                    <a:pt x="352" y="11"/>
                  </a:lnTo>
                  <a:lnTo>
                    <a:pt x="354" y="15"/>
                  </a:lnTo>
                  <a:lnTo>
                    <a:pt x="354" y="18"/>
                  </a:lnTo>
                  <a:lnTo>
                    <a:pt x="348" y="19"/>
                  </a:lnTo>
                  <a:lnTo>
                    <a:pt x="343" y="18"/>
                  </a:lnTo>
                  <a:lnTo>
                    <a:pt x="337" y="18"/>
                  </a:lnTo>
                  <a:lnTo>
                    <a:pt x="330" y="18"/>
                  </a:lnTo>
                  <a:lnTo>
                    <a:pt x="326" y="18"/>
                  </a:lnTo>
                  <a:lnTo>
                    <a:pt x="321" y="18"/>
                  </a:lnTo>
                  <a:lnTo>
                    <a:pt x="314" y="18"/>
                  </a:lnTo>
                  <a:lnTo>
                    <a:pt x="308" y="18"/>
                  </a:lnTo>
                  <a:lnTo>
                    <a:pt x="304" y="18"/>
                  </a:lnTo>
                  <a:lnTo>
                    <a:pt x="297" y="18"/>
                  </a:lnTo>
                  <a:lnTo>
                    <a:pt x="292" y="18"/>
                  </a:lnTo>
                  <a:lnTo>
                    <a:pt x="288" y="18"/>
                  </a:lnTo>
                  <a:lnTo>
                    <a:pt x="282" y="18"/>
                  </a:lnTo>
                  <a:lnTo>
                    <a:pt x="277" y="18"/>
                  </a:lnTo>
                  <a:lnTo>
                    <a:pt x="271" y="18"/>
                  </a:lnTo>
                  <a:lnTo>
                    <a:pt x="266" y="18"/>
                  </a:lnTo>
                  <a:lnTo>
                    <a:pt x="260" y="18"/>
                  </a:lnTo>
                  <a:lnTo>
                    <a:pt x="255" y="16"/>
                  </a:lnTo>
                  <a:lnTo>
                    <a:pt x="249" y="16"/>
                  </a:lnTo>
                  <a:lnTo>
                    <a:pt x="244" y="16"/>
                  </a:lnTo>
                  <a:lnTo>
                    <a:pt x="238" y="16"/>
                  </a:lnTo>
                  <a:lnTo>
                    <a:pt x="233" y="16"/>
                  </a:lnTo>
                  <a:lnTo>
                    <a:pt x="227" y="16"/>
                  </a:lnTo>
                  <a:lnTo>
                    <a:pt x="222" y="16"/>
                  </a:lnTo>
                  <a:lnTo>
                    <a:pt x="216" y="16"/>
                  </a:lnTo>
                  <a:lnTo>
                    <a:pt x="210" y="16"/>
                  </a:lnTo>
                  <a:lnTo>
                    <a:pt x="205" y="16"/>
                  </a:lnTo>
                  <a:lnTo>
                    <a:pt x="199" y="16"/>
                  </a:lnTo>
                  <a:lnTo>
                    <a:pt x="195" y="16"/>
                  </a:lnTo>
                  <a:lnTo>
                    <a:pt x="190" y="16"/>
                  </a:lnTo>
                  <a:lnTo>
                    <a:pt x="183" y="16"/>
                  </a:lnTo>
                  <a:lnTo>
                    <a:pt x="179" y="16"/>
                  </a:lnTo>
                  <a:lnTo>
                    <a:pt x="173" y="16"/>
                  </a:lnTo>
                  <a:lnTo>
                    <a:pt x="168" y="15"/>
                  </a:lnTo>
                  <a:lnTo>
                    <a:pt x="162" y="15"/>
                  </a:lnTo>
                  <a:lnTo>
                    <a:pt x="155" y="15"/>
                  </a:lnTo>
                  <a:lnTo>
                    <a:pt x="151" y="15"/>
                  </a:lnTo>
                  <a:lnTo>
                    <a:pt x="146" y="15"/>
                  </a:lnTo>
                  <a:lnTo>
                    <a:pt x="140" y="15"/>
                  </a:lnTo>
                  <a:lnTo>
                    <a:pt x="135" y="15"/>
                  </a:lnTo>
                  <a:lnTo>
                    <a:pt x="129" y="15"/>
                  </a:lnTo>
                  <a:lnTo>
                    <a:pt x="124" y="15"/>
                  </a:lnTo>
                  <a:lnTo>
                    <a:pt x="118" y="15"/>
                  </a:lnTo>
                  <a:lnTo>
                    <a:pt x="113" y="15"/>
                  </a:lnTo>
                  <a:lnTo>
                    <a:pt x="109" y="15"/>
                  </a:lnTo>
                  <a:lnTo>
                    <a:pt x="102" y="15"/>
                  </a:lnTo>
                  <a:lnTo>
                    <a:pt x="96" y="15"/>
                  </a:lnTo>
                  <a:lnTo>
                    <a:pt x="92" y="15"/>
                  </a:lnTo>
                  <a:lnTo>
                    <a:pt x="87" y="15"/>
                  </a:lnTo>
                  <a:lnTo>
                    <a:pt x="81" y="14"/>
                  </a:lnTo>
                  <a:lnTo>
                    <a:pt x="74" y="14"/>
                  </a:lnTo>
                  <a:lnTo>
                    <a:pt x="69" y="14"/>
                  </a:lnTo>
                  <a:lnTo>
                    <a:pt x="65" y="14"/>
                  </a:lnTo>
                  <a:lnTo>
                    <a:pt x="58" y="14"/>
                  </a:lnTo>
                  <a:lnTo>
                    <a:pt x="54" y="14"/>
                  </a:lnTo>
                  <a:lnTo>
                    <a:pt x="48" y="14"/>
                  </a:lnTo>
                  <a:lnTo>
                    <a:pt x="43" y="14"/>
                  </a:lnTo>
                  <a:lnTo>
                    <a:pt x="37" y="14"/>
                  </a:lnTo>
                  <a:lnTo>
                    <a:pt x="32" y="14"/>
                  </a:lnTo>
                  <a:lnTo>
                    <a:pt x="26" y="14"/>
                  </a:lnTo>
                  <a:lnTo>
                    <a:pt x="21" y="14"/>
                  </a:lnTo>
                  <a:lnTo>
                    <a:pt x="15" y="14"/>
                  </a:lnTo>
                  <a:lnTo>
                    <a:pt x="10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6" name="Freeform 106">
              <a:extLst>
                <a:ext uri="{FF2B5EF4-FFF2-40B4-BE49-F238E27FC236}">
                  <a16:creationId xmlns:a16="http://schemas.microsoft.com/office/drawing/2014/main" id="{27E3FC44-351B-4387-B571-ADF2CC330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2249"/>
              <a:ext cx="56" cy="220"/>
            </a:xfrm>
            <a:custGeom>
              <a:avLst/>
              <a:gdLst>
                <a:gd name="T0" fmla="*/ 10 w 56"/>
                <a:gd name="T1" fmla="*/ 0 h 220"/>
                <a:gd name="T2" fmla="*/ 56 w 56"/>
                <a:gd name="T3" fmla="*/ 220 h 220"/>
                <a:gd name="T4" fmla="*/ 48 w 56"/>
                <a:gd name="T5" fmla="*/ 220 h 220"/>
                <a:gd name="T6" fmla="*/ 0 w 56"/>
                <a:gd name="T7" fmla="*/ 2 h 220"/>
                <a:gd name="T8" fmla="*/ 10 w 56"/>
                <a:gd name="T9" fmla="*/ 0 h 220"/>
                <a:gd name="T10" fmla="*/ 10 w 56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20">
                  <a:moveTo>
                    <a:pt x="10" y="0"/>
                  </a:moveTo>
                  <a:lnTo>
                    <a:pt x="56" y="220"/>
                  </a:lnTo>
                  <a:lnTo>
                    <a:pt x="48" y="220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7" name="Freeform 107">
              <a:extLst>
                <a:ext uri="{FF2B5EF4-FFF2-40B4-BE49-F238E27FC236}">
                  <a16:creationId xmlns:a16="http://schemas.microsoft.com/office/drawing/2014/main" id="{33E23220-3CC8-483E-94D8-4D86169BF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2463"/>
              <a:ext cx="26" cy="610"/>
            </a:xfrm>
            <a:custGeom>
              <a:avLst/>
              <a:gdLst>
                <a:gd name="T0" fmla="*/ 15 w 26"/>
                <a:gd name="T1" fmla="*/ 22 h 610"/>
                <a:gd name="T2" fmla="*/ 15 w 26"/>
                <a:gd name="T3" fmla="*/ 50 h 610"/>
                <a:gd name="T4" fmla="*/ 15 w 26"/>
                <a:gd name="T5" fmla="*/ 77 h 610"/>
                <a:gd name="T6" fmla="*/ 14 w 26"/>
                <a:gd name="T7" fmla="*/ 102 h 610"/>
                <a:gd name="T8" fmla="*/ 14 w 26"/>
                <a:gd name="T9" fmla="*/ 127 h 610"/>
                <a:gd name="T10" fmla="*/ 14 w 26"/>
                <a:gd name="T11" fmla="*/ 152 h 610"/>
                <a:gd name="T12" fmla="*/ 12 w 26"/>
                <a:gd name="T13" fmla="*/ 175 h 610"/>
                <a:gd name="T14" fmla="*/ 11 w 26"/>
                <a:gd name="T15" fmla="*/ 198 h 610"/>
                <a:gd name="T16" fmla="*/ 11 w 26"/>
                <a:gd name="T17" fmla="*/ 222 h 610"/>
                <a:gd name="T18" fmla="*/ 10 w 26"/>
                <a:gd name="T19" fmla="*/ 247 h 610"/>
                <a:gd name="T20" fmla="*/ 10 w 26"/>
                <a:gd name="T21" fmla="*/ 271 h 610"/>
                <a:gd name="T22" fmla="*/ 7 w 26"/>
                <a:gd name="T23" fmla="*/ 295 h 610"/>
                <a:gd name="T24" fmla="*/ 5 w 26"/>
                <a:gd name="T25" fmla="*/ 320 h 610"/>
                <a:gd name="T26" fmla="*/ 4 w 26"/>
                <a:gd name="T27" fmla="*/ 346 h 610"/>
                <a:gd name="T28" fmla="*/ 3 w 26"/>
                <a:gd name="T29" fmla="*/ 375 h 610"/>
                <a:gd name="T30" fmla="*/ 3 w 26"/>
                <a:gd name="T31" fmla="*/ 404 h 610"/>
                <a:gd name="T32" fmla="*/ 1 w 26"/>
                <a:gd name="T33" fmla="*/ 434 h 610"/>
                <a:gd name="T34" fmla="*/ 0 w 26"/>
                <a:gd name="T35" fmla="*/ 467 h 610"/>
                <a:gd name="T36" fmla="*/ 0 w 26"/>
                <a:gd name="T37" fmla="*/ 503 h 610"/>
                <a:gd name="T38" fmla="*/ 0 w 26"/>
                <a:gd name="T39" fmla="*/ 539 h 610"/>
                <a:gd name="T40" fmla="*/ 0 w 26"/>
                <a:gd name="T41" fmla="*/ 580 h 610"/>
                <a:gd name="T42" fmla="*/ 11 w 26"/>
                <a:gd name="T43" fmla="*/ 610 h 610"/>
                <a:gd name="T44" fmla="*/ 11 w 26"/>
                <a:gd name="T45" fmla="*/ 577 h 610"/>
                <a:gd name="T46" fmla="*/ 11 w 26"/>
                <a:gd name="T47" fmla="*/ 547 h 610"/>
                <a:gd name="T48" fmla="*/ 11 w 26"/>
                <a:gd name="T49" fmla="*/ 518 h 610"/>
                <a:gd name="T50" fmla="*/ 12 w 26"/>
                <a:gd name="T51" fmla="*/ 488 h 610"/>
                <a:gd name="T52" fmla="*/ 12 w 26"/>
                <a:gd name="T53" fmla="*/ 459 h 610"/>
                <a:gd name="T54" fmla="*/ 14 w 26"/>
                <a:gd name="T55" fmla="*/ 431 h 610"/>
                <a:gd name="T56" fmla="*/ 14 w 26"/>
                <a:gd name="T57" fmla="*/ 402 h 610"/>
                <a:gd name="T58" fmla="*/ 15 w 26"/>
                <a:gd name="T59" fmla="*/ 376 h 610"/>
                <a:gd name="T60" fmla="*/ 15 w 26"/>
                <a:gd name="T61" fmla="*/ 349 h 610"/>
                <a:gd name="T62" fmla="*/ 18 w 26"/>
                <a:gd name="T63" fmla="*/ 322 h 610"/>
                <a:gd name="T64" fmla="*/ 18 w 26"/>
                <a:gd name="T65" fmla="*/ 295 h 610"/>
                <a:gd name="T66" fmla="*/ 19 w 26"/>
                <a:gd name="T67" fmla="*/ 269 h 610"/>
                <a:gd name="T68" fmla="*/ 19 w 26"/>
                <a:gd name="T69" fmla="*/ 241 h 610"/>
                <a:gd name="T70" fmla="*/ 21 w 26"/>
                <a:gd name="T71" fmla="*/ 214 h 610"/>
                <a:gd name="T72" fmla="*/ 22 w 26"/>
                <a:gd name="T73" fmla="*/ 186 h 610"/>
                <a:gd name="T74" fmla="*/ 23 w 26"/>
                <a:gd name="T75" fmla="*/ 158 h 610"/>
                <a:gd name="T76" fmla="*/ 23 w 26"/>
                <a:gd name="T77" fmla="*/ 129 h 610"/>
                <a:gd name="T78" fmla="*/ 23 w 26"/>
                <a:gd name="T79" fmla="*/ 101 h 610"/>
                <a:gd name="T80" fmla="*/ 23 w 26"/>
                <a:gd name="T81" fmla="*/ 70 h 610"/>
                <a:gd name="T82" fmla="*/ 25 w 26"/>
                <a:gd name="T83" fmla="*/ 41 h 610"/>
                <a:gd name="T84" fmla="*/ 25 w 26"/>
                <a:gd name="T85" fmla="*/ 10 h 610"/>
                <a:gd name="T86" fmla="*/ 15 w 26"/>
                <a:gd name="T87" fmla="*/ 3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610">
                  <a:moveTo>
                    <a:pt x="15" y="3"/>
                  </a:moveTo>
                  <a:lnTo>
                    <a:pt x="15" y="12"/>
                  </a:lnTo>
                  <a:lnTo>
                    <a:pt x="15" y="22"/>
                  </a:lnTo>
                  <a:lnTo>
                    <a:pt x="15" y="30"/>
                  </a:lnTo>
                  <a:lnTo>
                    <a:pt x="15" y="41"/>
                  </a:lnTo>
                  <a:lnTo>
                    <a:pt x="15" y="50"/>
                  </a:lnTo>
                  <a:lnTo>
                    <a:pt x="15" y="58"/>
                  </a:lnTo>
                  <a:lnTo>
                    <a:pt x="15" y="67"/>
                  </a:lnTo>
                  <a:lnTo>
                    <a:pt x="15" y="77"/>
                  </a:lnTo>
                  <a:lnTo>
                    <a:pt x="14" y="85"/>
                  </a:lnTo>
                  <a:lnTo>
                    <a:pt x="14" y="94"/>
                  </a:lnTo>
                  <a:lnTo>
                    <a:pt x="14" y="102"/>
                  </a:lnTo>
                  <a:lnTo>
                    <a:pt x="14" y="110"/>
                  </a:lnTo>
                  <a:lnTo>
                    <a:pt x="14" y="118"/>
                  </a:lnTo>
                  <a:lnTo>
                    <a:pt x="14" y="127"/>
                  </a:lnTo>
                  <a:lnTo>
                    <a:pt x="14" y="135"/>
                  </a:lnTo>
                  <a:lnTo>
                    <a:pt x="14" y="143"/>
                  </a:lnTo>
                  <a:lnTo>
                    <a:pt x="14" y="152"/>
                  </a:lnTo>
                  <a:lnTo>
                    <a:pt x="14" y="160"/>
                  </a:lnTo>
                  <a:lnTo>
                    <a:pt x="12" y="167"/>
                  </a:lnTo>
                  <a:lnTo>
                    <a:pt x="12" y="175"/>
                  </a:lnTo>
                  <a:lnTo>
                    <a:pt x="11" y="183"/>
                  </a:lnTo>
                  <a:lnTo>
                    <a:pt x="11" y="191"/>
                  </a:lnTo>
                  <a:lnTo>
                    <a:pt x="11" y="198"/>
                  </a:lnTo>
                  <a:lnTo>
                    <a:pt x="11" y="207"/>
                  </a:lnTo>
                  <a:lnTo>
                    <a:pt x="11" y="215"/>
                  </a:lnTo>
                  <a:lnTo>
                    <a:pt x="11" y="222"/>
                  </a:lnTo>
                  <a:lnTo>
                    <a:pt x="10" y="230"/>
                  </a:lnTo>
                  <a:lnTo>
                    <a:pt x="10" y="238"/>
                  </a:lnTo>
                  <a:lnTo>
                    <a:pt x="10" y="247"/>
                  </a:lnTo>
                  <a:lnTo>
                    <a:pt x="10" y="255"/>
                  </a:lnTo>
                  <a:lnTo>
                    <a:pt x="10" y="263"/>
                  </a:lnTo>
                  <a:lnTo>
                    <a:pt x="10" y="271"/>
                  </a:lnTo>
                  <a:lnTo>
                    <a:pt x="8" y="278"/>
                  </a:lnTo>
                  <a:lnTo>
                    <a:pt x="7" y="287"/>
                  </a:lnTo>
                  <a:lnTo>
                    <a:pt x="7" y="295"/>
                  </a:lnTo>
                  <a:lnTo>
                    <a:pt x="7" y="303"/>
                  </a:lnTo>
                  <a:lnTo>
                    <a:pt x="5" y="311"/>
                  </a:lnTo>
                  <a:lnTo>
                    <a:pt x="5" y="320"/>
                  </a:lnTo>
                  <a:lnTo>
                    <a:pt x="5" y="328"/>
                  </a:lnTo>
                  <a:lnTo>
                    <a:pt x="5" y="338"/>
                  </a:lnTo>
                  <a:lnTo>
                    <a:pt x="4" y="346"/>
                  </a:lnTo>
                  <a:lnTo>
                    <a:pt x="4" y="355"/>
                  </a:lnTo>
                  <a:lnTo>
                    <a:pt x="3" y="365"/>
                  </a:lnTo>
                  <a:lnTo>
                    <a:pt x="3" y="375"/>
                  </a:lnTo>
                  <a:lnTo>
                    <a:pt x="3" y="384"/>
                  </a:lnTo>
                  <a:lnTo>
                    <a:pt x="3" y="394"/>
                  </a:lnTo>
                  <a:lnTo>
                    <a:pt x="3" y="404"/>
                  </a:lnTo>
                  <a:lnTo>
                    <a:pt x="3" y="415"/>
                  </a:lnTo>
                  <a:lnTo>
                    <a:pt x="1" y="424"/>
                  </a:lnTo>
                  <a:lnTo>
                    <a:pt x="1" y="434"/>
                  </a:lnTo>
                  <a:lnTo>
                    <a:pt x="1" y="445"/>
                  </a:lnTo>
                  <a:lnTo>
                    <a:pt x="1" y="456"/>
                  </a:lnTo>
                  <a:lnTo>
                    <a:pt x="0" y="467"/>
                  </a:lnTo>
                  <a:lnTo>
                    <a:pt x="0" y="478"/>
                  </a:lnTo>
                  <a:lnTo>
                    <a:pt x="0" y="490"/>
                  </a:lnTo>
                  <a:lnTo>
                    <a:pt x="0" y="503"/>
                  </a:lnTo>
                  <a:lnTo>
                    <a:pt x="0" y="514"/>
                  </a:lnTo>
                  <a:lnTo>
                    <a:pt x="0" y="526"/>
                  </a:lnTo>
                  <a:lnTo>
                    <a:pt x="0" y="539"/>
                  </a:lnTo>
                  <a:lnTo>
                    <a:pt x="0" y="554"/>
                  </a:lnTo>
                  <a:lnTo>
                    <a:pt x="0" y="566"/>
                  </a:lnTo>
                  <a:lnTo>
                    <a:pt x="0" y="580"/>
                  </a:lnTo>
                  <a:lnTo>
                    <a:pt x="0" y="594"/>
                  </a:lnTo>
                  <a:lnTo>
                    <a:pt x="0" y="609"/>
                  </a:lnTo>
                  <a:lnTo>
                    <a:pt x="11" y="610"/>
                  </a:lnTo>
                  <a:lnTo>
                    <a:pt x="11" y="599"/>
                  </a:lnTo>
                  <a:lnTo>
                    <a:pt x="11" y="588"/>
                  </a:lnTo>
                  <a:lnTo>
                    <a:pt x="11" y="577"/>
                  </a:lnTo>
                  <a:lnTo>
                    <a:pt x="11" y="568"/>
                  </a:lnTo>
                  <a:lnTo>
                    <a:pt x="11" y="558"/>
                  </a:lnTo>
                  <a:lnTo>
                    <a:pt x="11" y="547"/>
                  </a:lnTo>
                  <a:lnTo>
                    <a:pt x="11" y="537"/>
                  </a:lnTo>
                  <a:lnTo>
                    <a:pt x="11" y="528"/>
                  </a:lnTo>
                  <a:lnTo>
                    <a:pt x="11" y="518"/>
                  </a:lnTo>
                  <a:lnTo>
                    <a:pt x="11" y="507"/>
                  </a:lnTo>
                  <a:lnTo>
                    <a:pt x="11" y="497"/>
                  </a:lnTo>
                  <a:lnTo>
                    <a:pt x="12" y="488"/>
                  </a:lnTo>
                  <a:lnTo>
                    <a:pt x="12" y="478"/>
                  </a:lnTo>
                  <a:lnTo>
                    <a:pt x="12" y="468"/>
                  </a:lnTo>
                  <a:lnTo>
                    <a:pt x="12" y="459"/>
                  </a:lnTo>
                  <a:lnTo>
                    <a:pt x="14" y="451"/>
                  </a:lnTo>
                  <a:lnTo>
                    <a:pt x="14" y="441"/>
                  </a:lnTo>
                  <a:lnTo>
                    <a:pt x="14" y="431"/>
                  </a:lnTo>
                  <a:lnTo>
                    <a:pt x="14" y="422"/>
                  </a:lnTo>
                  <a:lnTo>
                    <a:pt x="14" y="413"/>
                  </a:lnTo>
                  <a:lnTo>
                    <a:pt x="14" y="402"/>
                  </a:lnTo>
                  <a:lnTo>
                    <a:pt x="15" y="394"/>
                  </a:lnTo>
                  <a:lnTo>
                    <a:pt x="15" y="384"/>
                  </a:lnTo>
                  <a:lnTo>
                    <a:pt x="15" y="376"/>
                  </a:lnTo>
                  <a:lnTo>
                    <a:pt x="15" y="366"/>
                  </a:lnTo>
                  <a:lnTo>
                    <a:pt x="15" y="358"/>
                  </a:lnTo>
                  <a:lnTo>
                    <a:pt x="15" y="349"/>
                  </a:lnTo>
                  <a:lnTo>
                    <a:pt x="16" y="340"/>
                  </a:lnTo>
                  <a:lnTo>
                    <a:pt x="16" y="331"/>
                  </a:lnTo>
                  <a:lnTo>
                    <a:pt x="18" y="322"/>
                  </a:lnTo>
                  <a:lnTo>
                    <a:pt x="18" y="313"/>
                  </a:lnTo>
                  <a:lnTo>
                    <a:pt x="18" y="304"/>
                  </a:lnTo>
                  <a:lnTo>
                    <a:pt x="18" y="295"/>
                  </a:lnTo>
                  <a:lnTo>
                    <a:pt x="18" y="287"/>
                  </a:lnTo>
                  <a:lnTo>
                    <a:pt x="18" y="277"/>
                  </a:lnTo>
                  <a:lnTo>
                    <a:pt x="19" y="269"/>
                  </a:lnTo>
                  <a:lnTo>
                    <a:pt x="19" y="259"/>
                  </a:lnTo>
                  <a:lnTo>
                    <a:pt x="19" y="251"/>
                  </a:lnTo>
                  <a:lnTo>
                    <a:pt x="19" y="241"/>
                  </a:lnTo>
                  <a:lnTo>
                    <a:pt x="21" y="233"/>
                  </a:lnTo>
                  <a:lnTo>
                    <a:pt x="21" y="223"/>
                  </a:lnTo>
                  <a:lnTo>
                    <a:pt x="21" y="214"/>
                  </a:lnTo>
                  <a:lnTo>
                    <a:pt x="21" y="204"/>
                  </a:lnTo>
                  <a:lnTo>
                    <a:pt x="22" y="196"/>
                  </a:lnTo>
                  <a:lnTo>
                    <a:pt x="22" y="186"/>
                  </a:lnTo>
                  <a:lnTo>
                    <a:pt x="22" y="178"/>
                  </a:lnTo>
                  <a:lnTo>
                    <a:pt x="22" y="168"/>
                  </a:lnTo>
                  <a:lnTo>
                    <a:pt x="23" y="158"/>
                  </a:lnTo>
                  <a:lnTo>
                    <a:pt x="23" y="149"/>
                  </a:lnTo>
                  <a:lnTo>
                    <a:pt x="23" y="139"/>
                  </a:lnTo>
                  <a:lnTo>
                    <a:pt x="23" y="129"/>
                  </a:lnTo>
                  <a:lnTo>
                    <a:pt x="23" y="121"/>
                  </a:lnTo>
                  <a:lnTo>
                    <a:pt x="23" y="110"/>
                  </a:lnTo>
                  <a:lnTo>
                    <a:pt x="23" y="101"/>
                  </a:lnTo>
                  <a:lnTo>
                    <a:pt x="23" y="91"/>
                  </a:lnTo>
                  <a:lnTo>
                    <a:pt x="23" y="81"/>
                  </a:lnTo>
                  <a:lnTo>
                    <a:pt x="23" y="70"/>
                  </a:lnTo>
                  <a:lnTo>
                    <a:pt x="23" y="61"/>
                  </a:lnTo>
                  <a:lnTo>
                    <a:pt x="23" y="51"/>
                  </a:lnTo>
                  <a:lnTo>
                    <a:pt x="25" y="41"/>
                  </a:lnTo>
                  <a:lnTo>
                    <a:pt x="25" y="30"/>
                  </a:lnTo>
                  <a:lnTo>
                    <a:pt x="25" y="21"/>
                  </a:lnTo>
                  <a:lnTo>
                    <a:pt x="25" y="10"/>
                  </a:lnTo>
                  <a:lnTo>
                    <a:pt x="26" y="0"/>
                  </a:lnTo>
                  <a:lnTo>
                    <a:pt x="15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id="{F540E87F-D693-4834-A9AE-49AE721C2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2927"/>
              <a:ext cx="325" cy="309"/>
            </a:xfrm>
            <a:custGeom>
              <a:avLst/>
              <a:gdLst>
                <a:gd name="T0" fmla="*/ 319 w 325"/>
                <a:gd name="T1" fmla="*/ 86 h 309"/>
                <a:gd name="T2" fmla="*/ 311 w 325"/>
                <a:gd name="T3" fmla="*/ 102 h 309"/>
                <a:gd name="T4" fmla="*/ 304 w 325"/>
                <a:gd name="T5" fmla="*/ 123 h 309"/>
                <a:gd name="T6" fmla="*/ 295 w 325"/>
                <a:gd name="T7" fmla="*/ 146 h 309"/>
                <a:gd name="T8" fmla="*/ 289 w 325"/>
                <a:gd name="T9" fmla="*/ 164 h 309"/>
                <a:gd name="T10" fmla="*/ 284 w 325"/>
                <a:gd name="T11" fmla="*/ 182 h 309"/>
                <a:gd name="T12" fmla="*/ 277 w 325"/>
                <a:gd name="T13" fmla="*/ 200 h 309"/>
                <a:gd name="T14" fmla="*/ 271 w 325"/>
                <a:gd name="T15" fmla="*/ 219 h 309"/>
                <a:gd name="T16" fmla="*/ 267 w 325"/>
                <a:gd name="T17" fmla="*/ 237 h 309"/>
                <a:gd name="T18" fmla="*/ 262 w 325"/>
                <a:gd name="T19" fmla="*/ 255 h 309"/>
                <a:gd name="T20" fmla="*/ 256 w 325"/>
                <a:gd name="T21" fmla="*/ 280 h 309"/>
                <a:gd name="T22" fmla="*/ 253 w 325"/>
                <a:gd name="T23" fmla="*/ 302 h 309"/>
                <a:gd name="T24" fmla="*/ 242 w 325"/>
                <a:gd name="T25" fmla="*/ 302 h 309"/>
                <a:gd name="T26" fmla="*/ 244 w 325"/>
                <a:gd name="T27" fmla="*/ 288 h 309"/>
                <a:gd name="T28" fmla="*/ 246 w 325"/>
                <a:gd name="T29" fmla="*/ 273 h 309"/>
                <a:gd name="T30" fmla="*/ 252 w 325"/>
                <a:gd name="T31" fmla="*/ 252 h 309"/>
                <a:gd name="T32" fmla="*/ 259 w 325"/>
                <a:gd name="T33" fmla="*/ 225 h 309"/>
                <a:gd name="T34" fmla="*/ 267 w 325"/>
                <a:gd name="T35" fmla="*/ 200 h 309"/>
                <a:gd name="T36" fmla="*/ 273 w 325"/>
                <a:gd name="T37" fmla="*/ 178 h 309"/>
                <a:gd name="T38" fmla="*/ 279 w 325"/>
                <a:gd name="T39" fmla="*/ 156 h 309"/>
                <a:gd name="T40" fmla="*/ 285 w 325"/>
                <a:gd name="T41" fmla="*/ 135 h 309"/>
                <a:gd name="T42" fmla="*/ 292 w 325"/>
                <a:gd name="T43" fmla="*/ 119 h 309"/>
                <a:gd name="T44" fmla="*/ 297 w 325"/>
                <a:gd name="T45" fmla="*/ 102 h 309"/>
                <a:gd name="T46" fmla="*/ 304 w 325"/>
                <a:gd name="T47" fmla="*/ 82 h 309"/>
                <a:gd name="T48" fmla="*/ 285 w 325"/>
                <a:gd name="T49" fmla="*/ 75 h 309"/>
                <a:gd name="T50" fmla="*/ 263 w 325"/>
                <a:gd name="T51" fmla="*/ 66 h 309"/>
                <a:gd name="T52" fmla="*/ 242 w 325"/>
                <a:gd name="T53" fmla="*/ 58 h 309"/>
                <a:gd name="T54" fmla="*/ 227 w 325"/>
                <a:gd name="T55" fmla="*/ 55 h 309"/>
                <a:gd name="T56" fmla="*/ 212 w 325"/>
                <a:gd name="T57" fmla="*/ 50 h 309"/>
                <a:gd name="T58" fmla="*/ 198 w 325"/>
                <a:gd name="T59" fmla="*/ 47 h 309"/>
                <a:gd name="T60" fmla="*/ 183 w 325"/>
                <a:gd name="T61" fmla="*/ 43 h 309"/>
                <a:gd name="T62" fmla="*/ 168 w 325"/>
                <a:gd name="T63" fmla="*/ 39 h 309"/>
                <a:gd name="T64" fmla="*/ 152 w 325"/>
                <a:gd name="T65" fmla="*/ 35 h 309"/>
                <a:gd name="T66" fmla="*/ 135 w 325"/>
                <a:gd name="T67" fmla="*/ 32 h 309"/>
                <a:gd name="T68" fmla="*/ 119 w 325"/>
                <a:gd name="T69" fmla="*/ 28 h 309"/>
                <a:gd name="T70" fmla="*/ 102 w 325"/>
                <a:gd name="T71" fmla="*/ 25 h 309"/>
                <a:gd name="T72" fmla="*/ 87 w 325"/>
                <a:gd name="T73" fmla="*/ 22 h 309"/>
                <a:gd name="T74" fmla="*/ 70 w 325"/>
                <a:gd name="T75" fmla="*/ 20 h 309"/>
                <a:gd name="T76" fmla="*/ 55 w 325"/>
                <a:gd name="T77" fmla="*/ 18 h 309"/>
                <a:gd name="T78" fmla="*/ 40 w 325"/>
                <a:gd name="T79" fmla="*/ 17 h 309"/>
                <a:gd name="T80" fmla="*/ 25 w 325"/>
                <a:gd name="T81" fmla="*/ 15 h 309"/>
                <a:gd name="T82" fmla="*/ 4 w 325"/>
                <a:gd name="T83" fmla="*/ 15 h 309"/>
                <a:gd name="T84" fmla="*/ 10 w 325"/>
                <a:gd name="T85" fmla="*/ 0 h 309"/>
                <a:gd name="T86" fmla="*/ 25 w 325"/>
                <a:gd name="T87" fmla="*/ 0 h 309"/>
                <a:gd name="T88" fmla="*/ 40 w 325"/>
                <a:gd name="T89" fmla="*/ 2 h 309"/>
                <a:gd name="T90" fmla="*/ 57 w 325"/>
                <a:gd name="T91" fmla="*/ 3 h 309"/>
                <a:gd name="T92" fmla="*/ 73 w 325"/>
                <a:gd name="T93" fmla="*/ 6 h 309"/>
                <a:gd name="T94" fmla="*/ 90 w 325"/>
                <a:gd name="T95" fmla="*/ 9 h 309"/>
                <a:gd name="T96" fmla="*/ 106 w 325"/>
                <a:gd name="T97" fmla="*/ 11 h 309"/>
                <a:gd name="T98" fmla="*/ 123 w 325"/>
                <a:gd name="T99" fmla="*/ 14 h 309"/>
                <a:gd name="T100" fmla="*/ 141 w 325"/>
                <a:gd name="T101" fmla="*/ 18 h 309"/>
                <a:gd name="T102" fmla="*/ 158 w 325"/>
                <a:gd name="T103" fmla="*/ 22 h 309"/>
                <a:gd name="T104" fmla="*/ 176 w 325"/>
                <a:gd name="T105" fmla="*/ 26 h 309"/>
                <a:gd name="T106" fmla="*/ 191 w 325"/>
                <a:gd name="T107" fmla="*/ 31 h 309"/>
                <a:gd name="T108" fmla="*/ 208 w 325"/>
                <a:gd name="T109" fmla="*/ 35 h 309"/>
                <a:gd name="T110" fmla="*/ 224 w 325"/>
                <a:gd name="T111" fmla="*/ 39 h 309"/>
                <a:gd name="T112" fmla="*/ 240 w 325"/>
                <a:gd name="T113" fmla="*/ 44 h 309"/>
                <a:gd name="T114" fmla="*/ 255 w 325"/>
                <a:gd name="T115" fmla="*/ 49 h 309"/>
                <a:gd name="T116" fmla="*/ 270 w 325"/>
                <a:gd name="T117" fmla="*/ 54 h 309"/>
                <a:gd name="T118" fmla="*/ 288 w 325"/>
                <a:gd name="T119" fmla="*/ 60 h 309"/>
                <a:gd name="T120" fmla="*/ 311 w 325"/>
                <a:gd name="T121" fmla="*/ 68 h 309"/>
                <a:gd name="T122" fmla="*/ 325 w 325"/>
                <a:gd name="T123" fmla="*/ 7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5" h="309">
                  <a:moveTo>
                    <a:pt x="325" y="73"/>
                  </a:moveTo>
                  <a:lnTo>
                    <a:pt x="322" y="79"/>
                  </a:lnTo>
                  <a:lnTo>
                    <a:pt x="319" y="86"/>
                  </a:lnTo>
                  <a:lnTo>
                    <a:pt x="317" y="90"/>
                  </a:lnTo>
                  <a:lnTo>
                    <a:pt x="314" y="95"/>
                  </a:lnTo>
                  <a:lnTo>
                    <a:pt x="311" y="102"/>
                  </a:lnTo>
                  <a:lnTo>
                    <a:pt x="310" y="109"/>
                  </a:lnTo>
                  <a:lnTo>
                    <a:pt x="306" y="115"/>
                  </a:lnTo>
                  <a:lnTo>
                    <a:pt x="304" y="123"/>
                  </a:lnTo>
                  <a:lnTo>
                    <a:pt x="300" y="130"/>
                  </a:lnTo>
                  <a:lnTo>
                    <a:pt x="297" y="139"/>
                  </a:lnTo>
                  <a:lnTo>
                    <a:pt x="295" y="146"/>
                  </a:lnTo>
                  <a:lnTo>
                    <a:pt x="292" y="156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8" y="168"/>
                  </a:lnTo>
                  <a:lnTo>
                    <a:pt x="286" y="174"/>
                  </a:lnTo>
                  <a:lnTo>
                    <a:pt x="284" y="182"/>
                  </a:lnTo>
                  <a:lnTo>
                    <a:pt x="279" y="192"/>
                  </a:lnTo>
                  <a:lnTo>
                    <a:pt x="278" y="196"/>
                  </a:lnTo>
                  <a:lnTo>
                    <a:pt x="277" y="200"/>
                  </a:lnTo>
                  <a:lnTo>
                    <a:pt x="275" y="206"/>
                  </a:lnTo>
                  <a:lnTo>
                    <a:pt x="274" y="211"/>
                  </a:lnTo>
                  <a:lnTo>
                    <a:pt x="271" y="219"/>
                  </a:lnTo>
                  <a:lnTo>
                    <a:pt x="268" y="228"/>
                  </a:lnTo>
                  <a:lnTo>
                    <a:pt x="267" y="232"/>
                  </a:lnTo>
                  <a:lnTo>
                    <a:pt x="267" y="237"/>
                  </a:lnTo>
                  <a:lnTo>
                    <a:pt x="264" y="243"/>
                  </a:lnTo>
                  <a:lnTo>
                    <a:pt x="264" y="247"/>
                  </a:lnTo>
                  <a:lnTo>
                    <a:pt x="262" y="255"/>
                  </a:lnTo>
                  <a:lnTo>
                    <a:pt x="259" y="263"/>
                  </a:lnTo>
                  <a:lnTo>
                    <a:pt x="257" y="272"/>
                  </a:lnTo>
                  <a:lnTo>
                    <a:pt x="256" y="280"/>
                  </a:lnTo>
                  <a:lnTo>
                    <a:pt x="255" y="288"/>
                  </a:lnTo>
                  <a:lnTo>
                    <a:pt x="255" y="295"/>
                  </a:lnTo>
                  <a:lnTo>
                    <a:pt x="253" y="302"/>
                  </a:lnTo>
                  <a:lnTo>
                    <a:pt x="253" y="309"/>
                  </a:lnTo>
                  <a:lnTo>
                    <a:pt x="242" y="308"/>
                  </a:lnTo>
                  <a:lnTo>
                    <a:pt x="242" y="302"/>
                  </a:lnTo>
                  <a:lnTo>
                    <a:pt x="242" y="298"/>
                  </a:lnTo>
                  <a:lnTo>
                    <a:pt x="244" y="292"/>
                  </a:lnTo>
                  <a:lnTo>
                    <a:pt x="244" y="288"/>
                  </a:lnTo>
                  <a:lnTo>
                    <a:pt x="245" y="283"/>
                  </a:lnTo>
                  <a:lnTo>
                    <a:pt x="246" y="279"/>
                  </a:lnTo>
                  <a:lnTo>
                    <a:pt x="246" y="273"/>
                  </a:lnTo>
                  <a:lnTo>
                    <a:pt x="248" y="269"/>
                  </a:lnTo>
                  <a:lnTo>
                    <a:pt x="251" y="261"/>
                  </a:lnTo>
                  <a:lnTo>
                    <a:pt x="252" y="252"/>
                  </a:lnTo>
                  <a:lnTo>
                    <a:pt x="255" y="243"/>
                  </a:lnTo>
                  <a:lnTo>
                    <a:pt x="257" y="234"/>
                  </a:lnTo>
                  <a:lnTo>
                    <a:pt x="259" y="225"/>
                  </a:lnTo>
                  <a:lnTo>
                    <a:pt x="262" y="217"/>
                  </a:lnTo>
                  <a:lnTo>
                    <a:pt x="264" y="208"/>
                  </a:lnTo>
                  <a:lnTo>
                    <a:pt x="267" y="200"/>
                  </a:lnTo>
                  <a:lnTo>
                    <a:pt x="268" y="192"/>
                  </a:lnTo>
                  <a:lnTo>
                    <a:pt x="271" y="185"/>
                  </a:lnTo>
                  <a:lnTo>
                    <a:pt x="273" y="178"/>
                  </a:lnTo>
                  <a:lnTo>
                    <a:pt x="275" y="171"/>
                  </a:lnTo>
                  <a:lnTo>
                    <a:pt x="277" y="163"/>
                  </a:lnTo>
                  <a:lnTo>
                    <a:pt x="279" y="156"/>
                  </a:lnTo>
                  <a:lnTo>
                    <a:pt x="281" y="148"/>
                  </a:lnTo>
                  <a:lnTo>
                    <a:pt x="284" y="142"/>
                  </a:lnTo>
                  <a:lnTo>
                    <a:pt x="285" y="135"/>
                  </a:lnTo>
                  <a:lnTo>
                    <a:pt x="288" y="130"/>
                  </a:lnTo>
                  <a:lnTo>
                    <a:pt x="289" y="123"/>
                  </a:lnTo>
                  <a:lnTo>
                    <a:pt x="292" y="119"/>
                  </a:lnTo>
                  <a:lnTo>
                    <a:pt x="293" y="112"/>
                  </a:lnTo>
                  <a:lnTo>
                    <a:pt x="296" y="106"/>
                  </a:lnTo>
                  <a:lnTo>
                    <a:pt x="297" y="102"/>
                  </a:lnTo>
                  <a:lnTo>
                    <a:pt x="300" y="98"/>
                  </a:lnTo>
                  <a:lnTo>
                    <a:pt x="303" y="88"/>
                  </a:lnTo>
                  <a:lnTo>
                    <a:pt x="304" y="82"/>
                  </a:lnTo>
                  <a:lnTo>
                    <a:pt x="297" y="79"/>
                  </a:lnTo>
                  <a:lnTo>
                    <a:pt x="292" y="77"/>
                  </a:lnTo>
                  <a:lnTo>
                    <a:pt x="285" y="75"/>
                  </a:lnTo>
                  <a:lnTo>
                    <a:pt x="279" y="72"/>
                  </a:lnTo>
                  <a:lnTo>
                    <a:pt x="271" y="68"/>
                  </a:lnTo>
                  <a:lnTo>
                    <a:pt x="263" y="66"/>
                  </a:lnTo>
                  <a:lnTo>
                    <a:pt x="255" y="64"/>
                  </a:lnTo>
                  <a:lnTo>
                    <a:pt x="246" y="61"/>
                  </a:lnTo>
                  <a:lnTo>
                    <a:pt x="242" y="58"/>
                  </a:lnTo>
                  <a:lnTo>
                    <a:pt x="237" y="58"/>
                  </a:lnTo>
                  <a:lnTo>
                    <a:pt x="231" y="57"/>
                  </a:lnTo>
                  <a:lnTo>
                    <a:pt x="227" y="55"/>
                  </a:lnTo>
                  <a:lnTo>
                    <a:pt x="223" y="53"/>
                  </a:lnTo>
                  <a:lnTo>
                    <a:pt x="218" y="51"/>
                  </a:lnTo>
                  <a:lnTo>
                    <a:pt x="212" y="50"/>
                  </a:lnTo>
                  <a:lnTo>
                    <a:pt x="208" y="50"/>
                  </a:lnTo>
                  <a:lnTo>
                    <a:pt x="202" y="47"/>
                  </a:lnTo>
                  <a:lnTo>
                    <a:pt x="198" y="47"/>
                  </a:lnTo>
                  <a:lnTo>
                    <a:pt x="193" y="46"/>
                  </a:lnTo>
                  <a:lnTo>
                    <a:pt x="187" y="44"/>
                  </a:lnTo>
                  <a:lnTo>
                    <a:pt x="183" y="43"/>
                  </a:lnTo>
                  <a:lnTo>
                    <a:pt x="178" y="42"/>
                  </a:lnTo>
                  <a:lnTo>
                    <a:pt x="174" y="40"/>
                  </a:lnTo>
                  <a:lnTo>
                    <a:pt x="168" y="39"/>
                  </a:lnTo>
                  <a:lnTo>
                    <a:pt x="163" y="37"/>
                  </a:lnTo>
                  <a:lnTo>
                    <a:pt x="157" y="37"/>
                  </a:lnTo>
                  <a:lnTo>
                    <a:pt x="152" y="35"/>
                  </a:lnTo>
                  <a:lnTo>
                    <a:pt x="146" y="35"/>
                  </a:lnTo>
                  <a:lnTo>
                    <a:pt x="141" y="33"/>
                  </a:lnTo>
                  <a:lnTo>
                    <a:pt x="135" y="32"/>
                  </a:lnTo>
                  <a:lnTo>
                    <a:pt x="130" y="31"/>
                  </a:lnTo>
                  <a:lnTo>
                    <a:pt x="125" y="29"/>
                  </a:lnTo>
                  <a:lnTo>
                    <a:pt x="119" y="28"/>
                  </a:lnTo>
                  <a:lnTo>
                    <a:pt x="113" y="26"/>
                  </a:lnTo>
                  <a:lnTo>
                    <a:pt x="108" y="25"/>
                  </a:lnTo>
                  <a:lnTo>
                    <a:pt x="102" y="25"/>
                  </a:lnTo>
                  <a:lnTo>
                    <a:pt x="96" y="24"/>
                  </a:lnTo>
                  <a:lnTo>
                    <a:pt x="92" y="22"/>
                  </a:lnTo>
                  <a:lnTo>
                    <a:pt x="87" y="22"/>
                  </a:lnTo>
                  <a:lnTo>
                    <a:pt x="81" y="22"/>
                  </a:lnTo>
                  <a:lnTo>
                    <a:pt x="76" y="21"/>
                  </a:lnTo>
                  <a:lnTo>
                    <a:pt x="70" y="20"/>
                  </a:lnTo>
                  <a:lnTo>
                    <a:pt x="65" y="18"/>
                  </a:lnTo>
                  <a:lnTo>
                    <a:pt x="61" y="18"/>
                  </a:lnTo>
                  <a:lnTo>
                    <a:pt x="55" y="18"/>
                  </a:lnTo>
                  <a:lnTo>
                    <a:pt x="50" y="17"/>
                  </a:lnTo>
                  <a:lnTo>
                    <a:pt x="46" y="17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21" y="15"/>
                  </a:lnTo>
                  <a:lnTo>
                    <a:pt x="13" y="15"/>
                  </a:lnTo>
                  <a:lnTo>
                    <a:pt x="4" y="15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62" y="3"/>
                  </a:lnTo>
                  <a:lnTo>
                    <a:pt x="68" y="4"/>
                  </a:lnTo>
                  <a:lnTo>
                    <a:pt x="73" y="6"/>
                  </a:lnTo>
                  <a:lnTo>
                    <a:pt x="79" y="6"/>
                  </a:lnTo>
                  <a:lnTo>
                    <a:pt x="84" y="9"/>
                  </a:lnTo>
                  <a:lnTo>
                    <a:pt x="90" y="9"/>
                  </a:lnTo>
                  <a:lnTo>
                    <a:pt x="95" y="10"/>
                  </a:lnTo>
                  <a:lnTo>
                    <a:pt x="101" y="10"/>
                  </a:lnTo>
                  <a:lnTo>
                    <a:pt x="106" y="11"/>
                  </a:lnTo>
                  <a:lnTo>
                    <a:pt x="112" y="13"/>
                  </a:lnTo>
                  <a:lnTo>
                    <a:pt x="117" y="14"/>
                  </a:lnTo>
                  <a:lnTo>
                    <a:pt x="123" y="14"/>
                  </a:lnTo>
                  <a:lnTo>
                    <a:pt x="130" y="17"/>
                  </a:lnTo>
                  <a:lnTo>
                    <a:pt x="135" y="17"/>
                  </a:lnTo>
                  <a:lnTo>
                    <a:pt x="141" y="18"/>
                  </a:lnTo>
                  <a:lnTo>
                    <a:pt x="146" y="20"/>
                  </a:lnTo>
                  <a:lnTo>
                    <a:pt x="152" y="21"/>
                  </a:lnTo>
                  <a:lnTo>
                    <a:pt x="158" y="22"/>
                  </a:lnTo>
                  <a:lnTo>
                    <a:pt x="164" y="24"/>
                  </a:lnTo>
                  <a:lnTo>
                    <a:pt x="169" y="25"/>
                  </a:lnTo>
                  <a:lnTo>
                    <a:pt x="176" y="26"/>
                  </a:lnTo>
                  <a:lnTo>
                    <a:pt x="182" y="28"/>
                  </a:lnTo>
                  <a:lnTo>
                    <a:pt x="187" y="29"/>
                  </a:lnTo>
                  <a:lnTo>
                    <a:pt x="191" y="31"/>
                  </a:lnTo>
                  <a:lnTo>
                    <a:pt x="198" y="32"/>
                  </a:lnTo>
                  <a:lnTo>
                    <a:pt x="202" y="33"/>
                  </a:lnTo>
                  <a:lnTo>
                    <a:pt x="208" y="35"/>
                  </a:lnTo>
                  <a:lnTo>
                    <a:pt x="213" y="36"/>
                  </a:lnTo>
                  <a:lnTo>
                    <a:pt x="219" y="39"/>
                  </a:lnTo>
                  <a:lnTo>
                    <a:pt x="224" y="39"/>
                  </a:lnTo>
                  <a:lnTo>
                    <a:pt x="230" y="42"/>
                  </a:lnTo>
                  <a:lnTo>
                    <a:pt x="234" y="43"/>
                  </a:lnTo>
                  <a:lnTo>
                    <a:pt x="240" y="44"/>
                  </a:lnTo>
                  <a:lnTo>
                    <a:pt x="245" y="46"/>
                  </a:lnTo>
                  <a:lnTo>
                    <a:pt x="251" y="47"/>
                  </a:lnTo>
                  <a:lnTo>
                    <a:pt x="255" y="49"/>
                  </a:lnTo>
                  <a:lnTo>
                    <a:pt x="260" y="51"/>
                  </a:lnTo>
                  <a:lnTo>
                    <a:pt x="264" y="51"/>
                  </a:lnTo>
                  <a:lnTo>
                    <a:pt x="270" y="54"/>
                  </a:lnTo>
                  <a:lnTo>
                    <a:pt x="274" y="54"/>
                  </a:lnTo>
                  <a:lnTo>
                    <a:pt x="279" y="57"/>
                  </a:lnTo>
                  <a:lnTo>
                    <a:pt x="288" y="60"/>
                  </a:lnTo>
                  <a:lnTo>
                    <a:pt x="296" y="62"/>
                  </a:lnTo>
                  <a:lnTo>
                    <a:pt x="304" y="65"/>
                  </a:lnTo>
                  <a:lnTo>
                    <a:pt x="311" y="68"/>
                  </a:lnTo>
                  <a:lnTo>
                    <a:pt x="318" y="71"/>
                  </a:lnTo>
                  <a:lnTo>
                    <a:pt x="325" y="73"/>
                  </a:lnTo>
                  <a:lnTo>
                    <a:pt x="325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id="{28A1540C-3863-4CA0-A7FD-449206FBC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464"/>
              <a:ext cx="101" cy="203"/>
            </a:xfrm>
            <a:custGeom>
              <a:avLst/>
              <a:gdLst>
                <a:gd name="T0" fmla="*/ 62 w 101"/>
                <a:gd name="T1" fmla="*/ 0 h 203"/>
                <a:gd name="T2" fmla="*/ 0 w 101"/>
                <a:gd name="T3" fmla="*/ 64 h 203"/>
                <a:gd name="T4" fmla="*/ 11 w 101"/>
                <a:gd name="T5" fmla="*/ 86 h 203"/>
                <a:gd name="T6" fmla="*/ 0 w 101"/>
                <a:gd name="T7" fmla="*/ 197 h 203"/>
                <a:gd name="T8" fmla="*/ 35 w 101"/>
                <a:gd name="T9" fmla="*/ 203 h 203"/>
                <a:gd name="T10" fmla="*/ 101 w 101"/>
                <a:gd name="T11" fmla="*/ 24 h 203"/>
                <a:gd name="T12" fmla="*/ 62 w 101"/>
                <a:gd name="T13" fmla="*/ 0 h 203"/>
                <a:gd name="T14" fmla="*/ 62 w 101"/>
                <a:gd name="T1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03">
                  <a:moveTo>
                    <a:pt x="62" y="0"/>
                  </a:moveTo>
                  <a:lnTo>
                    <a:pt x="0" y="64"/>
                  </a:lnTo>
                  <a:lnTo>
                    <a:pt x="11" y="86"/>
                  </a:lnTo>
                  <a:lnTo>
                    <a:pt x="0" y="197"/>
                  </a:lnTo>
                  <a:lnTo>
                    <a:pt x="35" y="203"/>
                  </a:lnTo>
                  <a:lnTo>
                    <a:pt x="101" y="24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id="{4C74AB02-43C5-462C-BFFF-D1FE5ED44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2427"/>
              <a:ext cx="103" cy="241"/>
            </a:xfrm>
            <a:custGeom>
              <a:avLst/>
              <a:gdLst>
                <a:gd name="T0" fmla="*/ 34 w 103"/>
                <a:gd name="T1" fmla="*/ 3 h 241"/>
                <a:gd name="T2" fmla="*/ 45 w 103"/>
                <a:gd name="T3" fmla="*/ 10 h 241"/>
                <a:gd name="T4" fmla="*/ 58 w 103"/>
                <a:gd name="T5" fmla="*/ 18 h 241"/>
                <a:gd name="T6" fmla="*/ 70 w 103"/>
                <a:gd name="T7" fmla="*/ 25 h 241"/>
                <a:gd name="T8" fmla="*/ 81 w 103"/>
                <a:gd name="T9" fmla="*/ 32 h 241"/>
                <a:gd name="T10" fmla="*/ 91 w 103"/>
                <a:gd name="T11" fmla="*/ 37 h 241"/>
                <a:gd name="T12" fmla="*/ 102 w 103"/>
                <a:gd name="T13" fmla="*/ 46 h 241"/>
                <a:gd name="T14" fmla="*/ 99 w 103"/>
                <a:gd name="T15" fmla="*/ 57 h 241"/>
                <a:gd name="T16" fmla="*/ 89 w 103"/>
                <a:gd name="T17" fmla="*/ 72 h 241"/>
                <a:gd name="T18" fmla="*/ 82 w 103"/>
                <a:gd name="T19" fmla="*/ 84 h 241"/>
                <a:gd name="T20" fmla="*/ 77 w 103"/>
                <a:gd name="T21" fmla="*/ 94 h 241"/>
                <a:gd name="T22" fmla="*/ 73 w 103"/>
                <a:gd name="T23" fmla="*/ 102 h 241"/>
                <a:gd name="T24" fmla="*/ 67 w 103"/>
                <a:gd name="T25" fmla="*/ 113 h 241"/>
                <a:gd name="T26" fmla="*/ 62 w 103"/>
                <a:gd name="T27" fmla="*/ 123 h 241"/>
                <a:gd name="T28" fmla="*/ 58 w 103"/>
                <a:gd name="T29" fmla="*/ 134 h 241"/>
                <a:gd name="T30" fmla="*/ 52 w 103"/>
                <a:gd name="T31" fmla="*/ 148 h 241"/>
                <a:gd name="T32" fmla="*/ 45 w 103"/>
                <a:gd name="T33" fmla="*/ 161 h 241"/>
                <a:gd name="T34" fmla="*/ 38 w 103"/>
                <a:gd name="T35" fmla="*/ 177 h 241"/>
                <a:gd name="T36" fmla="*/ 32 w 103"/>
                <a:gd name="T37" fmla="*/ 192 h 241"/>
                <a:gd name="T38" fmla="*/ 26 w 103"/>
                <a:gd name="T39" fmla="*/ 205 h 241"/>
                <a:gd name="T40" fmla="*/ 23 w 103"/>
                <a:gd name="T41" fmla="*/ 215 h 241"/>
                <a:gd name="T42" fmla="*/ 19 w 103"/>
                <a:gd name="T43" fmla="*/ 226 h 241"/>
                <a:gd name="T44" fmla="*/ 16 w 103"/>
                <a:gd name="T45" fmla="*/ 236 h 241"/>
                <a:gd name="T46" fmla="*/ 0 w 103"/>
                <a:gd name="T47" fmla="*/ 240 h 241"/>
                <a:gd name="T48" fmla="*/ 3 w 103"/>
                <a:gd name="T49" fmla="*/ 230 h 241"/>
                <a:gd name="T50" fmla="*/ 7 w 103"/>
                <a:gd name="T51" fmla="*/ 222 h 241"/>
                <a:gd name="T52" fmla="*/ 14 w 103"/>
                <a:gd name="T53" fmla="*/ 207 h 241"/>
                <a:gd name="T54" fmla="*/ 19 w 103"/>
                <a:gd name="T55" fmla="*/ 194 h 241"/>
                <a:gd name="T56" fmla="*/ 25 w 103"/>
                <a:gd name="T57" fmla="*/ 183 h 241"/>
                <a:gd name="T58" fmla="*/ 27 w 103"/>
                <a:gd name="T59" fmla="*/ 175 h 241"/>
                <a:gd name="T60" fmla="*/ 32 w 103"/>
                <a:gd name="T61" fmla="*/ 170 h 241"/>
                <a:gd name="T62" fmla="*/ 34 w 103"/>
                <a:gd name="T63" fmla="*/ 161 h 241"/>
                <a:gd name="T64" fmla="*/ 38 w 103"/>
                <a:gd name="T65" fmla="*/ 152 h 241"/>
                <a:gd name="T66" fmla="*/ 41 w 103"/>
                <a:gd name="T67" fmla="*/ 146 h 241"/>
                <a:gd name="T68" fmla="*/ 45 w 103"/>
                <a:gd name="T69" fmla="*/ 139 h 241"/>
                <a:gd name="T70" fmla="*/ 34 w 103"/>
                <a:gd name="T71" fmla="*/ 134 h 241"/>
                <a:gd name="T72" fmla="*/ 26 w 103"/>
                <a:gd name="T73" fmla="*/ 127 h 241"/>
                <a:gd name="T74" fmla="*/ 16 w 103"/>
                <a:gd name="T75" fmla="*/ 113 h 241"/>
                <a:gd name="T76" fmla="*/ 10 w 103"/>
                <a:gd name="T77" fmla="*/ 97 h 241"/>
                <a:gd name="T78" fmla="*/ 10 w 103"/>
                <a:gd name="T79" fmla="*/ 81 h 241"/>
                <a:gd name="T80" fmla="*/ 11 w 103"/>
                <a:gd name="T81" fmla="*/ 65 h 241"/>
                <a:gd name="T82" fmla="*/ 15 w 103"/>
                <a:gd name="T83" fmla="*/ 48 h 241"/>
                <a:gd name="T84" fmla="*/ 21 w 103"/>
                <a:gd name="T85" fmla="*/ 32 h 241"/>
                <a:gd name="T86" fmla="*/ 25 w 103"/>
                <a:gd name="T87" fmla="*/ 17 h 241"/>
                <a:gd name="T88" fmla="*/ 30 w 103"/>
                <a:gd name="T8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3" h="241">
                  <a:moveTo>
                    <a:pt x="30" y="0"/>
                  </a:moveTo>
                  <a:lnTo>
                    <a:pt x="34" y="3"/>
                  </a:lnTo>
                  <a:lnTo>
                    <a:pt x="40" y="7"/>
                  </a:lnTo>
                  <a:lnTo>
                    <a:pt x="45" y="10"/>
                  </a:lnTo>
                  <a:lnTo>
                    <a:pt x="52" y="14"/>
                  </a:lnTo>
                  <a:lnTo>
                    <a:pt x="58" y="18"/>
                  </a:lnTo>
                  <a:lnTo>
                    <a:pt x="65" y="22"/>
                  </a:lnTo>
                  <a:lnTo>
                    <a:pt x="70" y="25"/>
                  </a:lnTo>
                  <a:lnTo>
                    <a:pt x="77" y="29"/>
                  </a:lnTo>
                  <a:lnTo>
                    <a:pt x="81" y="32"/>
                  </a:lnTo>
                  <a:lnTo>
                    <a:pt x="87" y="36"/>
                  </a:lnTo>
                  <a:lnTo>
                    <a:pt x="91" y="37"/>
                  </a:lnTo>
                  <a:lnTo>
                    <a:pt x="95" y="42"/>
                  </a:lnTo>
                  <a:lnTo>
                    <a:pt x="102" y="46"/>
                  </a:lnTo>
                  <a:lnTo>
                    <a:pt x="103" y="50"/>
                  </a:lnTo>
                  <a:lnTo>
                    <a:pt x="99" y="57"/>
                  </a:lnTo>
                  <a:lnTo>
                    <a:pt x="93" y="65"/>
                  </a:lnTo>
                  <a:lnTo>
                    <a:pt x="89" y="72"/>
                  </a:lnTo>
                  <a:lnTo>
                    <a:pt x="85" y="81"/>
                  </a:lnTo>
                  <a:lnTo>
                    <a:pt x="82" y="84"/>
                  </a:lnTo>
                  <a:lnTo>
                    <a:pt x="80" y="88"/>
                  </a:lnTo>
                  <a:lnTo>
                    <a:pt x="77" y="94"/>
                  </a:lnTo>
                  <a:lnTo>
                    <a:pt x="74" y="98"/>
                  </a:lnTo>
                  <a:lnTo>
                    <a:pt x="73" y="102"/>
                  </a:lnTo>
                  <a:lnTo>
                    <a:pt x="70" y="108"/>
                  </a:lnTo>
                  <a:lnTo>
                    <a:pt x="67" y="113"/>
                  </a:lnTo>
                  <a:lnTo>
                    <a:pt x="66" y="119"/>
                  </a:lnTo>
                  <a:lnTo>
                    <a:pt x="62" y="123"/>
                  </a:lnTo>
                  <a:lnTo>
                    <a:pt x="60" y="128"/>
                  </a:lnTo>
                  <a:lnTo>
                    <a:pt x="58" y="134"/>
                  </a:lnTo>
                  <a:lnTo>
                    <a:pt x="55" y="141"/>
                  </a:lnTo>
                  <a:lnTo>
                    <a:pt x="52" y="148"/>
                  </a:lnTo>
                  <a:lnTo>
                    <a:pt x="48" y="154"/>
                  </a:lnTo>
                  <a:lnTo>
                    <a:pt x="45" y="161"/>
                  </a:lnTo>
                  <a:lnTo>
                    <a:pt x="43" y="170"/>
                  </a:lnTo>
                  <a:lnTo>
                    <a:pt x="38" y="177"/>
                  </a:lnTo>
                  <a:lnTo>
                    <a:pt x="36" y="183"/>
                  </a:lnTo>
                  <a:lnTo>
                    <a:pt x="32" y="192"/>
                  </a:lnTo>
                  <a:lnTo>
                    <a:pt x="29" y="201"/>
                  </a:lnTo>
                  <a:lnTo>
                    <a:pt x="26" y="205"/>
                  </a:lnTo>
                  <a:lnTo>
                    <a:pt x="25" y="211"/>
                  </a:lnTo>
                  <a:lnTo>
                    <a:pt x="23" y="215"/>
                  </a:lnTo>
                  <a:lnTo>
                    <a:pt x="22" y="221"/>
                  </a:lnTo>
                  <a:lnTo>
                    <a:pt x="19" y="226"/>
                  </a:lnTo>
                  <a:lnTo>
                    <a:pt x="18" y="230"/>
                  </a:lnTo>
                  <a:lnTo>
                    <a:pt x="16" y="236"/>
                  </a:lnTo>
                  <a:lnTo>
                    <a:pt x="15" y="241"/>
                  </a:lnTo>
                  <a:lnTo>
                    <a:pt x="0" y="240"/>
                  </a:lnTo>
                  <a:lnTo>
                    <a:pt x="1" y="234"/>
                  </a:lnTo>
                  <a:lnTo>
                    <a:pt x="3" y="230"/>
                  </a:lnTo>
                  <a:lnTo>
                    <a:pt x="4" y="225"/>
                  </a:lnTo>
                  <a:lnTo>
                    <a:pt x="7" y="222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16" y="199"/>
                  </a:lnTo>
                  <a:lnTo>
                    <a:pt x="19" y="194"/>
                  </a:lnTo>
                  <a:lnTo>
                    <a:pt x="22" y="188"/>
                  </a:lnTo>
                  <a:lnTo>
                    <a:pt x="25" y="183"/>
                  </a:lnTo>
                  <a:lnTo>
                    <a:pt x="26" y="179"/>
                  </a:lnTo>
                  <a:lnTo>
                    <a:pt x="27" y="175"/>
                  </a:lnTo>
                  <a:lnTo>
                    <a:pt x="29" y="171"/>
                  </a:lnTo>
                  <a:lnTo>
                    <a:pt x="32" y="170"/>
                  </a:lnTo>
                  <a:lnTo>
                    <a:pt x="33" y="163"/>
                  </a:lnTo>
                  <a:lnTo>
                    <a:pt x="34" y="161"/>
                  </a:lnTo>
                  <a:lnTo>
                    <a:pt x="37" y="154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41" y="146"/>
                  </a:lnTo>
                  <a:lnTo>
                    <a:pt x="43" y="143"/>
                  </a:lnTo>
                  <a:lnTo>
                    <a:pt x="45" y="139"/>
                  </a:lnTo>
                  <a:lnTo>
                    <a:pt x="40" y="135"/>
                  </a:lnTo>
                  <a:lnTo>
                    <a:pt x="34" y="134"/>
                  </a:lnTo>
                  <a:lnTo>
                    <a:pt x="30" y="130"/>
                  </a:lnTo>
                  <a:lnTo>
                    <a:pt x="26" y="127"/>
                  </a:lnTo>
                  <a:lnTo>
                    <a:pt x="21" y="119"/>
                  </a:lnTo>
                  <a:lnTo>
                    <a:pt x="16" y="113"/>
                  </a:lnTo>
                  <a:lnTo>
                    <a:pt x="12" y="105"/>
                  </a:lnTo>
                  <a:lnTo>
                    <a:pt x="10" y="97"/>
                  </a:lnTo>
                  <a:lnTo>
                    <a:pt x="8" y="88"/>
                  </a:lnTo>
                  <a:lnTo>
                    <a:pt x="10" y="81"/>
                  </a:lnTo>
                  <a:lnTo>
                    <a:pt x="10" y="72"/>
                  </a:lnTo>
                  <a:lnTo>
                    <a:pt x="11" y="65"/>
                  </a:lnTo>
                  <a:lnTo>
                    <a:pt x="12" y="55"/>
                  </a:lnTo>
                  <a:lnTo>
                    <a:pt x="15" y="48"/>
                  </a:lnTo>
                  <a:lnTo>
                    <a:pt x="18" y="40"/>
                  </a:lnTo>
                  <a:lnTo>
                    <a:pt x="21" y="32"/>
                  </a:lnTo>
                  <a:lnTo>
                    <a:pt x="22" y="24"/>
                  </a:lnTo>
                  <a:lnTo>
                    <a:pt x="25" y="1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id="{FB490202-90A1-4704-955C-A0526D1B0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2429"/>
              <a:ext cx="62" cy="232"/>
            </a:xfrm>
            <a:custGeom>
              <a:avLst/>
              <a:gdLst>
                <a:gd name="T0" fmla="*/ 16 w 62"/>
                <a:gd name="T1" fmla="*/ 107 h 232"/>
                <a:gd name="T2" fmla="*/ 62 w 62"/>
                <a:gd name="T3" fmla="*/ 12 h 232"/>
                <a:gd name="T4" fmla="*/ 62 w 62"/>
                <a:gd name="T5" fmla="*/ 8 h 232"/>
                <a:gd name="T6" fmla="*/ 61 w 62"/>
                <a:gd name="T7" fmla="*/ 2 h 232"/>
                <a:gd name="T8" fmla="*/ 57 w 62"/>
                <a:gd name="T9" fmla="*/ 0 h 232"/>
                <a:gd name="T10" fmla="*/ 54 w 62"/>
                <a:gd name="T11" fmla="*/ 1 h 232"/>
                <a:gd name="T12" fmla="*/ 6 w 62"/>
                <a:gd name="T13" fmla="*/ 113 h 232"/>
                <a:gd name="T14" fmla="*/ 13 w 62"/>
                <a:gd name="T15" fmla="*/ 129 h 232"/>
                <a:gd name="T16" fmla="*/ 0 w 62"/>
                <a:gd name="T17" fmla="*/ 227 h 232"/>
                <a:gd name="T18" fmla="*/ 13 w 62"/>
                <a:gd name="T19" fmla="*/ 232 h 232"/>
                <a:gd name="T20" fmla="*/ 21 w 62"/>
                <a:gd name="T21" fmla="*/ 133 h 232"/>
                <a:gd name="T22" fmla="*/ 21 w 62"/>
                <a:gd name="T23" fmla="*/ 128 h 232"/>
                <a:gd name="T24" fmla="*/ 21 w 62"/>
                <a:gd name="T25" fmla="*/ 124 h 232"/>
                <a:gd name="T26" fmla="*/ 20 w 62"/>
                <a:gd name="T27" fmla="*/ 119 h 232"/>
                <a:gd name="T28" fmla="*/ 20 w 62"/>
                <a:gd name="T29" fmla="*/ 115 h 232"/>
                <a:gd name="T30" fmla="*/ 17 w 62"/>
                <a:gd name="T31" fmla="*/ 108 h 232"/>
                <a:gd name="T32" fmla="*/ 16 w 62"/>
                <a:gd name="T33" fmla="*/ 107 h 232"/>
                <a:gd name="T34" fmla="*/ 16 w 62"/>
                <a:gd name="T35" fmla="*/ 10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232">
                  <a:moveTo>
                    <a:pt x="16" y="107"/>
                  </a:moveTo>
                  <a:lnTo>
                    <a:pt x="62" y="12"/>
                  </a:lnTo>
                  <a:lnTo>
                    <a:pt x="62" y="8"/>
                  </a:lnTo>
                  <a:lnTo>
                    <a:pt x="61" y="2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6" y="113"/>
                  </a:lnTo>
                  <a:lnTo>
                    <a:pt x="13" y="129"/>
                  </a:lnTo>
                  <a:lnTo>
                    <a:pt x="0" y="227"/>
                  </a:lnTo>
                  <a:lnTo>
                    <a:pt x="13" y="232"/>
                  </a:lnTo>
                  <a:lnTo>
                    <a:pt x="21" y="133"/>
                  </a:lnTo>
                  <a:lnTo>
                    <a:pt x="21" y="128"/>
                  </a:lnTo>
                  <a:lnTo>
                    <a:pt x="21" y="124"/>
                  </a:lnTo>
                  <a:lnTo>
                    <a:pt x="20" y="119"/>
                  </a:lnTo>
                  <a:lnTo>
                    <a:pt x="20" y="115"/>
                  </a:lnTo>
                  <a:lnTo>
                    <a:pt x="17" y="108"/>
                  </a:lnTo>
                  <a:lnTo>
                    <a:pt x="16" y="107"/>
                  </a:lnTo>
                  <a:lnTo>
                    <a:pt x="16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id="{8A6A1AEF-6CC5-4095-BBF7-4DA08F249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294"/>
              <a:ext cx="230" cy="783"/>
            </a:xfrm>
            <a:custGeom>
              <a:avLst/>
              <a:gdLst>
                <a:gd name="T0" fmla="*/ 0 w 230"/>
                <a:gd name="T1" fmla="*/ 0 h 783"/>
                <a:gd name="T2" fmla="*/ 230 w 230"/>
                <a:gd name="T3" fmla="*/ 4 h 783"/>
                <a:gd name="T4" fmla="*/ 219 w 230"/>
                <a:gd name="T5" fmla="*/ 783 h 783"/>
                <a:gd name="T6" fmla="*/ 0 w 230"/>
                <a:gd name="T7" fmla="*/ 777 h 783"/>
                <a:gd name="T8" fmla="*/ 0 w 230"/>
                <a:gd name="T9" fmla="*/ 0 h 783"/>
                <a:gd name="T10" fmla="*/ 0 w 230"/>
                <a:gd name="T11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783">
                  <a:moveTo>
                    <a:pt x="0" y="0"/>
                  </a:moveTo>
                  <a:lnTo>
                    <a:pt x="230" y="4"/>
                  </a:lnTo>
                  <a:lnTo>
                    <a:pt x="219" y="783"/>
                  </a:lnTo>
                  <a:lnTo>
                    <a:pt x="0" y="7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3" name="Freeform 113">
              <a:extLst>
                <a:ext uri="{FF2B5EF4-FFF2-40B4-BE49-F238E27FC236}">
                  <a16:creationId xmlns:a16="http://schemas.microsoft.com/office/drawing/2014/main" id="{1162C630-CB2A-4E95-A130-ADE65015A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2105"/>
              <a:ext cx="44" cy="88"/>
            </a:xfrm>
            <a:custGeom>
              <a:avLst/>
              <a:gdLst>
                <a:gd name="T0" fmla="*/ 25 w 44"/>
                <a:gd name="T1" fmla="*/ 0 h 88"/>
                <a:gd name="T2" fmla="*/ 0 w 44"/>
                <a:gd name="T3" fmla="*/ 30 h 88"/>
                <a:gd name="T4" fmla="*/ 7 w 44"/>
                <a:gd name="T5" fmla="*/ 40 h 88"/>
                <a:gd name="T6" fmla="*/ 7 w 44"/>
                <a:gd name="T7" fmla="*/ 88 h 88"/>
                <a:gd name="T8" fmla="*/ 23 w 44"/>
                <a:gd name="T9" fmla="*/ 88 h 88"/>
                <a:gd name="T10" fmla="*/ 44 w 44"/>
                <a:gd name="T11" fmla="*/ 23 h 88"/>
                <a:gd name="T12" fmla="*/ 25 w 44"/>
                <a:gd name="T13" fmla="*/ 0 h 88"/>
                <a:gd name="T14" fmla="*/ 25 w 44"/>
                <a:gd name="T1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8">
                  <a:moveTo>
                    <a:pt x="25" y="0"/>
                  </a:moveTo>
                  <a:lnTo>
                    <a:pt x="0" y="30"/>
                  </a:lnTo>
                  <a:lnTo>
                    <a:pt x="7" y="40"/>
                  </a:lnTo>
                  <a:lnTo>
                    <a:pt x="7" y="88"/>
                  </a:lnTo>
                  <a:lnTo>
                    <a:pt x="23" y="88"/>
                  </a:lnTo>
                  <a:lnTo>
                    <a:pt x="44" y="23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4" name="Freeform 114">
              <a:extLst>
                <a:ext uri="{FF2B5EF4-FFF2-40B4-BE49-F238E27FC236}">
                  <a16:creationId xmlns:a16="http://schemas.microsoft.com/office/drawing/2014/main" id="{F9978CBA-24BD-4E1F-B935-0E4B5E3A7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2459"/>
              <a:ext cx="243" cy="620"/>
            </a:xfrm>
            <a:custGeom>
              <a:avLst/>
              <a:gdLst>
                <a:gd name="T0" fmla="*/ 45 w 243"/>
                <a:gd name="T1" fmla="*/ 7 h 620"/>
                <a:gd name="T2" fmla="*/ 65 w 243"/>
                <a:gd name="T3" fmla="*/ 1 h 620"/>
                <a:gd name="T4" fmla="*/ 89 w 243"/>
                <a:gd name="T5" fmla="*/ 0 h 620"/>
                <a:gd name="T6" fmla="*/ 114 w 243"/>
                <a:gd name="T7" fmla="*/ 0 h 620"/>
                <a:gd name="T8" fmla="*/ 140 w 243"/>
                <a:gd name="T9" fmla="*/ 1 h 620"/>
                <a:gd name="T10" fmla="*/ 162 w 243"/>
                <a:gd name="T11" fmla="*/ 5 h 620"/>
                <a:gd name="T12" fmla="*/ 181 w 243"/>
                <a:gd name="T13" fmla="*/ 307 h 620"/>
                <a:gd name="T14" fmla="*/ 186 w 243"/>
                <a:gd name="T15" fmla="*/ 321 h 620"/>
                <a:gd name="T16" fmla="*/ 191 w 243"/>
                <a:gd name="T17" fmla="*/ 339 h 620"/>
                <a:gd name="T18" fmla="*/ 195 w 243"/>
                <a:gd name="T19" fmla="*/ 355 h 620"/>
                <a:gd name="T20" fmla="*/ 199 w 243"/>
                <a:gd name="T21" fmla="*/ 373 h 620"/>
                <a:gd name="T22" fmla="*/ 205 w 243"/>
                <a:gd name="T23" fmla="*/ 393 h 620"/>
                <a:gd name="T24" fmla="*/ 208 w 243"/>
                <a:gd name="T25" fmla="*/ 410 h 620"/>
                <a:gd name="T26" fmla="*/ 213 w 243"/>
                <a:gd name="T27" fmla="*/ 428 h 620"/>
                <a:gd name="T28" fmla="*/ 216 w 243"/>
                <a:gd name="T29" fmla="*/ 446 h 620"/>
                <a:gd name="T30" fmla="*/ 220 w 243"/>
                <a:gd name="T31" fmla="*/ 466 h 620"/>
                <a:gd name="T32" fmla="*/ 224 w 243"/>
                <a:gd name="T33" fmla="*/ 485 h 620"/>
                <a:gd name="T34" fmla="*/ 225 w 243"/>
                <a:gd name="T35" fmla="*/ 501 h 620"/>
                <a:gd name="T36" fmla="*/ 230 w 243"/>
                <a:gd name="T37" fmla="*/ 518 h 620"/>
                <a:gd name="T38" fmla="*/ 231 w 243"/>
                <a:gd name="T39" fmla="*/ 534 h 620"/>
                <a:gd name="T40" fmla="*/ 234 w 243"/>
                <a:gd name="T41" fmla="*/ 550 h 620"/>
                <a:gd name="T42" fmla="*/ 235 w 243"/>
                <a:gd name="T43" fmla="*/ 563 h 620"/>
                <a:gd name="T44" fmla="*/ 239 w 243"/>
                <a:gd name="T45" fmla="*/ 584 h 620"/>
                <a:gd name="T46" fmla="*/ 242 w 243"/>
                <a:gd name="T47" fmla="*/ 603 h 620"/>
                <a:gd name="T48" fmla="*/ 243 w 243"/>
                <a:gd name="T49" fmla="*/ 617 h 620"/>
                <a:gd name="T50" fmla="*/ 227 w 243"/>
                <a:gd name="T51" fmla="*/ 618 h 620"/>
                <a:gd name="T52" fmla="*/ 209 w 243"/>
                <a:gd name="T53" fmla="*/ 617 h 620"/>
                <a:gd name="T54" fmla="*/ 197 w 243"/>
                <a:gd name="T55" fmla="*/ 614 h 620"/>
                <a:gd name="T56" fmla="*/ 227 w 243"/>
                <a:gd name="T57" fmla="*/ 601 h 620"/>
                <a:gd name="T58" fmla="*/ 219 w 243"/>
                <a:gd name="T59" fmla="*/ 584 h 620"/>
                <a:gd name="T60" fmla="*/ 208 w 243"/>
                <a:gd name="T61" fmla="*/ 563 h 620"/>
                <a:gd name="T62" fmla="*/ 195 w 243"/>
                <a:gd name="T63" fmla="*/ 539 h 620"/>
                <a:gd name="T64" fmla="*/ 188 w 243"/>
                <a:gd name="T65" fmla="*/ 523 h 620"/>
                <a:gd name="T66" fmla="*/ 181 w 243"/>
                <a:gd name="T67" fmla="*/ 508 h 620"/>
                <a:gd name="T68" fmla="*/ 175 w 243"/>
                <a:gd name="T69" fmla="*/ 493 h 620"/>
                <a:gd name="T70" fmla="*/ 166 w 243"/>
                <a:gd name="T71" fmla="*/ 477 h 620"/>
                <a:gd name="T72" fmla="*/ 159 w 243"/>
                <a:gd name="T73" fmla="*/ 459 h 620"/>
                <a:gd name="T74" fmla="*/ 153 w 243"/>
                <a:gd name="T75" fmla="*/ 443 h 620"/>
                <a:gd name="T76" fmla="*/ 144 w 243"/>
                <a:gd name="T77" fmla="*/ 428 h 620"/>
                <a:gd name="T78" fmla="*/ 139 w 243"/>
                <a:gd name="T79" fmla="*/ 413 h 620"/>
                <a:gd name="T80" fmla="*/ 132 w 243"/>
                <a:gd name="T81" fmla="*/ 397 h 620"/>
                <a:gd name="T82" fmla="*/ 124 w 243"/>
                <a:gd name="T83" fmla="*/ 375 h 620"/>
                <a:gd name="T84" fmla="*/ 114 w 243"/>
                <a:gd name="T85" fmla="*/ 350 h 620"/>
                <a:gd name="T86" fmla="*/ 109 w 243"/>
                <a:gd name="T87" fmla="*/ 332 h 620"/>
                <a:gd name="T88" fmla="*/ 103 w 243"/>
                <a:gd name="T89" fmla="*/ 315 h 620"/>
                <a:gd name="T90" fmla="*/ 100 w 243"/>
                <a:gd name="T91" fmla="*/ 299 h 620"/>
                <a:gd name="T92" fmla="*/ 95 w 243"/>
                <a:gd name="T93" fmla="*/ 284 h 620"/>
                <a:gd name="T94" fmla="*/ 92 w 243"/>
                <a:gd name="T95" fmla="*/ 269 h 620"/>
                <a:gd name="T96" fmla="*/ 88 w 243"/>
                <a:gd name="T97" fmla="*/ 255 h 620"/>
                <a:gd name="T98" fmla="*/ 84 w 243"/>
                <a:gd name="T99" fmla="*/ 241 h 620"/>
                <a:gd name="T100" fmla="*/ 77 w 243"/>
                <a:gd name="T101" fmla="*/ 216 h 620"/>
                <a:gd name="T102" fmla="*/ 73 w 243"/>
                <a:gd name="T103" fmla="*/ 195 h 620"/>
                <a:gd name="T104" fmla="*/ 69 w 243"/>
                <a:gd name="T105" fmla="*/ 178 h 620"/>
                <a:gd name="T106" fmla="*/ 65 w 243"/>
                <a:gd name="T107" fmla="*/ 162 h 620"/>
                <a:gd name="T108" fmla="*/ 63 w 243"/>
                <a:gd name="T109" fmla="*/ 149 h 620"/>
                <a:gd name="T110" fmla="*/ 0 w 243"/>
                <a:gd name="T111" fmla="*/ 288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3" h="620">
                  <a:moveTo>
                    <a:pt x="10" y="74"/>
                  </a:moveTo>
                  <a:lnTo>
                    <a:pt x="43" y="10"/>
                  </a:lnTo>
                  <a:lnTo>
                    <a:pt x="45" y="7"/>
                  </a:lnTo>
                  <a:lnTo>
                    <a:pt x="52" y="4"/>
                  </a:lnTo>
                  <a:lnTo>
                    <a:pt x="58" y="3"/>
                  </a:lnTo>
                  <a:lnTo>
                    <a:pt x="65" y="1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8" y="0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24" y="0"/>
                  </a:lnTo>
                  <a:lnTo>
                    <a:pt x="132" y="1"/>
                  </a:lnTo>
                  <a:lnTo>
                    <a:pt x="140" y="1"/>
                  </a:lnTo>
                  <a:lnTo>
                    <a:pt x="148" y="3"/>
                  </a:lnTo>
                  <a:lnTo>
                    <a:pt x="155" y="4"/>
                  </a:lnTo>
                  <a:lnTo>
                    <a:pt x="162" y="5"/>
                  </a:lnTo>
                  <a:lnTo>
                    <a:pt x="179" y="296"/>
                  </a:lnTo>
                  <a:lnTo>
                    <a:pt x="179" y="302"/>
                  </a:lnTo>
                  <a:lnTo>
                    <a:pt x="181" y="307"/>
                  </a:lnTo>
                  <a:lnTo>
                    <a:pt x="183" y="311"/>
                  </a:lnTo>
                  <a:lnTo>
                    <a:pt x="184" y="317"/>
                  </a:lnTo>
                  <a:lnTo>
                    <a:pt x="186" y="321"/>
                  </a:lnTo>
                  <a:lnTo>
                    <a:pt x="187" y="328"/>
                  </a:lnTo>
                  <a:lnTo>
                    <a:pt x="188" y="333"/>
                  </a:lnTo>
                  <a:lnTo>
                    <a:pt x="191" y="339"/>
                  </a:lnTo>
                  <a:lnTo>
                    <a:pt x="191" y="344"/>
                  </a:lnTo>
                  <a:lnTo>
                    <a:pt x="194" y="350"/>
                  </a:lnTo>
                  <a:lnTo>
                    <a:pt x="195" y="355"/>
                  </a:lnTo>
                  <a:lnTo>
                    <a:pt x="197" y="361"/>
                  </a:lnTo>
                  <a:lnTo>
                    <a:pt x="198" y="368"/>
                  </a:lnTo>
                  <a:lnTo>
                    <a:pt x="199" y="373"/>
                  </a:lnTo>
                  <a:lnTo>
                    <a:pt x="201" y="380"/>
                  </a:lnTo>
                  <a:lnTo>
                    <a:pt x="203" y="386"/>
                  </a:lnTo>
                  <a:lnTo>
                    <a:pt x="205" y="393"/>
                  </a:lnTo>
                  <a:lnTo>
                    <a:pt x="206" y="398"/>
                  </a:lnTo>
                  <a:lnTo>
                    <a:pt x="206" y="404"/>
                  </a:lnTo>
                  <a:lnTo>
                    <a:pt x="208" y="410"/>
                  </a:lnTo>
                  <a:lnTo>
                    <a:pt x="209" y="416"/>
                  </a:lnTo>
                  <a:lnTo>
                    <a:pt x="210" y="423"/>
                  </a:lnTo>
                  <a:lnTo>
                    <a:pt x="213" y="428"/>
                  </a:lnTo>
                  <a:lnTo>
                    <a:pt x="214" y="435"/>
                  </a:lnTo>
                  <a:lnTo>
                    <a:pt x="214" y="441"/>
                  </a:lnTo>
                  <a:lnTo>
                    <a:pt x="216" y="446"/>
                  </a:lnTo>
                  <a:lnTo>
                    <a:pt x="217" y="453"/>
                  </a:lnTo>
                  <a:lnTo>
                    <a:pt x="219" y="459"/>
                  </a:lnTo>
                  <a:lnTo>
                    <a:pt x="220" y="466"/>
                  </a:lnTo>
                  <a:lnTo>
                    <a:pt x="221" y="471"/>
                  </a:lnTo>
                  <a:lnTo>
                    <a:pt x="223" y="478"/>
                  </a:lnTo>
                  <a:lnTo>
                    <a:pt x="224" y="485"/>
                  </a:lnTo>
                  <a:lnTo>
                    <a:pt x="224" y="489"/>
                  </a:lnTo>
                  <a:lnTo>
                    <a:pt x="225" y="494"/>
                  </a:lnTo>
                  <a:lnTo>
                    <a:pt x="225" y="501"/>
                  </a:lnTo>
                  <a:lnTo>
                    <a:pt x="227" y="507"/>
                  </a:lnTo>
                  <a:lnTo>
                    <a:pt x="228" y="511"/>
                  </a:lnTo>
                  <a:lnTo>
                    <a:pt x="230" y="518"/>
                  </a:lnTo>
                  <a:lnTo>
                    <a:pt x="230" y="523"/>
                  </a:lnTo>
                  <a:lnTo>
                    <a:pt x="231" y="529"/>
                  </a:lnTo>
                  <a:lnTo>
                    <a:pt x="231" y="534"/>
                  </a:lnTo>
                  <a:lnTo>
                    <a:pt x="232" y="539"/>
                  </a:lnTo>
                  <a:lnTo>
                    <a:pt x="234" y="544"/>
                  </a:lnTo>
                  <a:lnTo>
                    <a:pt x="234" y="550"/>
                  </a:lnTo>
                  <a:lnTo>
                    <a:pt x="234" y="554"/>
                  </a:lnTo>
                  <a:lnTo>
                    <a:pt x="235" y="558"/>
                  </a:lnTo>
                  <a:lnTo>
                    <a:pt x="235" y="563"/>
                  </a:lnTo>
                  <a:lnTo>
                    <a:pt x="238" y="567"/>
                  </a:lnTo>
                  <a:lnTo>
                    <a:pt x="238" y="576"/>
                  </a:lnTo>
                  <a:lnTo>
                    <a:pt x="239" y="584"/>
                  </a:lnTo>
                  <a:lnTo>
                    <a:pt x="239" y="591"/>
                  </a:lnTo>
                  <a:lnTo>
                    <a:pt x="242" y="598"/>
                  </a:lnTo>
                  <a:lnTo>
                    <a:pt x="242" y="603"/>
                  </a:lnTo>
                  <a:lnTo>
                    <a:pt x="242" y="609"/>
                  </a:lnTo>
                  <a:lnTo>
                    <a:pt x="242" y="613"/>
                  </a:lnTo>
                  <a:lnTo>
                    <a:pt x="243" y="617"/>
                  </a:lnTo>
                  <a:lnTo>
                    <a:pt x="241" y="618"/>
                  </a:lnTo>
                  <a:lnTo>
                    <a:pt x="235" y="620"/>
                  </a:lnTo>
                  <a:lnTo>
                    <a:pt x="227" y="618"/>
                  </a:lnTo>
                  <a:lnTo>
                    <a:pt x="219" y="618"/>
                  </a:lnTo>
                  <a:lnTo>
                    <a:pt x="214" y="617"/>
                  </a:lnTo>
                  <a:lnTo>
                    <a:pt x="209" y="617"/>
                  </a:lnTo>
                  <a:lnTo>
                    <a:pt x="205" y="616"/>
                  </a:lnTo>
                  <a:lnTo>
                    <a:pt x="202" y="616"/>
                  </a:lnTo>
                  <a:lnTo>
                    <a:pt x="197" y="614"/>
                  </a:lnTo>
                  <a:lnTo>
                    <a:pt x="195" y="614"/>
                  </a:lnTo>
                  <a:lnTo>
                    <a:pt x="228" y="603"/>
                  </a:lnTo>
                  <a:lnTo>
                    <a:pt x="227" y="601"/>
                  </a:lnTo>
                  <a:lnTo>
                    <a:pt x="223" y="594"/>
                  </a:lnTo>
                  <a:lnTo>
                    <a:pt x="221" y="590"/>
                  </a:lnTo>
                  <a:lnTo>
                    <a:pt x="219" y="584"/>
                  </a:lnTo>
                  <a:lnTo>
                    <a:pt x="214" y="577"/>
                  </a:lnTo>
                  <a:lnTo>
                    <a:pt x="213" y="572"/>
                  </a:lnTo>
                  <a:lnTo>
                    <a:pt x="208" y="563"/>
                  </a:lnTo>
                  <a:lnTo>
                    <a:pt x="205" y="555"/>
                  </a:lnTo>
                  <a:lnTo>
                    <a:pt x="199" y="547"/>
                  </a:lnTo>
                  <a:lnTo>
                    <a:pt x="195" y="539"/>
                  </a:lnTo>
                  <a:lnTo>
                    <a:pt x="194" y="533"/>
                  </a:lnTo>
                  <a:lnTo>
                    <a:pt x="191" y="528"/>
                  </a:lnTo>
                  <a:lnTo>
                    <a:pt x="188" y="523"/>
                  </a:lnTo>
                  <a:lnTo>
                    <a:pt x="187" y="518"/>
                  </a:lnTo>
                  <a:lnTo>
                    <a:pt x="184" y="514"/>
                  </a:lnTo>
                  <a:lnTo>
                    <a:pt x="181" y="508"/>
                  </a:lnTo>
                  <a:lnTo>
                    <a:pt x="179" y="503"/>
                  </a:lnTo>
                  <a:lnTo>
                    <a:pt x="177" y="499"/>
                  </a:lnTo>
                  <a:lnTo>
                    <a:pt x="175" y="493"/>
                  </a:lnTo>
                  <a:lnTo>
                    <a:pt x="172" y="486"/>
                  </a:lnTo>
                  <a:lnTo>
                    <a:pt x="169" y="481"/>
                  </a:lnTo>
                  <a:lnTo>
                    <a:pt x="166" y="477"/>
                  </a:lnTo>
                  <a:lnTo>
                    <a:pt x="165" y="470"/>
                  </a:lnTo>
                  <a:lnTo>
                    <a:pt x="162" y="466"/>
                  </a:lnTo>
                  <a:lnTo>
                    <a:pt x="159" y="459"/>
                  </a:lnTo>
                  <a:lnTo>
                    <a:pt x="157" y="455"/>
                  </a:lnTo>
                  <a:lnTo>
                    <a:pt x="154" y="449"/>
                  </a:lnTo>
                  <a:lnTo>
                    <a:pt x="153" y="443"/>
                  </a:lnTo>
                  <a:lnTo>
                    <a:pt x="150" y="438"/>
                  </a:lnTo>
                  <a:lnTo>
                    <a:pt x="147" y="432"/>
                  </a:lnTo>
                  <a:lnTo>
                    <a:pt x="144" y="428"/>
                  </a:lnTo>
                  <a:lnTo>
                    <a:pt x="143" y="423"/>
                  </a:lnTo>
                  <a:lnTo>
                    <a:pt x="140" y="417"/>
                  </a:lnTo>
                  <a:lnTo>
                    <a:pt x="139" y="413"/>
                  </a:lnTo>
                  <a:lnTo>
                    <a:pt x="136" y="406"/>
                  </a:lnTo>
                  <a:lnTo>
                    <a:pt x="133" y="402"/>
                  </a:lnTo>
                  <a:lnTo>
                    <a:pt x="132" y="397"/>
                  </a:lnTo>
                  <a:lnTo>
                    <a:pt x="129" y="393"/>
                  </a:lnTo>
                  <a:lnTo>
                    <a:pt x="125" y="383"/>
                  </a:lnTo>
                  <a:lnTo>
                    <a:pt x="124" y="375"/>
                  </a:lnTo>
                  <a:lnTo>
                    <a:pt x="118" y="365"/>
                  </a:lnTo>
                  <a:lnTo>
                    <a:pt x="117" y="358"/>
                  </a:lnTo>
                  <a:lnTo>
                    <a:pt x="114" y="350"/>
                  </a:lnTo>
                  <a:lnTo>
                    <a:pt x="113" y="344"/>
                  </a:lnTo>
                  <a:lnTo>
                    <a:pt x="110" y="337"/>
                  </a:lnTo>
                  <a:lnTo>
                    <a:pt x="109" y="332"/>
                  </a:lnTo>
                  <a:lnTo>
                    <a:pt x="107" y="326"/>
                  </a:lnTo>
                  <a:lnTo>
                    <a:pt x="106" y="321"/>
                  </a:lnTo>
                  <a:lnTo>
                    <a:pt x="103" y="315"/>
                  </a:lnTo>
                  <a:lnTo>
                    <a:pt x="102" y="308"/>
                  </a:lnTo>
                  <a:lnTo>
                    <a:pt x="100" y="304"/>
                  </a:lnTo>
                  <a:lnTo>
                    <a:pt x="100" y="299"/>
                  </a:lnTo>
                  <a:lnTo>
                    <a:pt x="98" y="293"/>
                  </a:lnTo>
                  <a:lnTo>
                    <a:pt x="96" y="288"/>
                  </a:lnTo>
                  <a:lnTo>
                    <a:pt x="95" y="284"/>
                  </a:lnTo>
                  <a:lnTo>
                    <a:pt x="93" y="278"/>
                  </a:lnTo>
                  <a:lnTo>
                    <a:pt x="92" y="273"/>
                  </a:lnTo>
                  <a:lnTo>
                    <a:pt x="92" y="269"/>
                  </a:lnTo>
                  <a:lnTo>
                    <a:pt x="89" y="263"/>
                  </a:lnTo>
                  <a:lnTo>
                    <a:pt x="89" y="259"/>
                  </a:lnTo>
                  <a:lnTo>
                    <a:pt x="88" y="255"/>
                  </a:lnTo>
                  <a:lnTo>
                    <a:pt x="87" y="249"/>
                  </a:lnTo>
                  <a:lnTo>
                    <a:pt x="85" y="245"/>
                  </a:lnTo>
                  <a:lnTo>
                    <a:pt x="84" y="241"/>
                  </a:lnTo>
                  <a:lnTo>
                    <a:pt x="81" y="231"/>
                  </a:lnTo>
                  <a:lnTo>
                    <a:pt x="80" y="224"/>
                  </a:lnTo>
                  <a:lnTo>
                    <a:pt x="77" y="216"/>
                  </a:lnTo>
                  <a:lnTo>
                    <a:pt x="76" y="209"/>
                  </a:lnTo>
                  <a:lnTo>
                    <a:pt x="74" y="202"/>
                  </a:lnTo>
                  <a:lnTo>
                    <a:pt x="73" y="195"/>
                  </a:lnTo>
                  <a:lnTo>
                    <a:pt x="71" y="189"/>
                  </a:lnTo>
                  <a:lnTo>
                    <a:pt x="70" y="183"/>
                  </a:lnTo>
                  <a:lnTo>
                    <a:pt x="69" y="178"/>
                  </a:lnTo>
                  <a:lnTo>
                    <a:pt x="67" y="172"/>
                  </a:lnTo>
                  <a:lnTo>
                    <a:pt x="66" y="167"/>
                  </a:lnTo>
                  <a:lnTo>
                    <a:pt x="65" y="162"/>
                  </a:lnTo>
                  <a:lnTo>
                    <a:pt x="65" y="158"/>
                  </a:lnTo>
                  <a:lnTo>
                    <a:pt x="65" y="156"/>
                  </a:lnTo>
                  <a:lnTo>
                    <a:pt x="63" y="149"/>
                  </a:lnTo>
                  <a:lnTo>
                    <a:pt x="62" y="145"/>
                  </a:lnTo>
                  <a:lnTo>
                    <a:pt x="62" y="142"/>
                  </a:lnTo>
                  <a:lnTo>
                    <a:pt x="0" y="288"/>
                  </a:lnTo>
                  <a:lnTo>
                    <a:pt x="10" y="74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5" name="Freeform 115">
              <a:extLst>
                <a:ext uri="{FF2B5EF4-FFF2-40B4-BE49-F238E27FC236}">
                  <a16:creationId xmlns:a16="http://schemas.microsoft.com/office/drawing/2014/main" id="{A5857926-2EF0-42C7-8585-CFCBAD502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090"/>
              <a:ext cx="37" cy="107"/>
            </a:xfrm>
            <a:custGeom>
              <a:avLst/>
              <a:gdLst>
                <a:gd name="T0" fmla="*/ 0 w 37"/>
                <a:gd name="T1" fmla="*/ 0 h 107"/>
                <a:gd name="T2" fmla="*/ 4 w 37"/>
                <a:gd name="T3" fmla="*/ 2 h 107"/>
                <a:gd name="T4" fmla="*/ 10 w 37"/>
                <a:gd name="T5" fmla="*/ 5 h 107"/>
                <a:gd name="T6" fmla="*/ 15 w 37"/>
                <a:gd name="T7" fmla="*/ 9 h 107"/>
                <a:gd name="T8" fmla="*/ 22 w 37"/>
                <a:gd name="T9" fmla="*/ 13 h 107"/>
                <a:gd name="T10" fmla="*/ 28 w 37"/>
                <a:gd name="T11" fmla="*/ 18 h 107"/>
                <a:gd name="T12" fmla="*/ 32 w 37"/>
                <a:gd name="T13" fmla="*/ 22 h 107"/>
                <a:gd name="T14" fmla="*/ 36 w 37"/>
                <a:gd name="T15" fmla="*/ 23 h 107"/>
                <a:gd name="T16" fmla="*/ 37 w 37"/>
                <a:gd name="T17" fmla="*/ 27 h 107"/>
                <a:gd name="T18" fmla="*/ 35 w 37"/>
                <a:gd name="T19" fmla="*/ 34 h 107"/>
                <a:gd name="T20" fmla="*/ 32 w 37"/>
                <a:gd name="T21" fmla="*/ 41 h 107"/>
                <a:gd name="T22" fmla="*/ 28 w 37"/>
                <a:gd name="T23" fmla="*/ 48 h 107"/>
                <a:gd name="T24" fmla="*/ 25 w 37"/>
                <a:gd name="T25" fmla="*/ 56 h 107"/>
                <a:gd name="T26" fmla="*/ 22 w 37"/>
                <a:gd name="T27" fmla="*/ 59 h 107"/>
                <a:gd name="T28" fmla="*/ 21 w 37"/>
                <a:gd name="T29" fmla="*/ 64 h 107"/>
                <a:gd name="T30" fmla="*/ 18 w 37"/>
                <a:gd name="T31" fmla="*/ 70 h 107"/>
                <a:gd name="T32" fmla="*/ 17 w 37"/>
                <a:gd name="T33" fmla="*/ 75 h 107"/>
                <a:gd name="T34" fmla="*/ 14 w 37"/>
                <a:gd name="T35" fmla="*/ 81 h 107"/>
                <a:gd name="T36" fmla="*/ 13 w 37"/>
                <a:gd name="T37" fmla="*/ 88 h 107"/>
                <a:gd name="T38" fmla="*/ 11 w 37"/>
                <a:gd name="T39" fmla="*/ 92 h 107"/>
                <a:gd name="T40" fmla="*/ 11 w 37"/>
                <a:gd name="T41" fmla="*/ 96 h 107"/>
                <a:gd name="T42" fmla="*/ 9 w 37"/>
                <a:gd name="T43" fmla="*/ 102 h 107"/>
                <a:gd name="T44" fmla="*/ 9 w 37"/>
                <a:gd name="T45" fmla="*/ 107 h 107"/>
                <a:gd name="T46" fmla="*/ 4 w 37"/>
                <a:gd name="T47" fmla="*/ 107 h 107"/>
                <a:gd name="T48" fmla="*/ 0 w 37"/>
                <a:gd name="T49" fmla="*/ 107 h 107"/>
                <a:gd name="T50" fmla="*/ 0 w 37"/>
                <a:gd name="T51" fmla="*/ 102 h 107"/>
                <a:gd name="T52" fmla="*/ 3 w 37"/>
                <a:gd name="T53" fmla="*/ 97 h 107"/>
                <a:gd name="T54" fmla="*/ 3 w 37"/>
                <a:gd name="T55" fmla="*/ 93 h 107"/>
                <a:gd name="T56" fmla="*/ 4 w 37"/>
                <a:gd name="T57" fmla="*/ 91 h 107"/>
                <a:gd name="T58" fmla="*/ 7 w 37"/>
                <a:gd name="T59" fmla="*/ 82 h 107"/>
                <a:gd name="T60" fmla="*/ 11 w 37"/>
                <a:gd name="T61" fmla="*/ 77 h 107"/>
                <a:gd name="T62" fmla="*/ 11 w 37"/>
                <a:gd name="T63" fmla="*/ 71 h 107"/>
                <a:gd name="T64" fmla="*/ 13 w 37"/>
                <a:gd name="T65" fmla="*/ 66 h 107"/>
                <a:gd name="T66" fmla="*/ 15 w 37"/>
                <a:gd name="T67" fmla="*/ 62 h 107"/>
                <a:gd name="T68" fmla="*/ 17 w 37"/>
                <a:gd name="T69" fmla="*/ 59 h 107"/>
                <a:gd name="T70" fmla="*/ 18 w 37"/>
                <a:gd name="T71" fmla="*/ 52 h 107"/>
                <a:gd name="T72" fmla="*/ 20 w 37"/>
                <a:gd name="T73" fmla="*/ 46 h 107"/>
                <a:gd name="T74" fmla="*/ 21 w 37"/>
                <a:gd name="T75" fmla="*/ 42 h 107"/>
                <a:gd name="T76" fmla="*/ 24 w 37"/>
                <a:gd name="T77" fmla="*/ 38 h 107"/>
                <a:gd name="T78" fmla="*/ 18 w 37"/>
                <a:gd name="T79" fmla="*/ 35 h 107"/>
                <a:gd name="T80" fmla="*/ 15 w 37"/>
                <a:gd name="T81" fmla="*/ 34 h 107"/>
                <a:gd name="T82" fmla="*/ 11 w 37"/>
                <a:gd name="T83" fmla="*/ 31 h 107"/>
                <a:gd name="T84" fmla="*/ 9 w 37"/>
                <a:gd name="T85" fmla="*/ 30 h 107"/>
                <a:gd name="T86" fmla="*/ 4 w 37"/>
                <a:gd name="T87" fmla="*/ 24 h 107"/>
                <a:gd name="T88" fmla="*/ 3 w 37"/>
                <a:gd name="T89" fmla="*/ 20 h 107"/>
                <a:gd name="T90" fmla="*/ 2 w 37"/>
                <a:gd name="T91" fmla="*/ 15 h 107"/>
                <a:gd name="T92" fmla="*/ 2 w 37"/>
                <a:gd name="T93" fmla="*/ 11 h 107"/>
                <a:gd name="T94" fmla="*/ 0 w 37"/>
                <a:gd name="T95" fmla="*/ 8 h 107"/>
                <a:gd name="T96" fmla="*/ 0 w 37"/>
                <a:gd name="T97" fmla="*/ 7 h 107"/>
                <a:gd name="T98" fmla="*/ 0 w 37"/>
                <a:gd name="T99" fmla="*/ 0 h 107"/>
                <a:gd name="T100" fmla="*/ 0 w 37"/>
                <a:gd name="T10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" h="107">
                  <a:moveTo>
                    <a:pt x="0" y="0"/>
                  </a:moveTo>
                  <a:lnTo>
                    <a:pt x="4" y="2"/>
                  </a:lnTo>
                  <a:lnTo>
                    <a:pt x="10" y="5"/>
                  </a:lnTo>
                  <a:lnTo>
                    <a:pt x="15" y="9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2" y="22"/>
                  </a:lnTo>
                  <a:lnTo>
                    <a:pt x="36" y="23"/>
                  </a:lnTo>
                  <a:lnTo>
                    <a:pt x="37" y="27"/>
                  </a:lnTo>
                  <a:lnTo>
                    <a:pt x="35" y="34"/>
                  </a:lnTo>
                  <a:lnTo>
                    <a:pt x="32" y="41"/>
                  </a:lnTo>
                  <a:lnTo>
                    <a:pt x="28" y="48"/>
                  </a:lnTo>
                  <a:lnTo>
                    <a:pt x="25" y="56"/>
                  </a:lnTo>
                  <a:lnTo>
                    <a:pt x="22" y="59"/>
                  </a:lnTo>
                  <a:lnTo>
                    <a:pt x="21" y="64"/>
                  </a:lnTo>
                  <a:lnTo>
                    <a:pt x="18" y="70"/>
                  </a:lnTo>
                  <a:lnTo>
                    <a:pt x="17" y="75"/>
                  </a:lnTo>
                  <a:lnTo>
                    <a:pt x="14" y="81"/>
                  </a:lnTo>
                  <a:lnTo>
                    <a:pt x="13" y="88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9" y="102"/>
                  </a:lnTo>
                  <a:lnTo>
                    <a:pt x="9" y="107"/>
                  </a:lnTo>
                  <a:lnTo>
                    <a:pt x="4" y="107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3" y="97"/>
                  </a:lnTo>
                  <a:lnTo>
                    <a:pt x="3" y="93"/>
                  </a:lnTo>
                  <a:lnTo>
                    <a:pt x="4" y="91"/>
                  </a:lnTo>
                  <a:lnTo>
                    <a:pt x="7" y="82"/>
                  </a:lnTo>
                  <a:lnTo>
                    <a:pt x="11" y="77"/>
                  </a:lnTo>
                  <a:lnTo>
                    <a:pt x="11" y="71"/>
                  </a:lnTo>
                  <a:lnTo>
                    <a:pt x="13" y="66"/>
                  </a:lnTo>
                  <a:lnTo>
                    <a:pt x="15" y="62"/>
                  </a:lnTo>
                  <a:lnTo>
                    <a:pt x="17" y="59"/>
                  </a:lnTo>
                  <a:lnTo>
                    <a:pt x="18" y="52"/>
                  </a:lnTo>
                  <a:lnTo>
                    <a:pt x="20" y="46"/>
                  </a:lnTo>
                  <a:lnTo>
                    <a:pt x="21" y="42"/>
                  </a:lnTo>
                  <a:lnTo>
                    <a:pt x="24" y="38"/>
                  </a:lnTo>
                  <a:lnTo>
                    <a:pt x="18" y="35"/>
                  </a:lnTo>
                  <a:lnTo>
                    <a:pt x="15" y="34"/>
                  </a:lnTo>
                  <a:lnTo>
                    <a:pt x="11" y="31"/>
                  </a:lnTo>
                  <a:lnTo>
                    <a:pt x="9" y="30"/>
                  </a:lnTo>
                  <a:lnTo>
                    <a:pt x="4" y="24"/>
                  </a:lnTo>
                  <a:lnTo>
                    <a:pt x="3" y="20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6" name="Freeform 116">
              <a:extLst>
                <a:ext uri="{FF2B5EF4-FFF2-40B4-BE49-F238E27FC236}">
                  <a16:creationId xmlns:a16="http://schemas.microsoft.com/office/drawing/2014/main" id="{BD79D3B4-AB98-4154-9EB2-76CB485E6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2095"/>
              <a:ext cx="29" cy="98"/>
            </a:xfrm>
            <a:custGeom>
              <a:avLst/>
              <a:gdLst>
                <a:gd name="T0" fmla="*/ 7 w 29"/>
                <a:gd name="T1" fmla="*/ 43 h 98"/>
                <a:gd name="T2" fmla="*/ 8 w 29"/>
                <a:gd name="T3" fmla="*/ 39 h 98"/>
                <a:gd name="T4" fmla="*/ 11 w 29"/>
                <a:gd name="T5" fmla="*/ 35 h 98"/>
                <a:gd name="T6" fmla="*/ 14 w 29"/>
                <a:gd name="T7" fmla="*/ 29 h 98"/>
                <a:gd name="T8" fmla="*/ 18 w 29"/>
                <a:gd name="T9" fmla="*/ 25 h 98"/>
                <a:gd name="T10" fmla="*/ 21 w 29"/>
                <a:gd name="T11" fmla="*/ 18 h 98"/>
                <a:gd name="T12" fmla="*/ 23 w 29"/>
                <a:gd name="T13" fmla="*/ 13 h 98"/>
                <a:gd name="T14" fmla="*/ 26 w 29"/>
                <a:gd name="T15" fmla="*/ 7 h 98"/>
                <a:gd name="T16" fmla="*/ 29 w 29"/>
                <a:gd name="T17" fmla="*/ 3 h 98"/>
                <a:gd name="T18" fmla="*/ 23 w 29"/>
                <a:gd name="T19" fmla="*/ 0 h 98"/>
                <a:gd name="T20" fmla="*/ 19 w 29"/>
                <a:gd name="T21" fmla="*/ 3 h 98"/>
                <a:gd name="T22" fmla="*/ 18 w 29"/>
                <a:gd name="T23" fmla="*/ 8 h 98"/>
                <a:gd name="T24" fmla="*/ 14 w 29"/>
                <a:gd name="T25" fmla="*/ 14 h 98"/>
                <a:gd name="T26" fmla="*/ 11 w 29"/>
                <a:gd name="T27" fmla="*/ 21 h 98"/>
                <a:gd name="T28" fmla="*/ 8 w 29"/>
                <a:gd name="T29" fmla="*/ 28 h 98"/>
                <a:gd name="T30" fmla="*/ 5 w 29"/>
                <a:gd name="T31" fmla="*/ 35 h 98"/>
                <a:gd name="T32" fmla="*/ 3 w 29"/>
                <a:gd name="T33" fmla="*/ 39 h 98"/>
                <a:gd name="T34" fmla="*/ 0 w 29"/>
                <a:gd name="T35" fmla="*/ 46 h 98"/>
                <a:gd name="T36" fmla="*/ 11 w 29"/>
                <a:gd name="T37" fmla="*/ 57 h 98"/>
                <a:gd name="T38" fmla="*/ 11 w 29"/>
                <a:gd name="T39" fmla="*/ 58 h 98"/>
                <a:gd name="T40" fmla="*/ 11 w 29"/>
                <a:gd name="T41" fmla="*/ 64 h 98"/>
                <a:gd name="T42" fmla="*/ 10 w 29"/>
                <a:gd name="T43" fmla="*/ 69 h 98"/>
                <a:gd name="T44" fmla="*/ 10 w 29"/>
                <a:gd name="T45" fmla="*/ 75 h 98"/>
                <a:gd name="T46" fmla="*/ 10 w 29"/>
                <a:gd name="T47" fmla="*/ 80 h 98"/>
                <a:gd name="T48" fmla="*/ 10 w 29"/>
                <a:gd name="T49" fmla="*/ 87 h 98"/>
                <a:gd name="T50" fmla="*/ 10 w 29"/>
                <a:gd name="T51" fmla="*/ 91 h 98"/>
                <a:gd name="T52" fmla="*/ 11 w 29"/>
                <a:gd name="T53" fmla="*/ 97 h 98"/>
                <a:gd name="T54" fmla="*/ 16 w 29"/>
                <a:gd name="T55" fmla="*/ 98 h 98"/>
                <a:gd name="T56" fmla="*/ 15 w 29"/>
                <a:gd name="T57" fmla="*/ 57 h 98"/>
                <a:gd name="T58" fmla="*/ 14 w 29"/>
                <a:gd name="T59" fmla="*/ 51 h 98"/>
                <a:gd name="T60" fmla="*/ 11 w 29"/>
                <a:gd name="T61" fmla="*/ 47 h 98"/>
                <a:gd name="T62" fmla="*/ 7 w 29"/>
                <a:gd name="T63" fmla="*/ 44 h 98"/>
                <a:gd name="T64" fmla="*/ 7 w 29"/>
                <a:gd name="T65" fmla="*/ 43 h 98"/>
                <a:gd name="T66" fmla="*/ 7 w 29"/>
                <a:gd name="T67" fmla="*/ 4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" h="98">
                  <a:moveTo>
                    <a:pt x="7" y="43"/>
                  </a:moveTo>
                  <a:lnTo>
                    <a:pt x="8" y="39"/>
                  </a:lnTo>
                  <a:lnTo>
                    <a:pt x="11" y="35"/>
                  </a:lnTo>
                  <a:lnTo>
                    <a:pt x="14" y="29"/>
                  </a:lnTo>
                  <a:lnTo>
                    <a:pt x="18" y="25"/>
                  </a:lnTo>
                  <a:lnTo>
                    <a:pt x="21" y="18"/>
                  </a:lnTo>
                  <a:lnTo>
                    <a:pt x="23" y="13"/>
                  </a:lnTo>
                  <a:lnTo>
                    <a:pt x="26" y="7"/>
                  </a:lnTo>
                  <a:lnTo>
                    <a:pt x="29" y="3"/>
                  </a:lnTo>
                  <a:lnTo>
                    <a:pt x="23" y="0"/>
                  </a:lnTo>
                  <a:lnTo>
                    <a:pt x="19" y="3"/>
                  </a:lnTo>
                  <a:lnTo>
                    <a:pt x="18" y="8"/>
                  </a:lnTo>
                  <a:lnTo>
                    <a:pt x="14" y="14"/>
                  </a:lnTo>
                  <a:lnTo>
                    <a:pt x="11" y="21"/>
                  </a:lnTo>
                  <a:lnTo>
                    <a:pt x="8" y="28"/>
                  </a:lnTo>
                  <a:lnTo>
                    <a:pt x="5" y="35"/>
                  </a:lnTo>
                  <a:lnTo>
                    <a:pt x="3" y="39"/>
                  </a:lnTo>
                  <a:lnTo>
                    <a:pt x="0" y="46"/>
                  </a:lnTo>
                  <a:lnTo>
                    <a:pt x="11" y="57"/>
                  </a:lnTo>
                  <a:lnTo>
                    <a:pt x="11" y="58"/>
                  </a:lnTo>
                  <a:lnTo>
                    <a:pt x="11" y="64"/>
                  </a:lnTo>
                  <a:lnTo>
                    <a:pt x="10" y="69"/>
                  </a:lnTo>
                  <a:lnTo>
                    <a:pt x="10" y="75"/>
                  </a:lnTo>
                  <a:lnTo>
                    <a:pt x="10" y="80"/>
                  </a:lnTo>
                  <a:lnTo>
                    <a:pt x="10" y="87"/>
                  </a:lnTo>
                  <a:lnTo>
                    <a:pt x="10" y="91"/>
                  </a:lnTo>
                  <a:lnTo>
                    <a:pt x="11" y="97"/>
                  </a:lnTo>
                  <a:lnTo>
                    <a:pt x="16" y="98"/>
                  </a:lnTo>
                  <a:lnTo>
                    <a:pt x="15" y="57"/>
                  </a:lnTo>
                  <a:lnTo>
                    <a:pt x="14" y="51"/>
                  </a:lnTo>
                  <a:lnTo>
                    <a:pt x="11" y="47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7" name="Freeform 117">
              <a:extLst>
                <a:ext uri="{FF2B5EF4-FFF2-40B4-BE49-F238E27FC236}">
                  <a16:creationId xmlns:a16="http://schemas.microsoft.com/office/drawing/2014/main" id="{E7E23CDE-FF92-407A-9B10-1B54BFFC2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2243"/>
              <a:ext cx="109" cy="214"/>
            </a:xfrm>
            <a:custGeom>
              <a:avLst/>
              <a:gdLst>
                <a:gd name="T0" fmla="*/ 10 w 109"/>
                <a:gd name="T1" fmla="*/ 0 h 214"/>
                <a:gd name="T2" fmla="*/ 109 w 109"/>
                <a:gd name="T3" fmla="*/ 214 h 214"/>
                <a:gd name="T4" fmla="*/ 99 w 109"/>
                <a:gd name="T5" fmla="*/ 214 h 214"/>
                <a:gd name="T6" fmla="*/ 0 w 109"/>
                <a:gd name="T7" fmla="*/ 8 h 214"/>
                <a:gd name="T8" fmla="*/ 10 w 109"/>
                <a:gd name="T9" fmla="*/ 0 h 214"/>
                <a:gd name="T10" fmla="*/ 10 w 109"/>
                <a:gd name="T1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214">
                  <a:moveTo>
                    <a:pt x="10" y="0"/>
                  </a:moveTo>
                  <a:lnTo>
                    <a:pt x="109" y="214"/>
                  </a:lnTo>
                  <a:lnTo>
                    <a:pt x="99" y="21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8" name="Freeform 118">
              <a:extLst>
                <a:ext uri="{FF2B5EF4-FFF2-40B4-BE49-F238E27FC236}">
                  <a16:creationId xmlns:a16="http://schemas.microsoft.com/office/drawing/2014/main" id="{F242D29A-CCA4-40A0-94F2-5CA77349A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460"/>
              <a:ext cx="30" cy="9"/>
            </a:xfrm>
            <a:custGeom>
              <a:avLst/>
              <a:gdLst>
                <a:gd name="T0" fmla="*/ 26 w 30"/>
                <a:gd name="T1" fmla="*/ 0 h 9"/>
                <a:gd name="T2" fmla="*/ 0 w 30"/>
                <a:gd name="T3" fmla="*/ 4 h 9"/>
                <a:gd name="T4" fmla="*/ 2 w 30"/>
                <a:gd name="T5" fmla="*/ 9 h 9"/>
                <a:gd name="T6" fmla="*/ 30 w 30"/>
                <a:gd name="T7" fmla="*/ 7 h 9"/>
                <a:gd name="T8" fmla="*/ 26 w 30"/>
                <a:gd name="T9" fmla="*/ 0 h 9"/>
                <a:gd name="T10" fmla="*/ 26 w 3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26" y="0"/>
                  </a:moveTo>
                  <a:lnTo>
                    <a:pt x="0" y="4"/>
                  </a:lnTo>
                  <a:lnTo>
                    <a:pt x="2" y="9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9" name="Freeform 119">
              <a:extLst>
                <a:ext uri="{FF2B5EF4-FFF2-40B4-BE49-F238E27FC236}">
                  <a16:creationId xmlns:a16="http://schemas.microsoft.com/office/drawing/2014/main" id="{9FCE6BFF-7B8E-4EC8-A3CE-C245E199E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298"/>
              <a:ext cx="76" cy="186"/>
            </a:xfrm>
            <a:custGeom>
              <a:avLst/>
              <a:gdLst>
                <a:gd name="T0" fmla="*/ 7 w 76"/>
                <a:gd name="T1" fmla="*/ 0 h 186"/>
                <a:gd name="T2" fmla="*/ 76 w 76"/>
                <a:gd name="T3" fmla="*/ 169 h 186"/>
                <a:gd name="T4" fmla="*/ 75 w 76"/>
                <a:gd name="T5" fmla="*/ 186 h 186"/>
                <a:gd name="T6" fmla="*/ 0 w 76"/>
                <a:gd name="T7" fmla="*/ 8 h 186"/>
                <a:gd name="T8" fmla="*/ 7 w 76"/>
                <a:gd name="T9" fmla="*/ 0 h 186"/>
                <a:gd name="T10" fmla="*/ 7 w 76"/>
                <a:gd name="T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86">
                  <a:moveTo>
                    <a:pt x="7" y="0"/>
                  </a:moveTo>
                  <a:lnTo>
                    <a:pt x="76" y="169"/>
                  </a:lnTo>
                  <a:lnTo>
                    <a:pt x="75" y="186"/>
                  </a:lnTo>
                  <a:lnTo>
                    <a:pt x="0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0" name="Freeform 120">
              <a:extLst>
                <a:ext uri="{FF2B5EF4-FFF2-40B4-BE49-F238E27FC236}">
                  <a16:creationId xmlns:a16="http://schemas.microsoft.com/office/drawing/2014/main" id="{C731AB85-C1FD-4AB4-B610-1918DC942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3065"/>
              <a:ext cx="717" cy="21"/>
            </a:xfrm>
            <a:custGeom>
              <a:avLst/>
              <a:gdLst>
                <a:gd name="T0" fmla="*/ 14 w 717"/>
                <a:gd name="T1" fmla="*/ 0 h 21"/>
                <a:gd name="T2" fmla="*/ 6 w 717"/>
                <a:gd name="T3" fmla="*/ 14 h 21"/>
                <a:gd name="T4" fmla="*/ 15 w 717"/>
                <a:gd name="T5" fmla="*/ 12 h 21"/>
                <a:gd name="T6" fmla="*/ 26 w 717"/>
                <a:gd name="T7" fmla="*/ 12 h 21"/>
                <a:gd name="T8" fmla="*/ 36 w 717"/>
                <a:gd name="T9" fmla="*/ 12 h 21"/>
                <a:gd name="T10" fmla="*/ 47 w 717"/>
                <a:gd name="T11" fmla="*/ 12 h 21"/>
                <a:gd name="T12" fmla="*/ 59 w 717"/>
                <a:gd name="T13" fmla="*/ 12 h 21"/>
                <a:gd name="T14" fmla="*/ 73 w 717"/>
                <a:gd name="T15" fmla="*/ 12 h 21"/>
                <a:gd name="T16" fmla="*/ 87 w 717"/>
                <a:gd name="T17" fmla="*/ 12 h 21"/>
                <a:gd name="T18" fmla="*/ 102 w 717"/>
                <a:gd name="T19" fmla="*/ 12 h 21"/>
                <a:gd name="T20" fmla="*/ 117 w 717"/>
                <a:gd name="T21" fmla="*/ 12 h 21"/>
                <a:gd name="T22" fmla="*/ 134 w 717"/>
                <a:gd name="T23" fmla="*/ 12 h 21"/>
                <a:gd name="T24" fmla="*/ 149 w 717"/>
                <a:gd name="T25" fmla="*/ 12 h 21"/>
                <a:gd name="T26" fmla="*/ 167 w 717"/>
                <a:gd name="T27" fmla="*/ 12 h 21"/>
                <a:gd name="T28" fmla="*/ 184 w 717"/>
                <a:gd name="T29" fmla="*/ 14 h 21"/>
                <a:gd name="T30" fmla="*/ 201 w 717"/>
                <a:gd name="T31" fmla="*/ 14 h 21"/>
                <a:gd name="T32" fmla="*/ 219 w 717"/>
                <a:gd name="T33" fmla="*/ 14 h 21"/>
                <a:gd name="T34" fmla="*/ 235 w 717"/>
                <a:gd name="T35" fmla="*/ 14 h 21"/>
                <a:gd name="T36" fmla="*/ 253 w 717"/>
                <a:gd name="T37" fmla="*/ 14 h 21"/>
                <a:gd name="T38" fmla="*/ 270 w 717"/>
                <a:gd name="T39" fmla="*/ 14 h 21"/>
                <a:gd name="T40" fmla="*/ 286 w 717"/>
                <a:gd name="T41" fmla="*/ 15 h 21"/>
                <a:gd name="T42" fmla="*/ 303 w 717"/>
                <a:gd name="T43" fmla="*/ 15 h 21"/>
                <a:gd name="T44" fmla="*/ 318 w 717"/>
                <a:gd name="T45" fmla="*/ 15 h 21"/>
                <a:gd name="T46" fmla="*/ 333 w 717"/>
                <a:gd name="T47" fmla="*/ 15 h 21"/>
                <a:gd name="T48" fmla="*/ 348 w 717"/>
                <a:gd name="T49" fmla="*/ 17 h 21"/>
                <a:gd name="T50" fmla="*/ 362 w 717"/>
                <a:gd name="T51" fmla="*/ 17 h 21"/>
                <a:gd name="T52" fmla="*/ 374 w 717"/>
                <a:gd name="T53" fmla="*/ 17 h 21"/>
                <a:gd name="T54" fmla="*/ 387 w 717"/>
                <a:gd name="T55" fmla="*/ 17 h 21"/>
                <a:gd name="T56" fmla="*/ 396 w 717"/>
                <a:gd name="T57" fmla="*/ 17 h 21"/>
                <a:gd name="T58" fmla="*/ 406 w 717"/>
                <a:gd name="T59" fmla="*/ 17 h 21"/>
                <a:gd name="T60" fmla="*/ 418 w 717"/>
                <a:gd name="T61" fmla="*/ 17 h 21"/>
                <a:gd name="T62" fmla="*/ 713 w 717"/>
                <a:gd name="T63" fmla="*/ 21 h 21"/>
                <a:gd name="T64" fmla="*/ 717 w 717"/>
                <a:gd name="T65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7" h="21">
                  <a:moveTo>
                    <a:pt x="717" y="8"/>
                  </a:moveTo>
                  <a:lnTo>
                    <a:pt x="14" y="0"/>
                  </a:lnTo>
                  <a:lnTo>
                    <a:pt x="0" y="17"/>
                  </a:lnTo>
                  <a:lnTo>
                    <a:pt x="6" y="14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21" y="12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1" y="12"/>
                  </a:lnTo>
                  <a:lnTo>
                    <a:pt x="47" y="12"/>
                  </a:lnTo>
                  <a:lnTo>
                    <a:pt x="54" y="12"/>
                  </a:lnTo>
                  <a:lnTo>
                    <a:pt x="59" y="12"/>
                  </a:lnTo>
                  <a:lnTo>
                    <a:pt x="66" y="12"/>
                  </a:lnTo>
                  <a:lnTo>
                    <a:pt x="73" y="12"/>
                  </a:lnTo>
                  <a:lnTo>
                    <a:pt x="80" y="12"/>
                  </a:lnTo>
                  <a:lnTo>
                    <a:pt x="87" y="12"/>
                  </a:lnTo>
                  <a:lnTo>
                    <a:pt x="95" y="12"/>
                  </a:lnTo>
                  <a:lnTo>
                    <a:pt x="102" y="12"/>
                  </a:lnTo>
                  <a:lnTo>
                    <a:pt x="110" y="12"/>
                  </a:lnTo>
                  <a:lnTo>
                    <a:pt x="117" y="12"/>
                  </a:lnTo>
                  <a:lnTo>
                    <a:pt x="125" y="12"/>
                  </a:lnTo>
                  <a:lnTo>
                    <a:pt x="134" y="12"/>
                  </a:lnTo>
                  <a:lnTo>
                    <a:pt x="142" y="12"/>
                  </a:lnTo>
                  <a:lnTo>
                    <a:pt x="149" y="12"/>
                  </a:lnTo>
                  <a:lnTo>
                    <a:pt x="158" y="12"/>
                  </a:lnTo>
                  <a:lnTo>
                    <a:pt x="167" y="12"/>
                  </a:lnTo>
                  <a:lnTo>
                    <a:pt x="176" y="14"/>
                  </a:lnTo>
                  <a:lnTo>
                    <a:pt x="184" y="14"/>
                  </a:lnTo>
                  <a:lnTo>
                    <a:pt x="193" y="14"/>
                  </a:lnTo>
                  <a:lnTo>
                    <a:pt x="201" y="14"/>
                  </a:lnTo>
                  <a:lnTo>
                    <a:pt x="211" y="14"/>
                  </a:lnTo>
                  <a:lnTo>
                    <a:pt x="219" y="14"/>
                  </a:lnTo>
                  <a:lnTo>
                    <a:pt x="227" y="14"/>
                  </a:lnTo>
                  <a:lnTo>
                    <a:pt x="235" y="14"/>
                  </a:lnTo>
                  <a:lnTo>
                    <a:pt x="245" y="14"/>
                  </a:lnTo>
                  <a:lnTo>
                    <a:pt x="253" y="14"/>
                  </a:lnTo>
                  <a:lnTo>
                    <a:pt x="262" y="14"/>
                  </a:lnTo>
                  <a:lnTo>
                    <a:pt x="270" y="14"/>
                  </a:lnTo>
                  <a:lnTo>
                    <a:pt x="278" y="15"/>
                  </a:lnTo>
                  <a:lnTo>
                    <a:pt x="286" y="15"/>
                  </a:lnTo>
                  <a:lnTo>
                    <a:pt x="295" y="15"/>
                  </a:lnTo>
                  <a:lnTo>
                    <a:pt x="303" y="15"/>
                  </a:lnTo>
                  <a:lnTo>
                    <a:pt x="311" y="15"/>
                  </a:lnTo>
                  <a:lnTo>
                    <a:pt x="318" y="15"/>
                  </a:lnTo>
                  <a:lnTo>
                    <a:pt x="326" y="15"/>
                  </a:lnTo>
                  <a:lnTo>
                    <a:pt x="333" y="15"/>
                  </a:lnTo>
                  <a:lnTo>
                    <a:pt x="341" y="17"/>
                  </a:lnTo>
                  <a:lnTo>
                    <a:pt x="348" y="17"/>
                  </a:lnTo>
                  <a:lnTo>
                    <a:pt x="355" y="17"/>
                  </a:lnTo>
                  <a:lnTo>
                    <a:pt x="362" y="17"/>
                  </a:lnTo>
                  <a:lnTo>
                    <a:pt x="367" y="17"/>
                  </a:lnTo>
                  <a:lnTo>
                    <a:pt x="374" y="17"/>
                  </a:lnTo>
                  <a:lnTo>
                    <a:pt x="380" y="17"/>
                  </a:lnTo>
                  <a:lnTo>
                    <a:pt x="387" y="17"/>
                  </a:lnTo>
                  <a:lnTo>
                    <a:pt x="392" y="17"/>
                  </a:lnTo>
                  <a:lnTo>
                    <a:pt x="396" y="17"/>
                  </a:lnTo>
                  <a:lnTo>
                    <a:pt x="402" y="17"/>
                  </a:lnTo>
                  <a:lnTo>
                    <a:pt x="406" y="17"/>
                  </a:lnTo>
                  <a:lnTo>
                    <a:pt x="411" y="17"/>
                  </a:lnTo>
                  <a:lnTo>
                    <a:pt x="418" y="17"/>
                  </a:lnTo>
                  <a:lnTo>
                    <a:pt x="427" y="17"/>
                  </a:lnTo>
                  <a:lnTo>
                    <a:pt x="713" y="21"/>
                  </a:lnTo>
                  <a:lnTo>
                    <a:pt x="717" y="8"/>
                  </a:lnTo>
                  <a:lnTo>
                    <a:pt x="71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1" name="Freeform 121">
              <a:extLst>
                <a:ext uri="{FF2B5EF4-FFF2-40B4-BE49-F238E27FC236}">
                  <a16:creationId xmlns:a16="http://schemas.microsoft.com/office/drawing/2014/main" id="{0863BF54-3DEB-4CFA-991A-56B8BBA9C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2650"/>
              <a:ext cx="310" cy="116"/>
            </a:xfrm>
            <a:custGeom>
              <a:avLst/>
              <a:gdLst>
                <a:gd name="T0" fmla="*/ 304 w 310"/>
                <a:gd name="T1" fmla="*/ 13 h 116"/>
                <a:gd name="T2" fmla="*/ 293 w 310"/>
                <a:gd name="T3" fmla="*/ 11 h 116"/>
                <a:gd name="T4" fmla="*/ 284 w 310"/>
                <a:gd name="T5" fmla="*/ 11 h 116"/>
                <a:gd name="T6" fmla="*/ 274 w 310"/>
                <a:gd name="T7" fmla="*/ 11 h 116"/>
                <a:gd name="T8" fmla="*/ 265 w 310"/>
                <a:gd name="T9" fmla="*/ 11 h 116"/>
                <a:gd name="T10" fmla="*/ 255 w 310"/>
                <a:gd name="T11" fmla="*/ 11 h 116"/>
                <a:gd name="T12" fmla="*/ 244 w 310"/>
                <a:gd name="T13" fmla="*/ 11 h 116"/>
                <a:gd name="T14" fmla="*/ 234 w 310"/>
                <a:gd name="T15" fmla="*/ 13 h 116"/>
                <a:gd name="T16" fmla="*/ 223 w 310"/>
                <a:gd name="T17" fmla="*/ 14 h 116"/>
                <a:gd name="T18" fmla="*/ 212 w 310"/>
                <a:gd name="T19" fmla="*/ 16 h 116"/>
                <a:gd name="T20" fmla="*/ 203 w 310"/>
                <a:gd name="T21" fmla="*/ 17 h 116"/>
                <a:gd name="T22" fmla="*/ 190 w 310"/>
                <a:gd name="T23" fmla="*/ 17 h 116"/>
                <a:gd name="T24" fmla="*/ 181 w 310"/>
                <a:gd name="T25" fmla="*/ 20 h 116"/>
                <a:gd name="T26" fmla="*/ 170 w 310"/>
                <a:gd name="T27" fmla="*/ 21 h 116"/>
                <a:gd name="T28" fmla="*/ 160 w 310"/>
                <a:gd name="T29" fmla="*/ 24 h 116"/>
                <a:gd name="T30" fmla="*/ 150 w 310"/>
                <a:gd name="T31" fmla="*/ 25 h 116"/>
                <a:gd name="T32" fmla="*/ 141 w 310"/>
                <a:gd name="T33" fmla="*/ 28 h 116"/>
                <a:gd name="T34" fmla="*/ 130 w 310"/>
                <a:gd name="T35" fmla="*/ 29 h 116"/>
                <a:gd name="T36" fmla="*/ 120 w 310"/>
                <a:gd name="T37" fmla="*/ 32 h 116"/>
                <a:gd name="T38" fmla="*/ 109 w 310"/>
                <a:gd name="T39" fmla="*/ 35 h 116"/>
                <a:gd name="T40" fmla="*/ 101 w 310"/>
                <a:gd name="T41" fmla="*/ 38 h 116"/>
                <a:gd name="T42" fmla="*/ 90 w 310"/>
                <a:gd name="T43" fmla="*/ 40 h 116"/>
                <a:gd name="T44" fmla="*/ 82 w 310"/>
                <a:gd name="T45" fmla="*/ 43 h 116"/>
                <a:gd name="T46" fmla="*/ 65 w 310"/>
                <a:gd name="T47" fmla="*/ 47 h 116"/>
                <a:gd name="T48" fmla="*/ 50 w 310"/>
                <a:gd name="T49" fmla="*/ 53 h 116"/>
                <a:gd name="T50" fmla="*/ 36 w 310"/>
                <a:gd name="T51" fmla="*/ 58 h 116"/>
                <a:gd name="T52" fmla="*/ 25 w 310"/>
                <a:gd name="T53" fmla="*/ 64 h 116"/>
                <a:gd name="T54" fmla="*/ 16 w 310"/>
                <a:gd name="T55" fmla="*/ 69 h 116"/>
                <a:gd name="T56" fmla="*/ 7 w 310"/>
                <a:gd name="T57" fmla="*/ 116 h 116"/>
                <a:gd name="T58" fmla="*/ 5 w 310"/>
                <a:gd name="T59" fmla="*/ 62 h 116"/>
                <a:gd name="T60" fmla="*/ 18 w 310"/>
                <a:gd name="T61" fmla="*/ 54 h 116"/>
                <a:gd name="T62" fmla="*/ 31 w 310"/>
                <a:gd name="T63" fmla="*/ 49 h 116"/>
                <a:gd name="T64" fmla="*/ 40 w 310"/>
                <a:gd name="T65" fmla="*/ 44 h 116"/>
                <a:gd name="T66" fmla="*/ 50 w 310"/>
                <a:gd name="T67" fmla="*/ 40 h 116"/>
                <a:gd name="T68" fmla="*/ 60 w 310"/>
                <a:gd name="T69" fmla="*/ 38 h 116"/>
                <a:gd name="T70" fmla="*/ 71 w 310"/>
                <a:gd name="T71" fmla="*/ 35 h 116"/>
                <a:gd name="T72" fmla="*/ 80 w 310"/>
                <a:gd name="T73" fmla="*/ 31 h 116"/>
                <a:gd name="T74" fmla="*/ 91 w 310"/>
                <a:gd name="T75" fmla="*/ 28 h 116"/>
                <a:gd name="T76" fmla="*/ 102 w 310"/>
                <a:gd name="T77" fmla="*/ 25 h 116"/>
                <a:gd name="T78" fmla="*/ 115 w 310"/>
                <a:gd name="T79" fmla="*/ 22 h 116"/>
                <a:gd name="T80" fmla="*/ 126 w 310"/>
                <a:gd name="T81" fmla="*/ 20 h 116"/>
                <a:gd name="T82" fmla="*/ 138 w 310"/>
                <a:gd name="T83" fmla="*/ 17 h 116"/>
                <a:gd name="T84" fmla="*/ 150 w 310"/>
                <a:gd name="T85" fmla="*/ 16 h 116"/>
                <a:gd name="T86" fmla="*/ 163 w 310"/>
                <a:gd name="T87" fmla="*/ 14 h 116"/>
                <a:gd name="T88" fmla="*/ 174 w 310"/>
                <a:gd name="T89" fmla="*/ 11 h 116"/>
                <a:gd name="T90" fmla="*/ 186 w 310"/>
                <a:gd name="T91" fmla="*/ 10 h 116"/>
                <a:gd name="T92" fmla="*/ 197 w 310"/>
                <a:gd name="T93" fmla="*/ 9 h 116"/>
                <a:gd name="T94" fmla="*/ 210 w 310"/>
                <a:gd name="T95" fmla="*/ 7 h 116"/>
                <a:gd name="T96" fmla="*/ 219 w 310"/>
                <a:gd name="T97" fmla="*/ 4 h 116"/>
                <a:gd name="T98" fmla="*/ 230 w 310"/>
                <a:gd name="T99" fmla="*/ 4 h 116"/>
                <a:gd name="T100" fmla="*/ 243 w 310"/>
                <a:gd name="T101" fmla="*/ 3 h 116"/>
                <a:gd name="T102" fmla="*/ 252 w 310"/>
                <a:gd name="T103" fmla="*/ 3 h 116"/>
                <a:gd name="T104" fmla="*/ 260 w 310"/>
                <a:gd name="T105" fmla="*/ 2 h 116"/>
                <a:gd name="T106" fmla="*/ 274 w 310"/>
                <a:gd name="T107" fmla="*/ 2 h 116"/>
                <a:gd name="T108" fmla="*/ 291 w 310"/>
                <a:gd name="T109" fmla="*/ 0 h 116"/>
                <a:gd name="T110" fmla="*/ 304 w 310"/>
                <a:gd name="T111" fmla="*/ 2 h 116"/>
                <a:gd name="T112" fmla="*/ 310 w 310"/>
                <a:gd name="T113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0" h="116">
                  <a:moveTo>
                    <a:pt x="310" y="3"/>
                  </a:moveTo>
                  <a:lnTo>
                    <a:pt x="304" y="13"/>
                  </a:lnTo>
                  <a:lnTo>
                    <a:pt x="299" y="11"/>
                  </a:lnTo>
                  <a:lnTo>
                    <a:pt x="293" y="11"/>
                  </a:lnTo>
                  <a:lnTo>
                    <a:pt x="289" y="11"/>
                  </a:lnTo>
                  <a:lnTo>
                    <a:pt x="284" y="11"/>
                  </a:lnTo>
                  <a:lnTo>
                    <a:pt x="280" y="11"/>
                  </a:lnTo>
                  <a:lnTo>
                    <a:pt x="274" y="11"/>
                  </a:lnTo>
                  <a:lnTo>
                    <a:pt x="269" y="11"/>
                  </a:lnTo>
                  <a:lnTo>
                    <a:pt x="265" y="11"/>
                  </a:lnTo>
                  <a:lnTo>
                    <a:pt x="259" y="11"/>
                  </a:lnTo>
                  <a:lnTo>
                    <a:pt x="255" y="11"/>
                  </a:lnTo>
                  <a:lnTo>
                    <a:pt x="249" y="11"/>
                  </a:lnTo>
                  <a:lnTo>
                    <a:pt x="244" y="11"/>
                  </a:lnTo>
                  <a:lnTo>
                    <a:pt x="238" y="11"/>
                  </a:lnTo>
                  <a:lnTo>
                    <a:pt x="234" y="13"/>
                  </a:lnTo>
                  <a:lnTo>
                    <a:pt x="229" y="13"/>
                  </a:lnTo>
                  <a:lnTo>
                    <a:pt x="223" y="14"/>
                  </a:lnTo>
                  <a:lnTo>
                    <a:pt x="218" y="14"/>
                  </a:lnTo>
                  <a:lnTo>
                    <a:pt x="212" y="16"/>
                  </a:lnTo>
                  <a:lnTo>
                    <a:pt x="207" y="16"/>
                  </a:lnTo>
                  <a:lnTo>
                    <a:pt x="203" y="17"/>
                  </a:lnTo>
                  <a:lnTo>
                    <a:pt x="196" y="17"/>
                  </a:lnTo>
                  <a:lnTo>
                    <a:pt x="190" y="17"/>
                  </a:lnTo>
                  <a:lnTo>
                    <a:pt x="186" y="18"/>
                  </a:lnTo>
                  <a:lnTo>
                    <a:pt x="181" y="20"/>
                  </a:lnTo>
                  <a:lnTo>
                    <a:pt x="175" y="20"/>
                  </a:lnTo>
                  <a:lnTo>
                    <a:pt x="170" y="21"/>
                  </a:lnTo>
                  <a:lnTo>
                    <a:pt x="166" y="21"/>
                  </a:lnTo>
                  <a:lnTo>
                    <a:pt x="160" y="24"/>
                  </a:lnTo>
                  <a:lnTo>
                    <a:pt x="155" y="24"/>
                  </a:lnTo>
                  <a:lnTo>
                    <a:pt x="150" y="25"/>
                  </a:lnTo>
                  <a:lnTo>
                    <a:pt x="145" y="27"/>
                  </a:lnTo>
                  <a:lnTo>
                    <a:pt x="141" y="28"/>
                  </a:lnTo>
                  <a:lnTo>
                    <a:pt x="134" y="28"/>
                  </a:lnTo>
                  <a:lnTo>
                    <a:pt x="130" y="29"/>
                  </a:lnTo>
                  <a:lnTo>
                    <a:pt x="124" y="31"/>
                  </a:lnTo>
                  <a:lnTo>
                    <a:pt x="120" y="32"/>
                  </a:lnTo>
                  <a:lnTo>
                    <a:pt x="115" y="33"/>
                  </a:lnTo>
                  <a:lnTo>
                    <a:pt x="109" y="35"/>
                  </a:lnTo>
                  <a:lnTo>
                    <a:pt x="105" y="36"/>
                  </a:lnTo>
                  <a:lnTo>
                    <a:pt x="101" y="38"/>
                  </a:lnTo>
                  <a:lnTo>
                    <a:pt x="95" y="38"/>
                  </a:lnTo>
                  <a:lnTo>
                    <a:pt x="90" y="40"/>
                  </a:lnTo>
                  <a:lnTo>
                    <a:pt x="86" y="40"/>
                  </a:lnTo>
                  <a:lnTo>
                    <a:pt x="82" y="43"/>
                  </a:lnTo>
                  <a:lnTo>
                    <a:pt x="73" y="44"/>
                  </a:lnTo>
                  <a:lnTo>
                    <a:pt x="65" y="47"/>
                  </a:lnTo>
                  <a:lnTo>
                    <a:pt x="57" y="50"/>
                  </a:lnTo>
                  <a:lnTo>
                    <a:pt x="50" y="53"/>
                  </a:lnTo>
                  <a:lnTo>
                    <a:pt x="42" y="55"/>
                  </a:lnTo>
                  <a:lnTo>
                    <a:pt x="36" y="58"/>
                  </a:lnTo>
                  <a:lnTo>
                    <a:pt x="29" y="61"/>
                  </a:lnTo>
                  <a:lnTo>
                    <a:pt x="25" y="64"/>
                  </a:lnTo>
                  <a:lnTo>
                    <a:pt x="20" y="66"/>
                  </a:lnTo>
                  <a:lnTo>
                    <a:pt x="16" y="69"/>
                  </a:lnTo>
                  <a:lnTo>
                    <a:pt x="20" y="116"/>
                  </a:lnTo>
                  <a:lnTo>
                    <a:pt x="7" y="116"/>
                  </a:lnTo>
                  <a:lnTo>
                    <a:pt x="0" y="68"/>
                  </a:lnTo>
                  <a:lnTo>
                    <a:pt x="5" y="62"/>
                  </a:lnTo>
                  <a:lnTo>
                    <a:pt x="11" y="58"/>
                  </a:lnTo>
                  <a:lnTo>
                    <a:pt x="18" y="54"/>
                  </a:lnTo>
                  <a:lnTo>
                    <a:pt x="28" y="51"/>
                  </a:lnTo>
                  <a:lnTo>
                    <a:pt x="31" y="49"/>
                  </a:lnTo>
                  <a:lnTo>
                    <a:pt x="35" y="46"/>
                  </a:lnTo>
                  <a:lnTo>
                    <a:pt x="40" y="44"/>
                  </a:lnTo>
                  <a:lnTo>
                    <a:pt x="44" y="43"/>
                  </a:lnTo>
                  <a:lnTo>
                    <a:pt x="50" y="40"/>
                  </a:lnTo>
                  <a:lnTo>
                    <a:pt x="55" y="39"/>
                  </a:lnTo>
                  <a:lnTo>
                    <a:pt x="60" y="38"/>
                  </a:lnTo>
                  <a:lnTo>
                    <a:pt x="65" y="36"/>
                  </a:lnTo>
                  <a:lnTo>
                    <a:pt x="71" y="35"/>
                  </a:lnTo>
                  <a:lnTo>
                    <a:pt x="76" y="33"/>
                  </a:lnTo>
                  <a:lnTo>
                    <a:pt x="80" y="31"/>
                  </a:lnTo>
                  <a:lnTo>
                    <a:pt x="86" y="29"/>
                  </a:lnTo>
                  <a:lnTo>
                    <a:pt x="91" y="28"/>
                  </a:lnTo>
                  <a:lnTo>
                    <a:pt x="97" y="28"/>
                  </a:lnTo>
                  <a:lnTo>
                    <a:pt x="102" y="25"/>
                  </a:lnTo>
                  <a:lnTo>
                    <a:pt x="109" y="25"/>
                  </a:lnTo>
                  <a:lnTo>
                    <a:pt x="115" y="22"/>
                  </a:lnTo>
                  <a:lnTo>
                    <a:pt x="121" y="21"/>
                  </a:lnTo>
                  <a:lnTo>
                    <a:pt x="126" y="20"/>
                  </a:lnTo>
                  <a:lnTo>
                    <a:pt x="132" y="20"/>
                  </a:lnTo>
                  <a:lnTo>
                    <a:pt x="138" y="17"/>
                  </a:lnTo>
                  <a:lnTo>
                    <a:pt x="145" y="17"/>
                  </a:lnTo>
                  <a:lnTo>
                    <a:pt x="150" y="16"/>
                  </a:lnTo>
                  <a:lnTo>
                    <a:pt x="157" y="16"/>
                  </a:lnTo>
                  <a:lnTo>
                    <a:pt x="163" y="14"/>
                  </a:lnTo>
                  <a:lnTo>
                    <a:pt x="170" y="13"/>
                  </a:lnTo>
                  <a:lnTo>
                    <a:pt x="174" y="11"/>
                  </a:lnTo>
                  <a:lnTo>
                    <a:pt x="181" y="11"/>
                  </a:lnTo>
                  <a:lnTo>
                    <a:pt x="186" y="10"/>
                  </a:lnTo>
                  <a:lnTo>
                    <a:pt x="192" y="9"/>
                  </a:lnTo>
                  <a:lnTo>
                    <a:pt x="197" y="9"/>
                  </a:lnTo>
                  <a:lnTo>
                    <a:pt x="204" y="9"/>
                  </a:lnTo>
                  <a:lnTo>
                    <a:pt x="210" y="7"/>
                  </a:lnTo>
                  <a:lnTo>
                    <a:pt x="215" y="6"/>
                  </a:lnTo>
                  <a:lnTo>
                    <a:pt x="219" y="4"/>
                  </a:lnTo>
                  <a:lnTo>
                    <a:pt x="226" y="4"/>
                  </a:lnTo>
                  <a:lnTo>
                    <a:pt x="230" y="4"/>
                  </a:lnTo>
                  <a:lnTo>
                    <a:pt x="236" y="3"/>
                  </a:lnTo>
                  <a:lnTo>
                    <a:pt x="243" y="3"/>
                  </a:lnTo>
                  <a:lnTo>
                    <a:pt x="248" y="3"/>
                  </a:lnTo>
                  <a:lnTo>
                    <a:pt x="252" y="3"/>
                  </a:lnTo>
                  <a:lnTo>
                    <a:pt x="256" y="3"/>
                  </a:lnTo>
                  <a:lnTo>
                    <a:pt x="260" y="2"/>
                  </a:lnTo>
                  <a:lnTo>
                    <a:pt x="266" y="2"/>
                  </a:lnTo>
                  <a:lnTo>
                    <a:pt x="274" y="2"/>
                  </a:lnTo>
                  <a:lnTo>
                    <a:pt x="284" y="2"/>
                  </a:lnTo>
                  <a:lnTo>
                    <a:pt x="291" y="0"/>
                  </a:lnTo>
                  <a:lnTo>
                    <a:pt x="298" y="0"/>
                  </a:lnTo>
                  <a:lnTo>
                    <a:pt x="304" y="2"/>
                  </a:lnTo>
                  <a:lnTo>
                    <a:pt x="310" y="3"/>
                  </a:lnTo>
                  <a:lnTo>
                    <a:pt x="31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2" name="Freeform 122">
              <a:extLst>
                <a:ext uri="{FF2B5EF4-FFF2-40B4-BE49-F238E27FC236}">
                  <a16:creationId xmlns:a16="http://schemas.microsoft.com/office/drawing/2014/main" id="{CD4A2041-7B41-4FB3-8FAB-0B66CA119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2237"/>
              <a:ext cx="34" cy="244"/>
            </a:xfrm>
            <a:custGeom>
              <a:avLst/>
              <a:gdLst>
                <a:gd name="T0" fmla="*/ 0 w 34"/>
                <a:gd name="T1" fmla="*/ 11 h 244"/>
                <a:gd name="T2" fmla="*/ 1 w 34"/>
                <a:gd name="T3" fmla="*/ 21 h 244"/>
                <a:gd name="T4" fmla="*/ 3 w 34"/>
                <a:gd name="T5" fmla="*/ 32 h 244"/>
                <a:gd name="T6" fmla="*/ 6 w 34"/>
                <a:gd name="T7" fmla="*/ 44 h 244"/>
                <a:gd name="T8" fmla="*/ 8 w 34"/>
                <a:gd name="T9" fmla="*/ 58 h 244"/>
                <a:gd name="T10" fmla="*/ 10 w 34"/>
                <a:gd name="T11" fmla="*/ 72 h 244"/>
                <a:gd name="T12" fmla="*/ 12 w 34"/>
                <a:gd name="T13" fmla="*/ 87 h 244"/>
                <a:gd name="T14" fmla="*/ 17 w 34"/>
                <a:gd name="T15" fmla="*/ 102 h 244"/>
                <a:gd name="T16" fmla="*/ 18 w 34"/>
                <a:gd name="T17" fmla="*/ 119 h 244"/>
                <a:gd name="T18" fmla="*/ 19 w 34"/>
                <a:gd name="T19" fmla="*/ 135 h 244"/>
                <a:gd name="T20" fmla="*/ 21 w 34"/>
                <a:gd name="T21" fmla="*/ 152 h 244"/>
                <a:gd name="T22" fmla="*/ 22 w 34"/>
                <a:gd name="T23" fmla="*/ 168 h 244"/>
                <a:gd name="T24" fmla="*/ 25 w 34"/>
                <a:gd name="T25" fmla="*/ 186 h 244"/>
                <a:gd name="T26" fmla="*/ 25 w 34"/>
                <a:gd name="T27" fmla="*/ 203 h 244"/>
                <a:gd name="T28" fmla="*/ 25 w 34"/>
                <a:gd name="T29" fmla="*/ 219 h 244"/>
                <a:gd name="T30" fmla="*/ 25 w 34"/>
                <a:gd name="T31" fmla="*/ 236 h 244"/>
                <a:gd name="T32" fmla="*/ 33 w 34"/>
                <a:gd name="T33" fmla="*/ 243 h 244"/>
                <a:gd name="T34" fmla="*/ 33 w 34"/>
                <a:gd name="T35" fmla="*/ 226 h 244"/>
                <a:gd name="T36" fmla="*/ 34 w 34"/>
                <a:gd name="T37" fmla="*/ 211 h 244"/>
                <a:gd name="T38" fmla="*/ 33 w 34"/>
                <a:gd name="T39" fmla="*/ 194 h 244"/>
                <a:gd name="T40" fmla="*/ 33 w 34"/>
                <a:gd name="T41" fmla="*/ 178 h 244"/>
                <a:gd name="T42" fmla="*/ 30 w 34"/>
                <a:gd name="T43" fmla="*/ 160 h 244"/>
                <a:gd name="T44" fmla="*/ 29 w 34"/>
                <a:gd name="T45" fmla="*/ 143 h 244"/>
                <a:gd name="T46" fmla="*/ 26 w 34"/>
                <a:gd name="T47" fmla="*/ 125 h 244"/>
                <a:gd name="T48" fmla="*/ 25 w 34"/>
                <a:gd name="T49" fmla="*/ 110 h 244"/>
                <a:gd name="T50" fmla="*/ 21 w 34"/>
                <a:gd name="T51" fmla="*/ 92 h 244"/>
                <a:gd name="T52" fmla="*/ 18 w 34"/>
                <a:gd name="T53" fmla="*/ 77 h 244"/>
                <a:gd name="T54" fmla="*/ 17 w 34"/>
                <a:gd name="T55" fmla="*/ 62 h 244"/>
                <a:gd name="T56" fmla="*/ 14 w 34"/>
                <a:gd name="T57" fmla="*/ 48 h 244"/>
                <a:gd name="T58" fmla="*/ 11 w 34"/>
                <a:gd name="T59" fmla="*/ 33 h 244"/>
                <a:gd name="T60" fmla="*/ 8 w 34"/>
                <a:gd name="T61" fmla="*/ 21 h 244"/>
                <a:gd name="T62" fmla="*/ 7 w 34"/>
                <a:gd name="T63" fmla="*/ 10 h 244"/>
                <a:gd name="T64" fmla="*/ 6 w 34"/>
                <a:gd name="T65" fmla="*/ 0 h 244"/>
                <a:gd name="T66" fmla="*/ 0 w 34"/>
                <a:gd name="T67" fmla="*/ 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244">
                  <a:moveTo>
                    <a:pt x="0" y="8"/>
                  </a:moveTo>
                  <a:lnTo>
                    <a:pt x="0" y="11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3" y="26"/>
                  </a:lnTo>
                  <a:lnTo>
                    <a:pt x="3" y="32"/>
                  </a:lnTo>
                  <a:lnTo>
                    <a:pt x="4" y="39"/>
                  </a:lnTo>
                  <a:lnTo>
                    <a:pt x="6" y="44"/>
                  </a:lnTo>
                  <a:lnTo>
                    <a:pt x="7" y="52"/>
                  </a:lnTo>
                  <a:lnTo>
                    <a:pt x="8" y="58"/>
                  </a:lnTo>
                  <a:lnTo>
                    <a:pt x="10" y="65"/>
                  </a:lnTo>
                  <a:lnTo>
                    <a:pt x="10" y="72"/>
                  </a:lnTo>
                  <a:lnTo>
                    <a:pt x="12" y="79"/>
                  </a:lnTo>
                  <a:lnTo>
                    <a:pt x="12" y="87"/>
                  </a:lnTo>
                  <a:lnTo>
                    <a:pt x="14" y="94"/>
                  </a:lnTo>
                  <a:lnTo>
                    <a:pt x="17" y="102"/>
                  </a:lnTo>
                  <a:lnTo>
                    <a:pt x="18" y="110"/>
                  </a:lnTo>
                  <a:lnTo>
                    <a:pt x="18" y="119"/>
                  </a:lnTo>
                  <a:lnTo>
                    <a:pt x="19" y="127"/>
                  </a:lnTo>
                  <a:lnTo>
                    <a:pt x="19" y="135"/>
                  </a:lnTo>
                  <a:lnTo>
                    <a:pt x="21" y="143"/>
                  </a:lnTo>
                  <a:lnTo>
                    <a:pt x="21" y="152"/>
                  </a:lnTo>
                  <a:lnTo>
                    <a:pt x="22" y="160"/>
                  </a:lnTo>
                  <a:lnTo>
                    <a:pt x="22" y="168"/>
                  </a:lnTo>
                  <a:lnTo>
                    <a:pt x="25" y="178"/>
                  </a:lnTo>
                  <a:lnTo>
                    <a:pt x="25" y="186"/>
                  </a:lnTo>
                  <a:lnTo>
                    <a:pt x="25" y="194"/>
                  </a:lnTo>
                  <a:lnTo>
                    <a:pt x="25" y="203"/>
                  </a:lnTo>
                  <a:lnTo>
                    <a:pt x="26" y="211"/>
                  </a:lnTo>
                  <a:lnTo>
                    <a:pt x="25" y="219"/>
                  </a:lnTo>
                  <a:lnTo>
                    <a:pt x="25" y="227"/>
                  </a:lnTo>
                  <a:lnTo>
                    <a:pt x="25" y="236"/>
                  </a:lnTo>
                  <a:lnTo>
                    <a:pt x="25" y="244"/>
                  </a:lnTo>
                  <a:lnTo>
                    <a:pt x="33" y="243"/>
                  </a:lnTo>
                  <a:lnTo>
                    <a:pt x="33" y="234"/>
                  </a:lnTo>
                  <a:lnTo>
                    <a:pt x="33" y="226"/>
                  </a:lnTo>
                  <a:lnTo>
                    <a:pt x="33" y="218"/>
                  </a:lnTo>
                  <a:lnTo>
                    <a:pt x="34" y="211"/>
                  </a:lnTo>
                  <a:lnTo>
                    <a:pt x="33" y="201"/>
                  </a:lnTo>
                  <a:lnTo>
                    <a:pt x="33" y="194"/>
                  </a:lnTo>
                  <a:lnTo>
                    <a:pt x="33" y="185"/>
                  </a:lnTo>
                  <a:lnTo>
                    <a:pt x="33" y="178"/>
                  </a:lnTo>
                  <a:lnTo>
                    <a:pt x="30" y="168"/>
                  </a:lnTo>
                  <a:lnTo>
                    <a:pt x="30" y="160"/>
                  </a:lnTo>
                  <a:lnTo>
                    <a:pt x="29" y="150"/>
                  </a:lnTo>
                  <a:lnTo>
                    <a:pt x="29" y="143"/>
                  </a:lnTo>
                  <a:lnTo>
                    <a:pt x="28" y="134"/>
                  </a:lnTo>
                  <a:lnTo>
                    <a:pt x="26" y="125"/>
                  </a:lnTo>
                  <a:lnTo>
                    <a:pt x="25" y="117"/>
                  </a:lnTo>
                  <a:lnTo>
                    <a:pt x="25" y="110"/>
                  </a:lnTo>
                  <a:lnTo>
                    <a:pt x="22" y="101"/>
                  </a:lnTo>
                  <a:lnTo>
                    <a:pt x="21" y="92"/>
                  </a:lnTo>
                  <a:lnTo>
                    <a:pt x="19" y="85"/>
                  </a:lnTo>
                  <a:lnTo>
                    <a:pt x="18" y="77"/>
                  </a:lnTo>
                  <a:lnTo>
                    <a:pt x="17" y="69"/>
                  </a:lnTo>
                  <a:lnTo>
                    <a:pt x="17" y="62"/>
                  </a:lnTo>
                  <a:lnTo>
                    <a:pt x="14" y="54"/>
                  </a:lnTo>
                  <a:lnTo>
                    <a:pt x="14" y="48"/>
                  </a:lnTo>
                  <a:lnTo>
                    <a:pt x="12" y="40"/>
                  </a:lnTo>
                  <a:lnTo>
                    <a:pt x="11" y="33"/>
                  </a:lnTo>
                  <a:lnTo>
                    <a:pt x="10" y="26"/>
                  </a:lnTo>
                  <a:lnTo>
                    <a:pt x="8" y="21"/>
                  </a:lnTo>
                  <a:lnTo>
                    <a:pt x="8" y="15"/>
                  </a:lnTo>
                  <a:lnTo>
                    <a:pt x="7" y="10"/>
                  </a:lnTo>
                  <a:lnTo>
                    <a:pt x="6" y="4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3" name="Freeform 123">
              <a:extLst>
                <a:ext uri="{FF2B5EF4-FFF2-40B4-BE49-F238E27FC236}">
                  <a16:creationId xmlns:a16="http://schemas.microsoft.com/office/drawing/2014/main" id="{13C2E3DD-1C73-41AE-A56A-5F6FE2790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2317"/>
              <a:ext cx="24" cy="226"/>
            </a:xfrm>
            <a:custGeom>
              <a:avLst/>
              <a:gdLst>
                <a:gd name="T0" fmla="*/ 21 w 24"/>
                <a:gd name="T1" fmla="*/ 1 h 226"/>
                <a:gd name="T2" fmla="*/ 19 w 24"/>
                <a:gd name="T3" fmla="*/ 7 h 226"/>
                <a:gd name="T4" fmla="*/ 17 w 24"/>
                <a:gd name="T5" fmla="*/ 16 h 226"/>
                <a:gd name="T6" fmla="*/ 15 w 24"/>
                <a:gd name="T7" fmla="*/ 29 h 226"/>
                <a:gd name="T8" fmla="*/ 14 w 24"/>
                <a:gd name="T9" fmla="*/ 43 h 226"/>
                <a:gd name="T10" fmla="*/ 11 w 24"/>
                <a:gd name="T11" fmla="*/ 58 h 226"/>
                <a:gd name="T12" fmla="*/ 11 w 24"/>
                <a:gd name="T13" fmla="*/ 74 h 226"/>
                <a:gd name="T14" fmla="*/ 10 w 24"/>
                <a:gd name="T15" fmla="*/ 88 h 226"/>
                <a:gd name="T16" fmla="*/ 10 w 24"/>
                <a:gd name="T17" fmla="*/ 98 h 226"/>
                <a:gd name="T18" fmla="*/ 8 w 24"/>
                <a:gd name="T19" fmla="*/ 112 h 226"/>
                <a:gd name="T20" fmla="*/ 7 w 24"/>
                <a:gd name="T21" fmla="*/ 124 h 226"/>
                <a:gd name="T22" fmla="*/ 7 w 24"/>
                <a:gd name="T23" fmla="*/ 134 h 226"/>
                <a:gd name="T24" fmla="*/ 6 w 24"/>
                <a:gd name="T25" fmla="*/ 147 h 226"/>
                <a:gd name="T26" fmla="*/ 4 w 24"/>
                <a:gd name="T27" fmla="*/ 164 h 226"/>
                <a:gd name="T28" fmla="*/ 3 w 24"/>
                <a:gd name="T29" fmla="*/ 180 h 226"/>
                <a:gd name="T30" fmla="*/ 2 w 24"/>
                <a:gd name="T31" fmla="*/ 196 h 226"/>
                <a:gd name="T32" fmla="*/ 2 w 24"/>
                <a:gd name="T33" fmla="*/ 208 h 226"/>
                <a:gd name="T34" fmla="*/ 0 w 24"/>
                <a:gd name="T35" fmla="*/ 219 h 226"/>
                <a:gd name="T36" fmla="*/ 7 w 24"/>
                <a:gd name="T37" fmla="*/ 226 h 226"/>
                <a:gd name="T38" fmla="*/ 7 w 24"/>
                <a:gd name="T39" fmla="*/ 215 h 226"/>
                <a:gd name="T40" fmla="*/ 10 w 24"/>
                <a:gd name="T41" fmla="*/ 201 h 226"/>
                <a:gd name="T42" fmla="*/ 10 w 24"/>
                <a:gd name="T43" fmla="*/ 189 h 226"/>
                <a:gd name="T44" fmla="*/ 11 w 24"/>
                <a:gd name="T45" fmla="*/ 176 h 226"/>
                <a:gd name="T46" fmla="*/ 13 w 24"/>
                <a:gd name="T47" fmla="*/ 161 h 226"/>
                <a:gd name="T48" fmla="*/ 14 w 24"/>
                <a:gd name="T49" fmla="*/ 146 h 226"/>
                <a:gd name="T50" fmla="*/ 15 w 24"/>
                <a:gd name="T51" fmla="*/ 131 h 226"/>
                <a:gd name="T52" fmla="*/ 17 w 24"/>
                <a:gd name="T53" fmla="*/ 116 h 226"/>
                <a:gd name="T54" fmla="*/ 17 w 24"/>
                <a:gd name="T55" fmla="*/ 101 h 226"/>
                <a:gd name="T56" fmla="*/ 18 w 24"/>
                <a:gd name="T57" fmla="*/ 85 h 226"/>
                <a:gd name="T58" fmla="*/ 18 w 24"/>
                <a:gd name="T59" fmla="*/ 70 h 226"/>
                <a:gd name="T60" fmla="*/ 19 w 24"/>
                <a:gd name="T61" fmla="*/ 55 h 226"/>
                <a:gd name="T62" fmla="*/ 21 w 24"/>
                <a:gd name="T63" fmla="*/ 41 h 226"/>
                <a:gd name="T64" fmla="*/ 22 w 24"/>
                <a:gd name="T65" fmla="*/ 29 h 226"/>
                <a:gd name="T66" fmla="*/ 22 w 24"/>
                <a:gd name="T67" fmla="*/ 16 h 226"/>
                <a:gd name="T68" fmla="*/ 24 w 24"/>
                <a:gd name="T69" fmla="*/ 7 h 226"/>
                <a:gd name="T70" fmla="*/ 22 w 24"/>
                <a:gd name="T7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226">
                  <a:moveTo>
                    <a:pt x="22" y="0"/>
                  </a:moveTo>
                  <a:lnTo>
                    <a:pt x="21" y="1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8" y="12"/>
                  </a:lnTo>
                  <a:lnTo>
                    <a:pt x="17" y="16"/>
                  </a:lnTo>
                  <a:lnTo>
                    <a:pt x="17" y="22"/>
                  </a:lnTo>
                  <a:lnTo>
                    <a:pt x="15" y="29"/>
                  </a:lnTo>
                  <a:lnTo>
                    <a:pt x="15" y="36"/>
                  </a:lnTo>
                  <a:lnTo>
                    <a:pt x="14" y="43"/>
                  </a:lnTo>
                  <a:lnTo>
                    <a:pt x="14" y="50"/>
                  </a:lnTo>
                  <a:lnTo>
                    <a:pt x="11" y="58"/>
                  </a:lnTo>
                  <a:lnTo>
                    <a:pt x="11" y="66"/>
                  </a:lnTo>
                  <a:lnTo>
                    <a:pt x="11" y="74"/>
                  </a:lnTo>
                  <a:lnTo>
                    <a:pt x="10" y="84"/>
                  </a:lnTo>
                  <a:lnTo>
                    <a:pt x="10" y="88"/>
                  </a:lnTo>
                  <a:lnTo>
                    <a:pt x="10" y="94"/>
                  </a:lnTo>
                  <a:lnTo>
                    <a:pt x="10" y="98"/>
                  </a:lnTo>
                  <a:lnTo>
                    <a:pt x="10" y="103"/>
                  </a:lnTo>
                  <a:lnTo>
                    <a:pt x="8" y="112"/>
                  </a:lnTo>
                  <a:lnTo>
                    <a:pt x="7" y="120"/>
                  </a:lnTo>
                  <a:lnTo>
                    <a:pt x="7" y="124"/>
                  </a:lnTo>
                  <a:lnTo>
                    <a:pt x="7" y="129"/>
                  </a:lnTo>
                  <a:lnTo>
                    <a:pt x="7" y="134"/>
                  </a:lnTo>
                  <a:lnTo>
                    <a:pt x="7" y="139"/>
                  </a:lnTo>
                  <a:lnTo>
                    <a:pt x="6" y="147"/>
                  </a:lnTo>
                  <a:lnTo>
                    <a:pt x="6" y="156"/>
                  </a:lnTo>
                  <a:lnTo>
                    <a:pt x="4" y="164"/>
                  </a:lnTo>
                  <a:lnTo>
                    <a:pt x="4" y="174"/>
                  </a:lnTo>
                  <a:lnTo>
                    <a:pt x="3" y="180"/>
                  </a:lnTo>
                  <a:lnTo>
                    <a:pt x="3" y="189"/>
                  </a:lnTo>
                  <a:lnTo>
                    <a:pt x="2" y="196"/>
                  </a:lnTo>
                  <a:lnTo>
                    <a:pt x="2" y="202"/>
                  </a:lnTo>
                  <a:lnTo>
                    <a:pt x="2" y="208"/>
                  </a:lnTo>
                  <a:lnTo>
                    <a:pt x="0" y="215"/>
                  </a:lnTo>
                  <a:lnTo>
                    <a:pt x="0" y="219"/>
                  </a:lnTo>
                  <a:lnTo>
                    <a:pt x="0" y="225"/>
                  </a:lnTo>
                  <a:lnTo>
                    <a:pt x="7" y="226"/>
                  </a:lnTo>
                  <a:lnTo>
                    <a:pt x="7" y="220"/>
                  </a:lnTo>
                  <a:lnTo>
                    <a:pt x="7" y="215"/>
                  </a:lnTo>
                  <a:lnTo>
                    <a:pt x="8" y="208"/>
                  </a:lnTo>
                  <a:lnTo>
                    <a:pt x="10" y="201"/>
                  </a:lnTo>
                  <a:lnTo>
                    <a:pt x="10" y="196"/>
                  </a:lnTo>
                  <a:lnTo>
                    <a:pt x="10" y="189"/>
                  </a:lnTo>
                  <a:lnTo>
                    <a:pt x="11" y="182"/>
                  </a:lnTo>
                  <a:lnTo>
                    <a:pt x="11" y="176"/>
                  </a:lnTo>
                  <a:lnTo>
                    <a:pt x="11" y="168"/>
                  </a:lnTo>
                  <a:lnTo>
                    <a:pt x="13" y="161"/>
                  </a:lnTo>
                  <a:lnTo>
                    <a:pt x="14" y="154"/>
                  </a:lnTo>
                  <a:lnTo>
                    <a:pt x="14" y="146"/>
                  </a:lnTo>
                  <a:lnTo>
                    <a:pt x="14" y="139"/>
                  </a:lnTo>
                  <a:lnTo>
                    <a:pt x="15" y="131"/>
                  </a:lnTo>
                  <a:lnTo>
                    <a:pt x="15" y="124"/>
                  </a:lnTo>
                  <a:lnTo>
                    <a:pt x="17" y="116"/>
                  </a:lnTo>
                  <a:lnTo>
                    <a:pt x="17" y="107"/>
                  </a:lnTo>
                  <a:lnTo>
                    <a:pt x="17" y="101"/>
                  </a:lnTo>
                  <a:lnTo>
                    <a:pt x="18" y="92"/>
                  </a:lnTo>
                  <a:lnTo>
                    <a:pt x="18" y="85"/>
                  </a:lnTo>
                  <a:lnTo>
                    <a:pt x="18" y="77"/>
                  </a:lnTo>
                  <a:lnTo>
                    <a:pt x="18" y="70"/>
                  </a:lnTo>
                  <a:lnTo>
                    <a:pt x="19" y="62"/>
                  </a:lnTo>
                  <a:lnTo>
                    <a:pt x="19" y="55"/>
                  </a:lnTo>
                  <a:lnTo>
                    <a:pt x="19" y="48"/>
                  </a:lnTo>
                  <a:lnTo>
                    <a:pt x="21" y="41"/>
                  </a:lnTo>
                  <a:lnTo>
                    <a:pt x="21" y="34"/>
                  </a:lnTo>
                  <a:lnTo>
                    <a:pt x="22" y="29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7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4" name="Freeform 124">
              <a:extLst>
                <a:ext uri="{FF2B5EF4-FFF2-40B4-BE49-F238E27FC236}">
                  <a16:creationId xmlns:a16="http://schemas.microsoft.com/office/drawing/2014/main" id="{3864A966-C321-4818-A16B-C388DF88C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2766"/>
              <a:ext cx="366" cy="418"/>
            </a:xfrm>
            <a:custGeom>
              <a:avLst/>
              <a:gdLst>
                <a:gd name="T0" fmla="*/ 325 w 366"/>
                <a:gd name="T1" fmla="*/ 14 h 418"/>
                <a:gd name="T2" fmla="*/ 366 w 366"/>
                <a:gd name="T3" fmla="*/ 418 h 418"/>
                <a:gd name="T4" fmla="*/ 63 w 366"/>
                <a:gd name="T5" fmla="*/ 394 h 418"/>
                <a:gd name="T6" fmla="*/ 0 w 366"/>
                <a:gd name="T7" fmla="*/ 0 h 418"/>
                <a:gd name="T8" fmla="*/ 325 w 366"/>
                <a:gd name="T9" fmla="*/ 14 h 418"/>
                <a:gd name="T10" fmla="*/ 325 w 366"/>
                <a:gd name="T11" fmla="*/ 1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418">
                  <a:moveTo>
                    <a:pt x="325" y="14"/>
                  </a:moveTo>
                  <a:lnTo>
                    <a:pt x="366" y="418"/>
                  </a:lnTo>
                  <a:lnTo>
                    <a:pt x="63" y="394"/>
                  </a:lnTo>
                  <a:lnTo>
                    <a:pt x="0" y="0"/>
                  </a:lnTo>
                  <a:lnTo>
                    <a:pt x="325" y="14"/>
                  </a:lnTo>
                  <a:lnTo>
                    <a:pt x="325" y="14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5" name="Freeform 125">
              <a:extLst>
                <a:ext uri="{FF2B5EF4-FFF2-40B4-BE49-F238E27FC236}">
                  <a16:creationId xmlns:a16="http://schemas.microsoft.com/office/drawing/2014/main" id="{4422A17D-934B-496F-A7F9-823D92311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" y="2653"/>
              <a:ext cx="356" cy="533"/>
            </a:xfrm>
            <a:custGeom>
              <a:avLst/>
              <a:gdLst>
                <a:gd name="T0" fmla="*/ 253 w 356"/>
                <a:gd name="T1" fmla="*/ 86 h 533"/>
                <a:gd name="T2" fmla="*/ 253 w 356"/>
                <a:gd name="T3" fmla="*/ 116 h 533"/>
                <a:gd name="T4" fmla="*/ 253 w 356"/>
                <a:gd name="T5" fmla="*/ 139 h 533"/>
                <a:gd name="T6" fmla="*/ 253 w 356"/>
                <a:gd name="T7" fmla="*/ 167 h 533"/>
                <a:gd name="T8" fmla="*/ 254 w 356"/>
                <a:gd name="T9" fmla="*/ 199 h 533"/>
                <a:gd name="T10" fmla="*/ 254 w 356"/>
                <a:gd name="T11" fmla="*/ 229 h 533"/>
                <a:gd name="T12" fmla="*/ 254 w 356"/>
                <a:gd name="T13" fmla="*/ 263 h 533"/>
                <a:gd name="T14" fmla="*/ 254 w 356"/>
                <a:gd name="T15" fmla="*/ 296 h 533"/>
                <a:gd name="T16" fmla="*/ 251 w 356"/>
                <a:gd name="T17" fmla="*/ 332 h 533"/>
                <a:gd name="T18" fmla="*/ 248 w 356"/>
                <a:gd name="T19" fmla="*/ 365 h 533"/>
                <a:gd name="T20" fmla="*/ 244 w 356"/>
                <a:gd name="T21" fmla="*/ 397 h 533"/>
                <a:gd name="T22" fmla="*/ 266 w 356"/>
                <a:gd name="T23" fmla="*/ 422 h 533"/>
                <a:gd name="T24" fmla="*/ 299 w 356"/>
                <a:gd name="T25" fmla="*/ 441 h 533"/>
                <a:gd name="T26" fmla="*/ 327 w 356"/>
                <a:gd name="T27" fmla="*/ 459 h 533"/>
                <a:gd name="T28" fmla="*/ 338 w 356"/>
                <a:gd name="T29" fmla="*/ 529 h 533"/>
                <a:gd name="T30" fmla="*/ 315 w 356"/>
                <a:gd name="T31" fmla="*/ 531 h 533"/>
                <a:gd name="T32" fmla="*/ 286 w 356"/>
                <a:gd name="T33" fmla="*/ 533 h 533"/>
                <a:gd name="T34" fmla="*/ 254 w 356"/>
                <a:gd name="T35" fmla="*/ 533 h 533"/>
                <a:gd name="T36" fmla="*/ 222 w 356"/>
                <a:gd name="T37" fmla="*/ 532 h 533"/>
                <a:gd name="T38" fmla="*/ 193 w 356"/>
                <a:gd name="T39" fmla="*/ 529 h 533"/>
                <a:gd name="T40" fmla="*/ 177 w 356"/>
                <a:gd name="T41" fmla="*/ 525 h 533"/>
                <a:gd name="T42" fmla="*/ 193 w 356"/>
                <a:gd name="T43" fmla="*/ 518 h 533"/>
                <a:gd name="T44" fmla="*/ 218 w 356"/>
                <a:gd name="T45" fmla="*/ 517 h 533"/>
                <a:gd name="T46" fmla="*/ 244 w 356"/>
                <a:gd name="T47" fmla="*/ 517 h 533"/>
                <a:gd name="T48" fmla="*/ 271 w 356"/>
                <a:gd name="T49" fmla="*/ 518 h 533"/>
                <a:gd name="T50" fmla="*/ 295 w 356"/>
                <a:gd name="T51" fmla="*/ 518 h 533"/>
                <a:gd name="T52" fmla="*/ 334 w 356"/>
                <a:gd name="T53" fmla="*/ 517 h 533"/>
                <a:gd name="T54" fmla="*/ 306 w 356"/>
                <a:gd name="T55" fmla="*/ 458 h 533"/>
                <a:gd name="T56" fmla="*/ 277 w 356"/>
                <a:gd name="T57" fmla="*/ 441 h 533"/>
                <a:gd name="T58" fmla="*/ 239 w 356"/>
                <a:gd name="T59" fmla="*/ 422 h 533"/>
                <a:gd name="T60" fmla="*/ 233 w 356"/>
                <a:gd name="T61" fmla="*/ 390 h 533"/>
                <a:gd name="T62" fmla="*/ 236 w 356"/>
                <a:gd name="T63" fmla="*/ 357 h 533"/>
                <a:gd name="T64" fmla="*/ 237 w 356"/>
                <a:gd name="T65" fmla="*/ 324 h 533"/>
                <a:gd name="T66" fmla="*/ 239 w 356"/>
                <a:gd name="T67" fmla="*/ 291 h 533"/>
                <a:gd name="T68" fmla="*/ 242 w 356"/>
                <a:gd name="T69" fmla="*/ 259 h 533"/>
                <a:gd name="T70" fmla="*/ 242 w 356"/>
                <a:gd name="T71" fmla="*/ 227 h 533"/>
                <a:gd name="T72" fmla="*/ 242 w 356"/>
                <a:gd name="T73" fmla="*/ 199 h 533"/>
                <a:gd name="T74" fmla="*/ 242 w 356"/>
                <a:gd name="T75" fmla="*/ 170 h 533"/>
                <a:gd name="T76" fmla="*/ 240 w 356"/>
                <a:gd name="T77" fmla="*/ 145 h 533"/>
                <a:gd name="T78" fmla="*/ 239 w 356"/>
                <a:gd name="T79" fmla="*/ 119 h 533"/>
                <a:gd name="T80" fmla="*/ 239 w 356"/>
                <a:gd name="T81" fmla="*/ 88 h 533"/>
                <a:gd name="T82" fmla="*/ 221 w 356"/>
                <a:gd name="T83" fmla="*/ 75 h 533"/>
                <a:gd name="T84" fmla="*/ 188 w 356"/>
                <a:gd name="T85" fmla="*/ 61 h 533"/>
                <a:gd name="T86" fmla="*/ 149 w 356"/>
                <a:gd name="T87" fmla="*/ 47 h 533"/>
                <a:gd name="T88" fmla="*/ 110 w 356"/>
                <a:gd name="T89" fmla="*/ 33 h 533"/>
                <a:gd name="T90" fmla="*/ 68 w 356"/>
                <a:gd name="T91" fmla="*/ 22 h 533"/>
                <a:gd name="T92" fmla="*/ 28 w 356"/>
                <a:gd name="T93" fmla="*/ 14 h 533"/>
                <a:gd name="T94" fmla="*/ 0 w 356"/>
                <a:gd name="T95" fmla="*/ 0 h 533"/>
                <a:gd name="T96" fmla="*/ 35 w 356"/>
                <a:gd name="T97" fmla="*/ 1 h 533"/>
                <a:gd name="T98" fmla="*/ 75 w 356"/>
                <a:gd name="T99" fmla="*/ 11 h 533"/>
                <a:gd name="T100" fmla="*/ 115 w 356"/>
                <a:gd name="T101" fmla="*/ 22 h 533"/>
                <a:gd name="T102" fmla="*/ 145 w 356"/>
                <a:gd name="T103" fmla="*/ 33 h 533"/>
                <a:gd name="T104" fmla="*/ 188 w 356"/>
                <a:gd name="T105" fmla="*/ 48 h 533"/>
                <a:gd name="T106" fmla="*/ 226 w 356"/>
                <a:gd name="T107" fmla="*/ 62 h 533"/>
                <a:gd name="T108" fmla="*/ 254 w 356"/>
                <a:gd name="T109" fmla="*/ 7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" h="533">
                  <a:moveTo>
                    <a:pt x="254" y="73"/>
                  </a:moveTo>
                  <a:lnTo>
                    <a:pt x="253" y="75"/>
                  </a:lnTo>
                  <a:lnTo>
                    <a:pt x="253" y="77"/>
                  </a:lnTo>
                  <a:lnTo>
                    <a:pt x="253" y="80"/>
                  </a:lnTo>
                  <a:lnTo>
                    <a:pt x="253" y="86"/>
                  </a:lnTo>
                  <a:lnTo>
                    <a:pt x="253" y="90"/>
                  </a:lnTo>
                  <a:lnTo>
                    <a:pt x="253" y="97"/>
                  </a:lnTo>
                  <a:lnTo>
                    <a:pt x="253" y="103"/>
                  </a:lnTo>
                  <a:lnTo>
                    <a:pt x="253" y="113"/>
                  </a:lnTo>
                  <a:lnTo>
                    <a:pt x="253" y="116"/>
                  </a:lnTo>
                  <a:lnTo>
                    <a:pt x="253" y="120"/>
                  </a:lnTo>
                  <a:lnTo>
                    <a:pt x="253" y="125"/>
                  </a:lnTo>
                  <a:lnTo>
                    <a:pt x="253" y="130"/>
                  </a:lnTo>
                  <a:lnTo>
                    <a:pt x="253" y="134"/>
                  </a:lnTo>
                  <a:lnTo>
                    <a:pt x="253" y="139"/>
                  </a:lnTo>
                  <a:lnTo>
                    <a:pt x="253" y="143"/>
                  </a:lnTo>
                  <a:lnTo>
                    <a:pt x="253" y="150"/>
                  </a:lnTo>
                  <a:lnTo>
                    <a:pt x="253" y="154"/>
                  </a:lnTo>
                  <a:lnTo>
                    <a:pt x="253" y="161"/>
                  </a:lnTo>
                  <a:lnTo>
                    <a:pt x="253" y="167"/>
                  </a:lnTo>
                  <a:lnTo>
                    <a:pt x="254" y="172"/>
                  </a:lnTo>
                  <a:lnTo>
                    <a:pt x="254" y="178"/>
                  </a:lnTo>
                  <a:lnTo>
                    <a:pt x="254" y="185"/>
                  </a:lnTo>
                  <a:lnTo>
                    <a:pt x="254" y="190"/>
                  </a:lnTo>
                  <a:lnTo>
                    <a:pt x="254" y="199"/>
                  </a:lnTo>
                  <a:lnTo>
                    <a:pt x="254" y="204"/>
                  </a:lnTo>
                  <a:lnTo>
                    <a:pt x="254" y="211"/>
                  </a:lnTo>
                  <a:lnTo>
                    <a:pt x="254" y="216"/>
                  </a:lnTo>
                  <a:lnTo>
                    <a:pt x="254" y="223"/>
                  </a:lnTo>
                  <a:lnTo>
                    <a:pt x="254" y="229"/>
                  </a:lnTo>
                  <a:lnTo>
                    <a:pt x="254" y="236"/>
                  </a:lnTo>
                  <a:lnTo>
                    <a:pt x="254" y="243"/>
                  </a:lnTo>
                  <a:lnTo>
                    <a:pt x="254" y="249"/>
                  </a:lnTo>
                  <a:lnTo>
                    <a:pt x="254" y="256"/>
                  </a:lnTo>
                  <a:lnTo>
                    <a:pt x="254" y="263"/>
                  </a:lnTo>
                  <a:lnTo>
                    <a:pt x="254" y="269"/>
                  </a:lnTo>
                  <a:lnTo>
                    <a:pt x="254" y="277"/>
                  </a:lnTo>
                  <a:lnTo>
                    <a:pt x="254" y="284"/>
                  </a:lnTo>
                  <a:lnTo>
                    <a:pt x="254" y="291"/>
                  </a:lnTo>
                  <a:lnTo>
                    <a:pt x="254" y="296"/>
                  </a:lnTo>
                  <a:lnTo>
                    <a:pt x="254" y="305"/>
                  </a:lnTo>
                  <a:lnTo>
                    <a:pt x="253" y="311"/>
                  </a:lnTo>
                  <a:lnTo>
                    <a:pt x="253" y="317"/>
                  </a:lnTo>
                  <a:lnTo>
                    <a:pt x="251" y="324"/>
                  </a:lnTo>
                  <a:lnTo>
                    <a:pt x="251" y="332"/>
                  </a:lnTo>
                  <a:lnTo>
                    <a:pt x="250" y="339"/>
                  </a:lnTo>
                  <a:lnTo>
                    <a:pt x="250" y="345"/>
                  </a:lnTo>
                  <a:lnTo>
                    <a:pt x="250" y="351"/>
                  </a:lnTo>
                  <a:lnTo>
                    <a:pt x="250" y="360"/>
                  </a:lnTo>
                  <a:lnTo>
                    <a:pt x="248" y="365"/>
                  </a:lnTo>
                  <a:lnTo>
                    <a:pt x="248" y="372"/>
                  </a:lnTo>
                  <a:lnTo>
                    <a:pt x="247" y="378"/>
                  </a:lnTo>
                  <a:lnTo>
                    <a:pt x="246" y="385"/>
                  </a:lnTo>
                  <a:lnTo>
                    <a:pt x="246" y="390"/>
                  </a:lnTo>
                  <a:lnTo>
                    <a:pt x="244" y="397"/>
                  </a:lnTo>
                  <a:lnTo>
                    <a:pt x="244" y="404"/>
                  </a:lnTo>
                  <a:lnTo>
                    <a:pt x="244" y="411"/>
                  </a:lnTo>
                  <a:lnTo>
                    <a:pt x="251" y="413"/>
                  </a:lnTo>
                  <a:lnTo>
                    <a:pt x="258" y="418"/>
                  </a:lnTo>
                  <a:lnTo>
                    <a:pt x="266" y="422"/>
                  </a:lnTo>
                  <a:lnTo>
                    <a:pt x="273" y="426"/>
                  </a:lnTo>
                  <a:lnTo>
                    <a:pt x="280" y="429"/>
                  </a:lnTo>
                  <a:lnTo>
                    <a:pt x="287" y="433"/>
                  </a:lnTo>
                  <a:lnTo>
                    <a:pt x="293" y="437"/>
                  </a:lnTo>
                  <a:lnTo>
                    <a:pt x="299" y="441"/>
                  </a:lnTo>
                  <a:lnTo>
                    <a:pt x="304" y="442"/>
                  </a:lnTo>
                  <a:lnTo>
                    <a:pt x="309" y="446"/>
                  </a:lnTo>
                  <a:lnTo>
                    <a:pt x="315" y="449"/>
                  </a:lnTo>
                  <a:lnTo>
                    <a:pt x="319" y="453"/>
                  </a:lnTo>
                  <a:lnTo>
                    <a:pt x="327" y="459"/>
                  </a:lnTo>
                  <a:lnTo>
                    <a:pt x="334" y="466"/>
                  </a:lnTo>
                  <a:lnTo>
                    <a:pt x="356" y="526"/>
                  </a:lnTo>
                  <a:lnTo>
                    <a:pt x="350" y="528"/>
                  </a:lnTo>
                  <a:lnTo>
                    <a:pt x="342" y="529"/>
                  </a:lnTo>
                  <a:lnTo>
                    <a:pt x="338" y="529"/>
                  </a:lnTo>
                  <a:lnTo>
                    <a:pt x="334" y="529"/>
                  </a:lnTo>
                  <a:lnTo>
                    <a:pt x="330" y="531"/>
                  </a:lnTo>
                  <a:lnTo>
                    <a:pt x="326" y="531"/>
                  </a:lnTo>
                  <a:lnTo>
                    <a:pt x="319" y="531"/>
                  </a:lnTo>
                  <a:lnTo>
                    <a:pt x="315" y="531"/>
                  </a:lnTo>
                  <a:lnTo>
                    <a:pt x="309" y="531"/>
                  </a:lnTo>
                  <a:lnTo>
                    <a:pt x="304" y="532"/>
                  </a:lnTo>
                  <a:lnTo>
                    <a:pt x="298" y="532"/>
                  </a:lnTo>
                  <a:lnTo>
                    <a:pt x="291" y="533"/>
                  </a:lnTo>
                  <a:lnTo>
                    <a:pt x="286" y="533"/>
                  </a:lnTo>
                  <a:lnTo>
                    <a:pt x="280" y="533"/>
                  </a:lnTo>
                  <a:lnTo>
                    <a:pt x="273" y="533"/>
                  </a:lnTo>
                  <a:lnTo>
                    <a:pt x="266" y="533"/>
                  </a:lnTo>
                  <a:lnTo>
                    <a:pt x="261" y="533"/>
                  </a:lnTo>
                  <a:lnTo>
                    <a:pt x="254" y="533"/>
                  </a:lnTo>
                  <a:lnTo>
                    <a:pt x="248" y="533"/>
                  </a:lnTo>
                  <a:lnTo>
                    <a:pt x="242" y="533"/>
                  </a:lnTo>
                  <a:lnTo>
                    <a:pt x="236" y="533"/>
                  </a:lnTo>
                  <a:lnTo>
                    <a:pt x="229" y="533"/>
                  </a:lnTo>
                  <a:lnTo>
                    <a:pt x="222" y="532"/>
                  </a:lnTo>
                  <a:lnTo>
                    <a:pt x="217" y="531"/>
                  </a:lnTo>
                  <a:lnTo>
                    <a:pt x="210" y="531"/>
                  </a:lnTo>
                  <a:lnTo>
                    <a:pt x="206" y="531"/>
                  </a:lnTo>
                  <a:lnTo>
                    <a:pt x="199" y="529"/>
                  </a:lnTo>
                  <a:lnTo>
                    <a:pt x="193" y="529"/>
                  </a:lnTo>
                  <a:lnTo>
                    <a:pt x="189" y="529"/>
                  </a:lnTo>
                  <a:lnTo>
                    <a:pt x="184" y="529"/>
                  </a:lnTo>
                  <a:lnTo>
                    <a:pt x="180" y="526"/>
                  </a:lnTo>
                  <a:lnTo>
                    <a:pt x="177" y="526"/>
                  </a:lnTo>
                  <a:lnTo>
                    <a:pt x="177" y="525"/>
                  </a:lnTo>
                  <a:lnTo>
                    <a:pt x="178" y="522"/>
                  </a:lnTo>
                  <a:lnTo>
                    <a:pt x="180" y="520"/>
                  </a:lnTo>
                  <a:lnTo>
                    <a:pt x="184" y="520"/>
                  </a:lnTo>
                  <a:lnTo>
                    <a:pt x="188" y="518"/>
                  </a:lnTo>
                  <a:lnTo>
                    <a:pt x="193" y="518"/>
                  </a:lnTo>
                  <a:lnTo>
                    <a:pt x="198" y="518"/>
                  </a:lnTo>
                  <a:lnTo>
                    <a:pt x="203" y="518"/>
                  </a:lnTo>
                  <a:lnTo>
                    <a:pt x="209" y="517"/>
                  </a:lnTo>
                  <a:lnTo>
                    <a:pt x="213" y="517"/>
                  </a:lnTo>
                  <a:lnTo>
                    <a:pt x="218" y="517"/>
                  </a:lnTo>
                  <a:lnTo>
                    <a:pt x="224" y="517"/>
                  </a:lnTo>
                  <a:lnTo>
                    <a:pt x="229" y="517"/>
                  </a:lnTo>
                  <a:lnTo>
                    <a:pt x="235" y="517"/>
                  </a:lnTo>
                  <a:lnTo>
                    <a:pt x="239" y="517"/>
                  </a:lnTo>
                  <a:lnTo>
                    <a:pt x="244" y="517"/>
                  </a:lnTo>
                  <a:lnTo>
                    <a:pt x="250" y="517"/>
                  </a:lnTo>
                  <a:lnTo>
                    <a:pt x="255" y="518"/>
                  </a:lnTo>
                  <a:lnTo>
                    <a:pt x="261" y="518"/>
                  </a:lnTo>
                  <a:lnTo>
                    <a:pt x="266" y="518"/>
                  </a:lnTo>
                  <a:lnTo>
                    <a:pt x="271" y="518"/>
                  </a:lnTo>
                  <a:lnTo>
                    <a:pt x="277" y="518"/>
                  </a:lnTo>
                  <a:lnTo>
                    <a:pt x="282" y="518"/>
                  </a:lnTo>
                  <a:lnTo>
                    <a:pt x="286" y="518"/>
                  </a:lnTo>
                  <a:lnTo>
                    <a:pt x="291" y="518"/>
                  </a:lnTo>
                  <a:lnTo>
                    <a:pt x="295" y="518"/>
                  </a:lnTo>
                  <a:lnTo>
                    <a:pt x="304" y="518"/>
                  </a:lnTo>
                  <a:lnTo>
                    <a:pt x="313" y="518"/>
                  </a:lnTo>
                  <a:lnTo>
                    <a:pt x="320" y="518"/>
                  </a:lnTo>
                  <a:lnTo>
                    <a:pt x="327" y="518"/>
                  </a:lnTo>
                  <a:lnTo>
                    <a:pt x="334" y="517"/>
                  </a:lnTo>
                  <a:lnTo>
                    <a:pt x="339" y="517"/>
                  </a:lnTo>
                  <a:lnTo>
                    <a:pt x="326" y="473"/>
                  </a:lnTo>
                  <a:lnTo>
                    <a:pt x="319" y="466"/>
                  </a:lnTo>
                  <a:lnTo>
                    <a:pt x="312" y="462"/>
                  </a:lnTo>
                  <a:lnTo>
                    <a:pt x="306" y="458"/>
                  </a:lnTo>
                  <a:lnTo>
                    <a:pt x="302" y="455"/>
                  </a:lnTo>
                  <a:lnTo>
                    <a:pt x="295" y="452"/>
                  </a:lnTo>
                  <a:lnTo>
                    <a:pt x="291" y="449"/>
                  </a:lnTo>
                  <a:lnTo>
                    <a:pt x="284" y="445"/>
                  </a:lnTo>
                  <a:lnTo>
                    <a:pt x="277" y="441"/>
                  </a:lnTo>
                  <a:lnTo>
                    <a:pt x="271" y="437"/>
                  </a:lnTo>
                  <a:lnTo>
                    <a:pt x="264" y="434"/>
                  </a:lnTo>
                  <a:lnTo>
                    <a:pt x="255" y="430"/>
                  </a:lnTo>
                  <a:lnTo>
                    <a:pt x="247" y="426"/>
                  </a:lnTo>
                  <a:lnTo>
                    <a:pt x="239" y="422"/>
                  </a:lnTo>
                  <a:lnTo>
                    <a:pt x="231" y="418"/>
                  </a:lnTo>
                  <a:lnTo>
                    <a:pt x="231" y="409"/>
                  </a:lnTo>
                  <a:lnTo>
                    <a:pt x="231" y="404"/>
                  </a:lnTo>
                  <a:lnTo>
                    <a:pt x="232" y="397"/>
                  </a:lnTo>
                  <a:lnTo>
                    <a:pt x="233" y="390"/>
                  </a:lnTo>
                  <a:lnTo>
                    <a:pt x="233" y="385"/>
                  </a:lnTo>
                  <a:lnTo>
                    <a:pt x="233" y="378"/>
                  </a:lnTo>
                  <a:lnTo>
                    <a:pt x="235" y="371"/>
                  </a:lnTo>
                  <a:lnTo>
                    <a:pt x="236" y="365"/>
                  </a:lnTo>
                  <a:lnTo>
                    <a:pt x="236" y="357"/>
                  </a:lnTo>
                  <a:lnTo>
                    <a:pt x="236" y="351"/>
                  </a:lnTo>
                  <a:lnTo>
                    <a:pt x="236" y="345"/>
                  </a:lnTo>
                  <a:lnTo>
                    <a:pt x="237" y="339"/>
                  </a:lnTo>
                  <a:lnTo>
                    <a:pt x="237" y="331"/>
                  </a:lnTo>
                  <a:lnTo>
                    <a:pt x="237" y="324"/>
                  </a:lnTo>
                  <a:lnTo>
                    <a:pt x="239" y="317"/>
                  </a:lnTo>
                  <a:lnTo>
                    <a:pt x="239" y="311"/>
                  </a:lnTo>
                  <a:lnTo>
                    <a:pt x="239" y="305"/>
                  </a:lnTo>
                  <a:lnTo>
                    <a:pt x="239" y="299"/>
                  </a:lnTo>
                  <a:lnTo>
                    <a:pt x="239" y="291"/>
                  </a:lnTo>
                  <a:lnTo>
                    <a:pt x="240" y="285"/>
                  </a:lnTo>
                  <a:lnTo>
                    <a:pt x="240" y="278"/>
                  </a:lnTo>
                  <a:lnTo>
                    <a:pt x="240" y="272"/>
                  </a:lnTo>
                  <a:lnTo>
                    <a:pt x="240" y="265"/>
                  </a:lnTo>
                  <a:lnTo>
                    <a:pt x="242" y="259"/>
                  </a:lnTo>
                  <a:lnTo>
                    <a:pt x="242" y="252"/>
                  </a:lnTo>
                  <a:lnTo>
                    <a:pt x="242" y="247"/>
                  </a:lnTo>
                  <a:lnTo>
                    <a:pt x="242" y="240"/>
                  </a:lnTo>
                  <a:lnTo>
                    <a:pt x="242" y="234"/>
                  </a:lnTo>
                  <a:lnTo>
                    <a:pt x="242" y="227"/>
                  </a:lnTo>
                  <a:lnTo>
                    <a:pt x="242" y="222"/>
                  </a:lnTo>
                  <a:lnTo>
                    <a:pt x="242" y="215"/>
                  </a:lnTo>
                  <a:lnTo>
                    <a:pt x="242" y="211"/>
                  </a:lnTo>
                  <a:lnTo>
                    <a:pt x="242" y="204"/>
                  </a:lnTo>
                  <a:lnTo>
                    <a:pt x="242" y="199"/>
                  </a:lnTo>
                  <a:lnTo>
                    <a:pt x="242" y="192"/>
                  </a:lnTo>
                  <a:lnTo>
                    <a:pt x="242" y="186"/>
                  </a:lnTo>
                  <a:lnTo>
                    <a:pt x="242" y="181"/>
                  </a:lnTo>
                  <a:lnTo>
                    <a:pt x="242" y="175"/>
                  </a:lnTo>
                  <a:lnTo>
                    <a:pt x="242" y="170"/>
                  </a:lnTo>
                  <a:lnTo>
                    <a:pt x="242" y="165"/>
                  </a:lnTo>
                  <a:lnTo>
                    <a:pt x="240" y="160"/>
                  </a:lnTo>
                  <a:lnTo>
                    <a:pt x="240" y="154"/>
                  </a:lnTo>
                  <a:lnTo>
                    <a:pt x="240" y="150"/>
                  </a:lnTo>
                  <a:lnTo>
                    <a:pt x="240" y="145"/>
                  </a:lnTo>
                  <a:lnTo>
                    <a:pt x="240" y="139"/>
                  </a:lnTo>
                  <a:lnTo>
                    <a:pt x="240" y="135"/>
                  </a:lnTo>
                  <a:lnTo>
                    <a:pt x="240" y="131"/>
                  </a:lnTo>
                  <a:lnTo>
                    <a:pt x="240" y="127"/>
                  </a:lnTo>
                  <a:lnTo>
                    <a:pt x="239" y="119"/>
                  </a:lnTo>
                  <a:lnTo>
                    <a:pt x="239" y="112"/>
                  </a:lnTo>
                  <a:lnTo>
                    <a:pt x="239" y="105"/>
                  </a:lnTo>
                  <a:lnTo>
                    <a:pt x="239" y="98"/>
                  </a:lnTo>
                  <a:lnTo>
                    <a:pt x="239" y="92"/>
                  </a:lnTo>
                  <a:lnTo>
                    <a:pt x="239" y="88"/>
                  </a:lnTo>
                  <a:lnTo>
                    <a:pt x="239" y="84"/>
                  </a:lnTo>
                  <a:lnTo>
                    <a:pt x="239" y="81"/>
                  </a:lnTo>
                  <a:lnTo>
                    <a:pt x="233" y="79"/>
                  </a:lnTo>
                  <a:lnTo>
                    <a:pt x="228" y="77"/>
                  </a:lnTo>
                  <a:lnTo>
                    <a:pt x="221" y="75"/>
                  </a:lnTo>
                  <a:lnTo>
                    <a:pt x="214" y="72"/>
                  </a:lnTo>
                  <a:lnTo>
                    <a:pt x="209" y="69"/>
                  </a:lnTo>
                  <a:lnTo>
                    <a:pt x="202" y="66"/>
                  </a:lnTo>
                  <a:lnTo>
                    <a:pt x="195" y="63"/>
                  </a:lnTo>
                  <a:lnTo>
                    <a:pt x="188" y="61"/>
                  </a:lnTo>
                  <a:lnTo>
                    <a:pt x="180" y="58"/>
                  </a:lnTo>
                  <a:lnTo>
                    <a:pt x="173" y="55"/>
                  </a:lnTo>
                  <a:lnTo>
                    <a:pt x="165" y="52"/>
                  </a:lnTo>
                  <a:lnTo>
                    <a:pt x="158" y="50"/>
                  </a:lnTo>
                  <a:lnTo>
                    <a:pt x="149" y="47"/>
                  </a:lnTo>
                  <a:lnTo>
                    <a:pt x="141" y="44"/>
                  </a:lnTo>
                  <a:lnTo>
                    <a:pt x="133" y="41"/>
                  </a:lnTo>
                  <a:lnTo>
                    <a:pt x="126" y="40"/>
                  </a:lnTo>
                  <a:lnTo>
                    <a:pt x="116" y="36"/>
                  </a:lnTo>
                  <a:lnTo>
                    <a:pt x="110" y="33"/>
                  </a:lnTo>
                  <a:lnTo>
                    <a:pt x="100" y="32"/>
                  </a:lnTo>
                  <a:lnTo>
                    <a:pt x="93" y="29"/>
                  </a:lnTo>
                  <a:lnTo>
                    <a:pt x="85" y="26"/>
                  </a:lnTo>
                  <a:lnTo>
                    <a:pt x="77" y="24"/>
                  </a:lnTo>
                  <a:lnTo>
                    <a:pt x="68" y="22"/>
                  </a:lnTo>
                  <a:lnTo>
                    <a:pt x="60" y="21"/>
                  </a:lnTo>
                  <a:lnTo>
                    <a:pt x="52" y="18"/>
                  </a:lnTo>
                  <a:lnTo>
                    <a:pt x="44" y="17"/>
                  </a:lnTo>
                  <a:lnTo>
                    <a:pt x="35" y="15"/>
                  </a:lnTo>
                  <a:lnTo>
                    <a:pt x="28" y="14"/>
                  </a:lnTo>
                  <a:lnTo>
                    <a:pt x="22" y="13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5" y="1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67" y="10"/>
                  </a:lnTo>
                  <a:lnTo>
                    <a:pt x="75" y="11"/>
                  </a:lnTo>
                  <a:lnTo>
                    <a:pt x="83" y="14"/>
                  </a:lnTo>
                  <a:lnTo>
                    <a:pt x="93" y="17"/>
                  </a:lnTo>
                  <a:lnTo>
                    <a:pt x="101" y="18"/>
                  </a:lnTo>
                  <a:lnTo>
                    <a:pt x="111" y="22"/>
                  </a:lnTo>
                  <a:lnTo>
                    <a:pt x="115" y="22"/>
                  </a:lnTo>
                  <a:lnTo>
                    <a:pt x="119" y="25"/>
                  </a:lnTo>
                  <a:lnTo>
                    <a:pt x="123" y="25"/>
                  </a:lnTo>
                  <a:lnTo>
                    <a:pt x="129" y="28"/>
                  </a:lnTo>
                  <a:lnTo>
                    <a:pt x="137" y="30"/>
                  </a:lnTo>
                  <a:lnTo>
                    <a:pt x="145" y="33"/>
                  </a:lnTo>
                  <a:lnTo>
                    <a:pt x="154" y="36"/>
                  </a:lnTo>
                  <a:lnTo>
                    <a:pt x="163" y="40"/>
                  </a:lnTo>
                  <a:lnTo>
                    <a:pt x="171" y="41"/>
                  </a:lnTo>
                  <a:lnTo>
                    <a:pt x="180" y="44"/>
                  </a:lnTo>
                  <a:lnTo>
                    <a:pt x="188" y="48"/>
                  </a:lnTo>
                  <a:lnTo>
                    <a:pt x="196" y="51"/>
                  </a:lnTo>
                  <a:lnTo>
                    <a:pt x="204" y="54"/>
                  </a:lnTo>
                  <a:lnTo>
                    <a:pt x="211" y="57"/>
                  </a:lnTo>
                  <a:lnTo>
                    <a:pt x="218" y="59"/>
                  </a:lnTo>
                  <a:lnTo>
                    <a:pt x="226" y="62"/>
                  </a:lnTo>
                  <a:lnTo>
                    <a:pt x="233" y="65"/>
                  </a:lnTo>
                  <a:lnTo>
                    <a:pt x="240" y="68"/>
                  </a:lnTo>
                  <a:lnTo>
                    <a:pt x="247" y="70"/>
                  </a:lnTo>
                  <a:lnTo>
                    <a:pt x="254" y="73"/>
                  </a:lnTo>
                  <a:lnTo>
                    <a:pt x="254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6" name="Freeform 126">
              <a:extLst>
                <a:ext uri="{FF2B5EF4-FFF2-40B4-BE49-F238E27FC236}">
                  <a16:creationId xmlns:a16="http://schemas.microsoft.com/office/drawing/2014/main" id="{D65CC0C6-07A0-47B6-B57F-F040E18E5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2790"/>
              <a:ext cx="328" cy="343"/>
            </a:xfrm>
            <a:custGeom>
              <a:avLst/>
              <a:gdLst>
                <a:gd name="T0" fmla="*/ 321 w 328"/>
                <a:gd name="T1" fmla="*/ 82 h 343"/>
                <a:gd name="T2" fmla="*/ 312 w 328"/>
                <a:gd name="T3" fmla="*/ 106 h 343"/>
                <a:gd name="T4" fmla="*/ 303 w 328"/>
                <a:gd name="T5" fmla="*/ 133 h 343"/>
                <a:gd name="T6" fmla="*/ 296 w 328"/>
                <a:gd name="T7" fmla="*/ 151 h 343"/>
                <a:gd name="T8" fmla="*/ 290 w 328"/>
                <a:gd name="T9" fmla="*/ 172 h 343"/>
                <a:gd name="T10" fmla="*/ 284 w 328"/>
                <a:gd name="T11" fmla="*/ 194 h 343"/>
                <a:gd name="T12" fmla="*/ 277 w 328"/>
                <a:gd name="T13" fmla="*/ 213 h 343"/>
                <a:gd name="T14" fmla="*/ 271 w 328"/>
                <a:gd name="T15" fmla="*/ 235 h 343"/>
                <a:gd name="T16" fmla="*/ 266 w 328"/>
                <a:gd name="T17" fmla="*/ 256 h 343"/>
                <a:gd name="T18" fmla="*/ 260 w 328"/>
                <a:gd name="T19" fmla="*/ 276 h 343"/>
                <a:gd name="T20" fmla="*/ 255 w 328"/>
                <a:gd name="T21" fmla="*/ 296 h 343"/>
                <a:gd name="T22" fmla="*/ 251 w 328"/>
                <a:gd name="T23" fmla="*/ 318 h 343"/>
                <a:gd name="T24" fmla="*/ 233 w 328"/>
                <a:gd name="T25" fmla="*/ 338 h 343"/>
                <a:gd name="T26" fmla="*/ 235 w 328"/>
                <a:gd name="T27" fmla="*/ 318 h 343"/>
                <a:gd name="T28" fmla="*/ 240 w 328"/>
                <a:gd name="T29" fmla="*/ 300 h 343"/>
                <a:gd name="T30" fmla="*/ 245 w 328"/>
                <a:gd name="T31" fmla="*/ 279 h 343"/>
                <a:gd name="T32" fmla="*/ 251 w 328"/>
                <a:gd name="T33" fmla="*/ 260 h 343"/>
                <a:gd name="T34" fmla="*/ 255 w 328"/>
                <a:gd name="T35" fmla="*/ 241 h 343"/>
                <a:gd name="T36" fmla="*/ 260 w 328"/>
                <a:gd name="T37" fmla="*/ 221 h 343"/>
                <a:gd name="T38" fmla="*/ 266 w 328"/>
                <a:gd name="T39" fmla="*/ 203 h 343"/>
                <a:gd name="T40" fmla="*/ 277 w 328"/>
                <a:gd name="T41" fmla="*/ 168 h 343"/>
                <a:gd name="T42" fmla="*/ 286 w 328"/>
                <a:gd name="T43" fmla="*/ 137 h 343"/>
                <a:gd name="T44" fmla="*/ 296 w 328"/>
                <a:gd name="T45" fmla="*/ 110 h 343"/>
                <a:gd name="T46" fmla="*/ 303 w 328"/>
                <a:gd name="T47" fmla="*/ 88 h 343"/>
                <a:gd name="T48" fmla="*/ 293 w 328"/>
                <a:gd name="T49" fmla="*/ 75 h 343"/>
                <a:gd name="T50" fmla="*/ 264 w 328"/>
                <a:gd name="T51" fmla="*/ 64 h 343"/>
                <a:gd name="T52" fmla="*/ 238 w 328"/>
                <a:gd name="T53" fmla="*/ 56 h 343"/>
                <a:gd name="T54" fmla="*/ 219 w 328"/>
                <a:gd name="T55" fmla="*/ 50 h 343"/>
                <a:gd name="T56" fmla="*/ 198 w 328"/>
                <a:gd name="T57" fmla="*/ 45 h 343"/>
                <a:gd name="T58" fmla="*/ 179 w 328"/>
                <a:gd name="T59" fmla="*/ 41 h 343"/>
                <a:gd name="T60" fmla="*/ 157 w 328"/>
                <a:gd name="T61" fmla="*/ 35 h 343"/>
                <a:gd name="T62" fmla="*/ 136 w 328"/>
                <a:gd name="T63" fmla="*/ 30 h 343"/>
                <a:gd name="T64" fmla="*/ 114 w 328"/>
                <a:gd name="T65" fmla="*/ 26 h 343"/>
                <a:gd name="T66" fmla="*/ 94 w 328"/>
                <a:gd name="T67" fmla="*/ 22 h 343"/>
                <a:gd name="T68" fmla="*/ 73 w 328"/>
                <a:gd name="T69" fmla="*/ 17 h 343"/>
                <a:gd name="T70" fmla="*/ 53 w 328"/>
                <a:gd name="T71" fmla="*/ 16 h 343"/>
                <a:gd name="T72" fmla="*/ 32 w 328"/>
                <a:gd name="T73" fmla="*/ 13 h 343"/>
                <a:gd name="T74" fmla="*/ 6 w 328"/>
                <a:gd name="T75" fmla="*/ 13 h 343"/>
                <a:gd name="T76" fmla="*/ 15 w 328"/>
                <a:gd name="T77" fmla="*/ 0 h 343"/>
                <a:gd name="T78" fmla="*/ 35 w 328"/>
                <a:gd name="T79" fmla="*/ 1 h 343"/>
                <a:gd name="T80" fmla="*/ 57 w 328"/>
                <a:gd name="T81" fmla="*/ 2 h 343"/>
                <a:gd name="T82" fmla="*/ 79 w 328"/>
                <a:gd name="T83" fmla="*/ 5 h 343"/>
                <a:gd name="T84" fmla="*/ 102 w 328"/>
                <a:gd name="T85" fmla="*/ 9 h 343"/>
                <a:gd name="T86" fmla="*/ 124 w 328"/>
                <a:gd name="T87" fmla="*/ 13 h 343"/>
                <a:gd name="T88" fmla="*/ 147 w 328"/>
                <a:gd name="T89" fmla="*/ 19 h 343"/>
                <a:gd name="T90" fmla="*/ 171 w 328"/>
                <a:gd name="T91" fmla="*/ 24 h 343"/>
                <a:gd name="T92" fmla="*/ 193 w 328"/>
                <a:gd name="T93" fmla="*/ 30 h 343"/>
                <a:gd name="T94" fmla="*/ 215 w 328"/>
                <a:gd name="T95" fmla="*/ 37 h 343"/>
                <a:gd name="T96" fmla="*/ 235 w 328"/>
                <a:gd name="T97" fmla="*/ 42 h 343"/>
                <a:gd name="T98" fmla="*/ 256 w 328"/>
                <a:gd name="T99" fmla="*/ 49 h 343"/>
                <a:gd name="T100" fmla="*/ 275 w 328"/>
                <a:gd name="T101" fmla="*/ 55 h 343"/>
                <a:gd name="T102" fmla="*/ 293 w 328"/>
                <a:gd name="T103" fmla="*/ 60 h 343"/>
                <a:gd name="T104" fmla="*/ 319 w 328"/>
                <a:gd name="T105" fmla="*/ 7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8" h="343">
                  <a:moveTo>
                    <a:pt x="328" y="74"/>
                  </a:moveTo>
                  <a:lnTo>
                    <a:pt x="325" y="75"/>
                  </a:lnTo>
                  <a:lnTo>
                    <a:pt x="323" y="78"/>
                  </a:lnTo>
                  <a:lnTo>
                    <a:pt x="321" y="82"/>
                  </a:lnTo>
                  <a:lnTo>
                    <a:pt x="319" y="86"/>
                  </a:lnTo>
                  <a:lnTo>
                    <a:pt x="317" y="92"/>
                  </a:lnTo>
                  <a:lnTo>
                    <a:pt x="315" y="99"/>
                  </a:lnTo>
                  <a:lnTo>
                    <a:pt x="312" y="106"/>
                  </a:lnTo>
                  <a:lnTo>
                    <a:pt x="311" y="114"/>
                  </a:lnTo>
                  <a:lnTo>
                    <a:pt x="307" y="121"/>
                  </a:lnTo>
                  <a:lnTo>
                    <a:pt x="304" y="129"/>
                  </a:lnTo>
                  <a:lnTo>
                    <a:pt x="303" y="133"/>
                  </a:lnTo>
                  <a:lnTo>
                    <a:pt x="301" y="137"/>
                  </a:lnTo>
                  <a:lnTo>
                    <a:pt x="300" y="143"/>
                  </a:lnTo>
                  <a:lnTo>
                    <a:pt x="299" y="147"/>
                  </a:lnTo>
                  <a:lnTo>
                    <a:pt x="296" y="151"/>
                  </a:lnTo>
                  <a:lnTo>
                    <a:pt x="296" y="157"/>
                  </a:lnTo>
                  <a:lnTo>
                    <a:pt x="293" y="162"/>
                  </a:lnTo>
                  <a:lnTo>
                    <a:pt x="292" y="166"/>
                  </a:lnTo>
                  <a:lnTo>
                    <a:pt x="290" y="172"/>
                  </a:lnTo>
                  <a:lnTo>
                    <a:pt x="289" y="177"/>
                  </a:lnTo>
                  <a:lnTo>
                    <a:pt x="288" y="183"/>
                  </a:lnTo>
                  <a:lnTo>
                    <a:pt x="286" y="188"/>
                  </a:lnTo>
                  <a:lnTo>
                    <a:pt x="284" y="194"/>
                  </a:lnTo>
                  <a:lnTo>
                    <a:pt x="282" y="198"/>
                  </a:lnTo>
                  <a:lnTo>
                    <a:pt x="281" y="203"/>
                  </a:lnTo>
                  <a:lnTo>
                    <a:pt x="279" y="208"/>
                  </a:lnTo>
                  <a:lnTo>
                    <a:pt x="277" y="213"/>
                  </a:lnTo>
                  <a:lnTo>
                    <a:pt x="275" y="219"/>
                  </a:lnTo>
                  <a:lnTo>
                    <a:pt x="274" y="224"/>
                  </a:lnTo>
                  <a:lnTo>
                    <a:pt x="273" y="230"/>
                  </a:lnTo>
                  <a:lnTo>
                    <a:pt x="271" y="235"/>
                  </a:lnTo>
                  <a:lnTo>
                    <a:pt x="270" y="241"/>
                  </a:lnTo>
                  <a:lnTo>
                    <a:pt x="268" y="245"/>
                  </a:lnTo>
                  <a:lnTo>
                    <a:pt x="267" y="252"/>
                  </a:lnTo>
                  <a:lnTo>
                    <a:pt x="266" y="256"/>
                  </a:lnTo>
                  <a:lnTo>
                    <a:pt x="264" y="261"/>
                  </a:lnTo>
                  <a:lnTo>
                    <a:pt x="263" y="267"/>
                  </a:lnTo>
                  <a:lnTo>
                    <a:pt x="263" y="272"/>
                  </a:lnTo>
                  <a:lnTo>
                    <a:pt x="260" y="276"/>
                  </a:lnTo>
                  <a:lnTo>
                    <a:pt x="259" y="281"/>
                  </a:lnTo>
                  <a:lnTo>
                    <a:pt x="257" y="286"/>
                  </a:lnTo>
                  <a:lnTo>
                    <a:pt x="256" y="292"/>
                  </a:lnTo>
                  <a:lnTo>
                    <a:pt x="255" y="296"/>
                  </a:lnTo>
                  <a:lnTo>
                    <a:pt x="255" y="300"/>
                  </a:lnTo>
                  <a:lnTo>
                    <a:pt x="252" y="305"/>
                  </a:lnTo>
                  <a:lnTo>
                    <a:pt x="252" y="309"/>
                  </a:lnTo>
                  <a:lnTo>
                    <a:pt x="251" y="318"/>
                  </a:lnTo>
                  <a:lnTo>
                    <a:pt x="248" y="327"/>
                  </a:lnTo>
                  <a:lnTo>
                    <a:pt x="246" y="336"/>
                  </a:lnTo>
                  <a:lnTo>
                    <a:pt x="246" y="343"/>
                  </a:lnTo>
                  <a:lnTo>
                    <a:pt x="233" y="338"/>
                  </a:lnTo>
                  <a:lnTo>
                    <a:pt x="233" y="333"/>
                  </a:lnTo>
                  <a:lnTo>
                    <a:pt x="234" y="329"/>
                  </a:lnTo>
                  <a:lnTo>
                    <a:pt x="234" y="323"/>
                  </a:lnTo>
                  <a:lnTo>
                    <a:pt x="235" y="318"/>
                  </a:lnTo>
                  <a:lnTo>
                    <a:pt x="235" y="314"/>
                  </a:lnTo>
                  <a:lnTo>
                    <a:pt x="238" y="308"/>
                  </a:lnTo>
                  <a:lnTo>
                    <a:pt x="238" y="304"/>
                  </a:lnTo>
                  <a:lnTo>
                    <a:pt x="240" y="300"/>
                  </a:lnTo>
                  <a:lnTo>
                    <a:pt x="241" y="294"/>
                  </a:lnTo>
                  <a:lnTo>
                    <a:pt x="242" y="289"/>
                  </a:lnTo>
                  <a:lnTo>
                    <a:pt x="244" y="285"/>
                  </a:lnTo>
                  <a:lnTo>
                    <a:pt x="245" y="279"/>
                  </a:lnTo>
                  <a:lnTo>
                    <a:pt x="246" y="275"/>
                  </a:lnTo>
                  <a:lnTo>
                    <a:pt x="248" y="270"/>
                  </a:lnTo>
                  <a:lnTo>
                    <a:pt x="248" y="264"/>
                  </a:lnTo>
                  <a:lnTo>
                    <a:pt x="251" y="260"/>
                  </a:lnTo>
                  <a:lnTo>
                    <a:pt x="251" y="256"/>
                  </a:lnTo>
                  <a:lnTo>
                    <a:pt x="252" y="250"/>
                  </a:lnTo>
                  <a:lnTo>
                    <a:pt x="253" y="245"/>
                  </a:lnTo>
                  <a:lnTo>
                    <a:pt x="255" y="241"/>
                  </a:lnTo>
                  <a:lnTo>
                    <a:pt x="256" y="235"/>
                  </a:lnTo>
                  <a:lnTo>
                    <a:pt x="257" y="231"/>
                  </a:lnTo>
                  <a:lnTo>
                    <a:pt x="259" y="225"/>
                  </a:lnTo>
                  <a:lnTo>
                    <a:pt x="260" y="221"/>
                  </a:lnTo>
                  <a:lnTo>
                    <a:pt x="260" y="216"/>
                  </a:lnTo>
                  <a:lnTo>
                    <a:pt x="263" y="212"/>
                  </a:lnTo>
                  <a:lnTo>
                    <a:pt x="263" y="208"/>
                  </a:lnTo>
                  <a:lnTo>
                    <a:pt x="266" y="203"/>
                  </a:lnTo>
                  <a:lnTo>
                    <a:pt x="268" y="194"/>
                  </a:lnTo>
                  <a:lnTo>
                    <a:pt x="271" y="186"/>
                  </a:lnTo>
                  <a:lnTo>
                    <a:pt x="274" y="176"/>
                  </a:lnTo>
                  <a:lnTo>
                    <a:pt x="277" y="168"/>
                  </a:lnTo>
                  <a:lnTo>
                    <a:pt x="279" y="159"/>
                  </a:lnTo>
                  <a:lnTo>
                    <a:pt x="281" y="151"/>
                  </a:lnTo>
                  <a:lnTo>
                    <a:pt x="284" y="144"/>
                  </a:lnTo>
                  <a:lnTo>
                    <a:pt x="286" y="137"/>
                  </a:lnTo>
                  <a:lnTo>
                    <a:pt x="289" y="129"/>
                  </a:lnTo>
                  <a:lnTo>
                    <a:pt x="292" y="122"/>
                  </a:lnTo>
                  <a:lnTo>
                    <a:pt x="293" y="115"/>
                  </a:lnTo>
                  <a:lnTo>
                    <a:pt x="296" y="110"/>
                  </a:lnTo>
                  <a:lnTo>
                    <a:pt x="297" y="103"/>
                  </a:lnTo>
                  <a:lnTo>
                    <a:pt x="300" y="97"/>
                  </a:lnTo>
                  <a:lnTo>
                    <a:pt x="301" y="92"/>
                  </a:lnTo>
                  <a:lnTo>
                    <a:pt x="303" y="88"/>
                  </a:lnTo>
                  <a:lnTo>
                    <a:pt x="304" y="82"/>
                  </a:lnTo>
                  <a:lnTo>
                    <a:pt x="307" y="81"/>
                  </a:lnTo>
                  <a:lnTo>
                    <a:pt x="300" y="78"/>
                  </a:lnTo>
                  <a:lnTo>
                    <a:pt x="293" y="75"/>
                  </a:lnTo>
                  <a:lnTo>
                    <a:pt x="286" y="73"/>
                  </a:lnTo>
                  <a:lnTo>
                    <a:pt x="279" y="70"/>
                  </a:lnTo>
                  <a:lnTo>
                    <a:pt x="271" y="67"/>
                  </a:lnTo>
                  <a:lnTo>
                    <a:pt x="264" y="64"/>
                  </a:lnTo>
                  <a:lnTo>
                    <a:pt x="256" y="62"/>
                  </a:lnTo>
                  <a:lnTo>
                    <a:pt x="248" y="59"/>
                  </a:lnTo>
                  <a:lnTo>
                    <a:pt x="242" y="57"/>
                  </a:lnTo>
                  <a:lnTo>
                    <a:pt x="238" y="56"/>
                  </a:lnTo>
                  <a:lnTo>
                    <a:pt x="233" y="55"/>
                  </a:lnTo>
                  <a:lnTo>
                    <a:pt x="229" y="53"/>
                  </a:lnTo>
                  <a:lnTo>
                    <a:pt x="223" y="50"/>
                  </a:lnTo>
                  <a:lnTo>
                    <a:pt x="219" y="50"/>
                  </a:lnTo>
                  <a:lnTo>
                    <a:pt x="213" y="49"/>
                  </a:lnTo>
                  <a:lnTo>
                    <a:pt x="209" y="48"/>
                  </a:lnTo>
                  <a:lnTo>
                    <a:pt x="204" y="46"/>
                  </a:lnTo>
                  <a:lnTo>
                    <a:pt x="198" y="45"/>
                  </a:lnTo>
                  <a:lnTo>
                    <a:pt x="194" y="44"/>
                  </a:lnTo>
                  <a:lnTo>
                    <a:pt x="189" y="42"/>
                  </a:lnTo>
                  <a:lnTo>
                    <a:pt x="183" y="41"/>
                  </a:lnTo>
                  <a:lnTo>
                    <a:pt x="179" y="41"/>
                  </a:lnTo>
                  <a:lnTo>
                    <a:pt x="174" y="38"/>
                  </a:lnTo>
                  <a:lnTo>
                    <a:pt x="169" y="38"/>
                  </a:lnTo>
                  <a:lnTo>
                    <a:pt x="163" y="37"/>
                  </a:lnTo>
                  <a:lnTo>
                    <a:pt x="157" y="35"/>
                  </a:lnTo>
                  <a:lnTo>
                    <a:pt x="153" y="34"/>
                  </a:lnTo>
                  <a:lnTo>
                    <a:pt x="147" y="33"/>
                  </a:lnTo>
                  <a:lnTo>
                    <a:pt x="142" y="31"/>
                  </a:lnTo>
                  <a:lnTo>
                    <a:pt x="136" y="30"/>
                  </a:lnTo>
                  <a:lnTo>
                    <a:pt x="131" y="28"/>
                  </a:lnTo>
                  <a:lnTo>
                    <a:pt x="125" y="28"/>
                  </a:lnTo>
                  <a:lnTo>
                    <a:pt x="120" y="26"/>
                  </a:lnTo>
                  <a:lnTo>
                    <a:pt x="114" y="26"/>
                  </a:lnTo>
                  <a:lnTo>
                    <a:pt x="109" y="24"/>
                  </a:lnTo>
                  <a:lnTo>
                    <a:pt x="103" y="23"/>
                  </a:lnTo>
                  <a:lnTo>
                    <a:pt x="98" y="22"/>
                  </a:lnTo>
                  <a:lnTo>
                    <a:pt x="94" y="22"/>
                  </a:lnTo>
                  <a:lnTo>
                    <a:pt x="88" y="20"/>
                  </a:lnTo>
                  <a:lnTo>
                    <a:pt x="84" y="20"/>
                  </a:lnTo>
                  <a:lnTo>
                    <a:pt x="77" y="19"/>
                  </a:lnTo>
                  <a:lnTo>
                    <a:pt x="73" y="17"/>
                  </a:lnTo>
                  <a:lnTo>
                    <a:pt x="68" y="17"/>
                  </a:lnTo>
                  <a:lnTo>
                    <a:pt x="62" y="17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47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2" y="13"/>
                  </a:lnTo>
                  <a:lnTo>
                    <a:pt x="28" y="13"/>
                  </a:lnTo>
                  <a:lnTo>
                    <a:pt x="24" y="13"/>
                  </a:lnTo>
                  <a:lnTo>
                    <a:pt x="14" y="13"/>
                  </a:lnTo>
                  <a:lnTo>
                    <a:pt x="6" y="13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5" y="1"/>
                  </a:lnTo>
                  <a:lnTo>
                    <a:pt x="40" y="1"/>
                  </a:lnTo>
                  <a:lnTo>
                    <a:pt x="46" y="1"/>
                  </a:lnTo>
                  <a:lnTo>
                    <a:pt x="50" y="1"/>
                  </a:lnTo>
                  <a:lnTo>
                    <a:pt x="57" y="2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73" y="5"/>
                  </a:lnTo>
                  <a:lnTo>
                    <a:pt x="79" y="5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8" y="11"/>
                  </a:lnTo>
                  <a:lnTo>
                    <a:pt x="113" y="11"/>
                  </a:lnTo>
                  <a:lnTo>
                    <a:pt x="119" y="13"/>
                  </a:lnTo>
                  <a:lnTo>
                    <a:pt x="124" y="13"/>
                  </a:lnTo>
                  <a:lnTo>
                    <a:pt x="131" y="16"/>
                  </a:lnTo>
                  <a:lnTo>
                    <a:pt x="136" y="16"/>
                  </a:lnTo>
                  <a:lnTo>
                    <a:pt x="142" y="17"/>
                  </a:lnTo>
                  <a:lnTo>
                    <a:pt x="147" y="19"/>
                  </a:lnTo>
                  <a:lnTo>
                    <a:pt x="153" y="22"/>
                  </a:lnTo>
                  <a:lnTo>
                    <a:pt x="158" y="22"/>
                  </a:lnTo>
                  <a:lnTo>
                    <a:pt x="165" y="24"/>
                  </a:lnTo>
                  <a:lnTo>
                    <a:pt x="171" y="24"/>
                  </a:lnTo>
                  <a:lnTo>
                    <a:pt x="178" y="27"/>
                  </a:lnTo>
                  <a:lnTo>
                    <a:pt x="182" y="28"/>
                  </a:lnTo>
                  <a:lnTo>
                    <a:pt x="187" y="30"/>
                  </a:lnTo>
                  <a:lnTo>
                    <a:pt x="193" y="30"/>
                  </a:lnTo>
                  <a:lnTo>
                    <a:pt x="198" y="33"/>
                  </a:lnTo>
                  <a:lnTo>
                    <a:pt x="204" y="33"/>
                  </a:lnTo>
                  <a:lnTo>
                    <a:pt x="209" y="35"/>
                  </a:lnTo>
                  <a:lnTo>
                    <a:pt x="215" y="37"/>
                  </a:lnTo>
                  <a:lnTo>
                    <a:pt x="220" y="38"/>
                  </a:lnTo>
                  <a:lnTo>
                    <a:pt x="226" y="39"/>
                  </a:lnTo>
                  <a:lnTo>
                    <a:pt x="230" y="41"/>
                  </a:lnTo>
                  <a:lnTo>
                    <a:pt x="235" y="42"/>
                  </a:lnTo>
                  <a:lnTo>
                    <a:pt x="241" y="45"/>
                  </a:lnTo>
                  <a:lnTo>
                    <a:pt x="246" y="45"/>
                  </a:lnTo>
                  <a:lnTo>
                    <a:pt x="251" y="48"/>
                  </a:lnTo>
                  <a:lnTo>
                    <a:pt x="256" y="49"/>
                  </a:lnTo>
                  <a:lnTo>
                    <a:pt x="262" y="50"/>
                  </a:lnTo>
                  <a:lnTo>
                    <a:pt x="266" y="52"/>
                  </a:lnTo>
                  <a:lnTo>
                    <a:pt x="271" y="53"/>
                  </a:lnTo>
                  <a:lnTo>
                    <a:pt x="275" y="55"/>
                  </a:lnTo>
                  <a:lnTo>
                    <a:pt x="279" y="57"/>
                  </a:lnTo>
                  <a:lnTo>
                    <a:pt x="284" y="57"/>
                  </a:lnTo>
                  <a:lnTo>
                    <a:pt x="289" y="59"/>
                  </a:lnTo>
                  <a:lnTo>
                    <a:pt x="293" y="60"/>
                  </a:lnTo>
                  <a:lnTo>
                    <a:pt x="299" y="63"/>
                  </a:lnTo>
                  <a:lnTo>
                    <a:pt x="306" y="66"/>
                  </a:lnTo>
                  <a:lnTo>
                    <a:pt x="312" y="67"/>
                  </a:lnTo>
                  <a:lnTo>
                    <a:pt x="319" y="70"/>
                  </a:lnTo>
                  <a:lnTo>
                    <a:pt x="328" y="74"/>
                  </a:lnTo>
                  <a:lnTo>
                    <a:pt x="328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7" name="Freeform 127">
              <a:extLst>
                <a:ext uri="{FF2B5EF4-FFF2-40B4-BE49-F238E27FC236}">
                  <a16:creationId xmlns:a16="http://schemas.microsoft.com/office/drawing/2014/main" id="{823E2BD8-BB21-4FD5-AA45-BDE6F6500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2190"/>
              <a:ext cx="226" cy="352"/>
            </a:xfrm>
            <a:custGeom>
              <a:avLst/>
              <a:gdLst>
                <a:gd name="T0" fmla="*/ 0 w 226"/>
                <a:gd name="T1" fmla="*/ 7 h 352"/>
                <a:gd name="T2" fmla="*/ 9 w 226"/>
                <a:gd name="T3" fmla="*/ 8 h 352"/>
                <a:gd name="T4" fmla="*/ 20 w 226"/>
                <a:gd name="T5" fmla="*/ 13 h 352"/>
                <a:gd name="T6" fmla="*/ 36 w 226"/>
                <a:gd name="T7" fmla="*/ 18 h 352"/>
                <a:gd name="T8" fmla="*/ 53 w 226"/>
                <a:gd name="T9" fmla="*/ 22 h 352"/>
                <a:gd name="T10" fmla="*/ 69 w 226"/>
                <a:gd name="T11" fmla="*/ 28 h 352"/>
                <a:gd name="T12" fmla="*/ 86 w 226"/>
                <a:gd name="T13" fmla="*/ 35 h 352"/>
                <a:gd name="T14" fmla="*/ 99 w 226"/>
                <a:gd name="T15" fmla="*/ 43 h 352"/>
                <a:gd name="T16" fmla="*/ 106 w 226"/>
                <a:gd name="T17" fmla="*/ 55 h 352"/>
                <a:gd name="T18" fmla="*/ 109 w 226"/>
                <a:gd name="T19" fmla="*/ 72 h 352"/>
                <a:gd name="T20" fmla="*/ 112 w 226"/>
                <a:gd name="T21" fmla="*/ 87 h 352"/>
                <a:gd name="T22" fmla="*/ 113 w 226"/>
                <a:gd name="T23" fmla="*/ 104 h 352"/>
                <a:gd name="T24" fmla="*/ 115 w 226"/>
                <a:gd name="T25" fmla="*/ 119 h 352"/>
                <a:gd name="T26" fmla="*/ 117 w 226"/>
                <a:gd name="T27" fmla="*/ 134 h 352"/>
                <a:gd name="T28" fmla="*/ 121 w 226"/>
                <a:gd name="T29" fmla="*/ 150 h 352"/>
                <a:gd name="T30" fmla="*/ 126 w 226"/>
                <a:gd name="T31" fmla="*/ 168 h 352"/>
                <a:gd name="T32" fmla="*/ 131 w 226"/>
                <a:gd name="T33" fmla="*/ 182 h 352"/>
                <a:gd name="T34" fmla="*/ 137 w 226"/>
                <a:gd name="T35" fmla="*/ 197 h 352"/>
                <a:gd name="T36" fmla="*/ 141 w 226"/>
                <a:gd name="T37" fmla="*/ 211 h 352"/>
                <a:gd name="T38" fmla="*/ 145 w 226"/>
                <a:gd name="T39" fmla="*/ 221 h 352"/>
                <a:gd name="T40" fmla="*/ 149 w 226"/>
                <a:gd name="T41" fmla="*/ 230 h 352"/>
                <a:gd name="T42" fmla="*/ 153 w 226"/>
                <a:gd name="T43" fmla="*/ 241 h 352"/>
                <a:gd name="T44" fmla="*/ 159 w 226"/>
                <a:gd name="T45" fmla="*/ 251 h 352"/>
                <a:gd name="T46" fmla="*/ 164 w 226"/>
                <a:gd name="T47" fmla="*/ 262 h 352"/>
                <a:gd name="T48" fmla="*/ 171 w 226"/>
                <a:gd name="T49" fmla="*/ 274 h 352"/>
                <a:gd name="T50" fmla="*/ 178 w 226"/>
                <a:gd name="T51" fmla="*/ 287 h 352"/>
                <a:gd name="T52" fmla="*/ 186 w 226"/>
                <a:gd name="T53" fmla="*/ 299 h 352"/>
                <a:gd name="T54" fmla="*/ 196 w 226"/>
                <a:gd name="T55" fmla="*/ 314 h 352"/>
                <a:gd name="T56" fmla="*/ 205 w 226"/>
                <a:gd name="T57" fmla="*/ 328 h 352"/>
                <a:gd name="T58" fmla="*/ 218 w 226"/>
                <a:gd name="T59" fmla="*/ 343 h 352"/>
                <a:gd name="T60" fmla="*/ 226 w 226"/>
                <a:gd name="T61" fmla="*/ 343 h 352"/>
                <a:gd name="T62" fmla="*/ 212 w 226"/>
                <a:gd name="T63" fmla="*/ 325 h 352"/>
                <a:gd name="T64" fmla="*/ 201 w 226"/>
                <a:gd name="T65" fmla="*/ 310 h 352"/>
                <a:gd name="T66" fmla="*/ 192 w 226"/>
                <a:gd name="T67" fmla="*/ 295 h 352"/>
                <a:gd name="T68" fmla="*/ 183 w 226"/>
                <a:gd name="T69" fmla="*/ 281 h 352"/>
                <a:gd name="T70" fmla="*/ 175 w 226"/>
                <a:gd name="T71" fmla="*/ 266 h 352"/>
                <a:gd name="T72" fmla="*/ 167 w 226"/>
                <a:gd name="T73" fmla="*/ 254 h 352"/>
                <a:gd name="T74" fmla="*/ 161 w 226"/>
                <a:gd name="T75" fmla="*/ 240 h 352"/>
                <a:gd name="T76" fmla="*/ 157 w 226"/>
                <a:gd name="T77" fmla="*/ 229 h 352"/>
                <a:gd name="T78" fmla="*/ 150 w 226"/>
                <a:gd name="T79" fmla="*/ 218 h 352"/>
                <a:gd name="T80" fmla="*/ 146 w 226"/>
                <a:gd name="T81" fmla="*/ 207 h 352"/>
                <a:gd name="T82" fmla="*/ 142 w 226"/>
                <a:gd name="T83" fmla="*/ 197 h 352"/>
                <a:gd name="T84" fmla="*/ 141 w 226"/>
                <a:gd name="T85" fmla="*/ 189 h 352"/>
                <a:gd name="T86" fmla="*/ 135 w 226"/>
                <a:gd name="T87" fmla="*/ 174 h 352"/>
                <a:gd name="T88" fmla="*/ 132 w 226"/>
                <a:gd name="T89" fmla="*/ 161 h 352"/>
                <a:gd name="T90" fmla="*/ 128 w 226"/>
                <a:gd name="T91" fmla="*/ 145 h 352"/>
                <a:gd name="T92" fmla="*/ 126 w 226"/>
                <a:gd name="T93" fmla="*/ 130 h 352"/>
                <a:gd name="T94" fmla="*/ 123 w 226"/>
                <a:gd name="T95" fmla="*/ 115 h 352"/>
                <a:gd name="T96" fmla="*/ 121 w 226"/>
                <a:gd name="T97" fmla="*/ 101 h 352"/>
                <a:gd name="T98" fmla="*/ 120 w 226"/>
                <a:gd name="T99" fmla="*/ 87 h 352"/>
                <a:gd name="T100" fmla="*/ 117 w 226"/>
                <a:gd name="T101" fmla="*/ 73 h 352"/>
                <a:gd name="T102" fmla="*/ 115 w 226"/>
                <a:gd name="T103" fmla="*/ 59 h 352"/>
                <a:gd name="T104" fmla="*/ 113 w 226"/>
                <a:gd name="T105" fmla="*/ 44 h 352"/>
                <a:gd name="T106" fmla="*/ 101 w 226"/>
                <a:gd name="T107" fmla="*/ 36 h 352"/>
                <a:gd name="T108" fmla="*/ 88 w 226"/>
                <a:gd name="T109" fmla="*/ 29 h 352"/>
                <a:gd name="T110" fmla="*/ 73 w 226"/>
                <a:gd name="T111" fmla="*/ 24 h 352"/>
                <a:gd name="T112" fmla="*/ 61 w 226"/>
                <a:gd name="T113" fmla="*/ 18 h 352"/>
                <a:gd name="T114" fmla="*/ 44 w 226"/>
                <a:gd name="T115" fmla="*/ 13 h 352"/>
                <a:gd name="T116" fmla="*/ 31 w 226"/>
                <a:gd name="T117" fmla="*/ 8 h 352"/>
                <a:gd name="T118" fmla="*/ 16 w 226"/>
                <a:gd name="T119" fmla="*/ 4 h 352"/>
                <a:gd name="T120" fmla="*/ 3 w 226"/>
                <a:gd name="T121" fmla="*/ 2 h 352"/>
                <a:gd name="T122" fmla="*/ 0 w 226"/>
                <a:gd name="T123" fmla="*/ 3 h 352"/>
                <a:gd name="T124" fmla="*/ 0 w 226"/>
                <a:gd name="T125" fmla="*/ 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" h="352">
                  <a:moveTo>
                    <a:pt x="0" y="7"/>
                  </a:moveTo>
                  <a:lnTo>
                    <a:pt x="0" y="7"/>
                  </a:lnTo>
                  <a:lnTo>
                    <a:pt x="5" y="8"/>
                  </a:lnTo>
                  <a:lnTo>
                    <a:pt x="9" y="8"/>
                  </a:lnTo>
                  <a:lnTo>
                    <a:pt x="14" y="11"/>
                  </a:lnTo>
                  <a:lnTo>
                    <a:pt x="20" y="13"/>
                  </a:lnTo>
                  <a:lnTo>
                    <a:pt x="28" y="15"/>
                  </a:lnTo>
                  <a:lnTo>
                    <a:pt x="36" y="18"/>
                  </a:lnTo>
                  <a:lnTo>
                    <a:pt x="44" y="19"/>
                  </a:lnTo>
                  <a:lnTo>
                    <a:pt x="53" y="22"/>
                  </a:lnTo>
                  <a:lnTo>
                    <a:pt x="61" y="25"/>
                  </a:lnTo>
                  <a:lnTo>
                    <a:pt x="69" y="28"/>
                  </a:lnTo>
                  <a:lnTo>
                    <a:pt x="79" y="32"/>
                  </a:lnTo>
                  <a:lnTo>
                    <a:pt x="86" y="35"/>
                  </a:lnTo>
                  <a:lnTo>
                    <a:pt x="94" y="39"/>
                  </a:lnTo>
                  <a:lnTo>
                    <a:pt x="99" y="43"/>
                  </a:lnTo>
                  <a:lnTo>
                    <a:pt x="105" y="48"/>
                  </a:lnTo>
                  <a:lnTo>
                    <a:pt x="106" y="55"/>
                  </a:lnTo>
                  <a:lnTo>
                    <a:pt x="108" y="64"/>
                  </a:lnTo>
                  <a:lnTo>
                    <a:pt x="109" y="72"/>
                  </a:lnTo>
                  <a:lnTo>
                    <a:pt x="110" y="80"/>
                  </a:lnTo>
                  <a:lnTo>
                    <a:pt x="112" y="87"/>
                  </a:lnTo>
                  <a:lnTo>
                    <a:pt x="112" y="95"/>
                  </a:lnTo>
                  <a:lnTo>
                    <a:pt x="113" y="104"/>
                  </a:lnTo>
                  <a:lnTo>
                    <a:pt x="115" y="112"/>
                  </a:lnTo>
                  <a:lnTo>
                    <a:pt x="115" y="119"/>
                  </a:lnTo>
                  <a:lnTo>
                    <a:pt x="117" y="126"/>
                  </a:lnTo>
                  <a:lnTo>
                    <a:pt x="117" y="134"/>
                  </a:lnTo>
                  <a:lnTo>
                    <a:pt x="120" y="142"/>
                  </a:lnTo>
                  <a:lnTo>
                    <a:pt x="121" y="150"/>
                  </a:lnTo>
                  <a:lnTo>
                    <a:pt x="123" y="160"/>
                  </a:lnTo>
                  <a:lnTo>
                    <a:pt x="126" y="168"/>
                  </a:lnTo>
                  <a:lnTo>
                    <a:pt x="130" y="177"/>
                  </a:lnTo>
                  <a:lnTo>
                    <a:pt x="131" y="182"/>
                  </a:lnTo>
                  <a:lnTo>
                    <a:pt x="134" y="190"/>
                  </a:lnTo>
                  <a:lnTo>
                    <a:pt x="137" y="197"/>
                  </a:lnTo>
                  <a:lnTo>
                    <a:pt x="139" y="207"/>
                  </a:lnTo>
                  <a:lnTo>
                    <a:pt x="141" y="211"/>
                  </a:lnTo>
                  <a:lnTo>
                    <a:pt x="142" y="215"/>
                  </a:lnTo>
                  <a:lnTo>
                    <a:pt x="145" y="221"/>
                  </a:lnTo>
                  <a:lnTo>
                    <a:pt x="146" y="225"/>
                  </a:lnTo>
                  <a:lnTo>
                    <a:pt x="149" y="230"/>
                  </a:lnTo>
                  <a:lnTo>
                    <a:pt x="150" y="234"/>
                  </a:lnTo>
                  <a:lnTo>
                    <a:pt x="153" y="241"/>
                  </a:lnTo>
                  <a:lnTo>
                    <a:pt x="157" y="247"/>
                  </a:lnTo>
                  <a:lnTo>
                    <a:pt x="159" y="251"/>
                  </a:lnTo>
                  <a:lnTo>
                    <a:pt x="161" y="256"/>
                  </a:lnTo>
                  <a:lnTo>
                    <a:pt x="164" y="262"/>
                  </a:lnTo>
                  <a:lnTo>
                    <a:pt x="168" y="269"/>
                  </a:lnTo>
                  <a:lnTo>
                    <a:pt x="171" y="274"/>
                  </a:lnTo>
                  <a:lnTo>
                    <a:pt x="175" y="281"/>
                  </a:lnTo>
                  <a:lnTo>
                    <a:pt x="178" y="287"/>
                  </a:lnTo>
                  <a:lnTo>
                    <a:pt x="183" y="294"/>
                  </a:lnTo>
                  <a:lnTo>
                    <a:pt x="186" y="299"/>
                  </a:lnTo>
                  <a:lnTo>
                    <a:pt x="190" y="306"/>
                  </a:lnTo>
                  <a:lnTo>
                    <a:pt x="196" y="314"/>
                  </a:lnTo>
                  <a:lnTo>
                    <a:pt x="201" y="321"/>
                  </a:lnTo>
                  <a:lnTo>
                    <a:pt x="205" y="328"/>
                  </a:lnTo>
                  <a:lnTo>
                    <a:pt x="211" y="335"/>
                  </a:lnTo>
                  <a:lnTo>
                    <a:pt x="218" y="343"/>
                  </a:lnTo>
                  <a:lnTo>
                    <a:pt x="223" y="352"/>
                  </a:lnTo>
                  <a:lnTo>
                    <a:pt x="226" y="343"/>
                  </a:lnTo>
                  <a:lnTo>
                    <a:pt x="218" y="334"/>
                  </a:lnTo>
                  <a:lnTo>
                    <a:pt x="212" y="325"/>
                  </a:lnTo>
                  <a:lnTo>
                    <a:pt x="207" y="318"/>
                  </a:lnTo>
                  <a:lnTo>
                    <a:pt x="201" y="310"/>
                  </a:lnTo>
                  <a:lnTo>
                    <a:pt x="196" y="302"/>
                  </a:lnTo>
                  <a:lnTo>
                    <a:pt x="192" y="295"/>
                  </a:lnTo>
                  <a:lnTo>
                    <a:pt x="186" y="287"/>
                  </a:lnTo>
                  <a:lnTo>
                    <a:pt x="183" y="281"/>
                  </a:lnTo>
                  <a:lnTo>
                    <a:pt x="178" y="273"/>
                  </a:lnTo>
                  <a:lnTo>
                    <a:pt x="175" y="266"/>
                  </a:lnTo>
                  <a:lnTo>
                    <a:pt x="171" y="259"/>
                  </a:lnTo>
                  <a:lnTo>
                    <a:pt x="167" y="254"/>
                  </a:lnTo>
                  <a:lnTo>
                    <a:pt x="164" y="245"/>
                  </a:lnTo>
                  <a:lnTo>
                    <a:pt x="161" y="240"/>
                  </a:lnTo>
                  <a:lnTo>
                    <a:pt x="159" y="234"/>
                  </a:lnTo>
                  <a:lnTo>
                    <a:pt x="157" y="229"/>
                  </a:lnTo>
                  <a:lnTo>
                    <a:pt x="153" y="223"/>
                  </a:lnTo>
                  <a:lnTo>
                    <a:pt x="150" y="218"/>
                  </a:lnTo>
                  <a:lnTo>
                    <a:pt x="149" y="212"/>
                  </a:lnTo>
                  <a:lnTo>
                    <a:pt x="146" y="207"/>
                  </a:lnTo>
                  <a:lnTo>
                    <a:pt x="145" y="203"/>
                  </a:lnTo>
                  <a:lnTo>
                    <a:pt x="142" y="197"/>
                  </a:lnTo>
                  <a:lnTo>
                    <a:pt x="141" y="193"/>
                  </a:lnTo>
                  <a:lnTo>
                    <a:pt x="141" y="189"/>
                  </a:lnTo>
                  <a:lnTo>
                    <a:pt x="138" y="181"/>
                  </a:lnTo>
                  <a:lnTo>
                    <a:pt x="135" y="174"/>
                  </a:lnTo>
                  <a:lnTo>
                    <a:pt x="134" y="166"/>
                  </a:lnTo>
                  <a:lnTo>
                    <a:pt x="132" y="161"/>
                  </a:lnTo>
                  <a:lnTo>
                    <a:pt x="130" y="152"/>
                  </a:lnTo>
                  <a:lnTo>
                    <a:pt x="128" y="145"/>
                  </a:lnTo>
                  <a:lnTo>
                    <a:pt x="127" y="137"/>
                  </a:lnTo>
                  <a:lnTo>
                    <a:pt x="126" y="130"/>
                  </a:lnTo>
                  <a:lnTo>
                    <a:pt x="124" y="121"/>
                  </a:lnTo>
                  <a:lnTo>
                    <a:pt x="123" y="115"/>
                  </a:lnTo>
                  <a:lnTo>
                    <a:pt x="121" y="108"/>
                  </a:lnTo>
                  <a:lnTo>
                    <a:pt x="121" y="101"/>
                  </a:lnTo>
                  <a:lnTo>
                    <a:pt x="120" y="94"/>
                  </a:lnTo>
                  <a:lnTo>
                    <a:pt x="120" y="87"/>
                  </a:lnTo>
                  <a:lnTo>
                    <a:pt x="119" y="80"/>
                  </a:lnTo>
                  <a:lnTo>
                    <a:pt x="117" y="73"/>
                  </a:lnTo>
                  <a:lnTo>
                    <a:pt x="116" y="66"/>
                  </a:lnTo>
                  <a:lnTo>
                    <a:pt x="115" y="59"/>
                  </a:lnTo>
                  <a:lnTo>
                    <a:pt x="113" y="51"/>
                  </a:lnTo>
                  <a:lnTo>
                    <a:pt x="113" y="44"/>
                  </a:lnTo>
                  <a:lnTo>
                    <a:pt x="106" y="40"/>
                  </a:lnTo>
                  <a:lnTo>
                    <a:pt x="101" y="36"/>
                  </a:lnTo>
                  <a:lnTo>
                    <a:pt x="94" y="32"/>
                  </a:lnTo>
                  <a:lnTo>
                    <a:pt x="88" y="29"/>
                  </a:lnTo>
                  <a:lnTo>
                    <a:pt x="80" y="26"/>
                  </a:lnTo>
                  <a:lnTo>
                    <a:pt x="73" y="24"/>
                  </a:lnTo>
                  <a:lnTo>
                    <a:pt x="68" y="21"/>
                  </a:lnTo>
                  <a:lnTo>
                    <a:pt x="61" y="18"/>
                  </a:lnTo>
                  <a:lnTo>
                    <a:pt x="53" y="15"/>
                  </a:lnTo>
                  <a:lnTo>
                    <a:pt x="44" y="13"/>
                  </a:lnTo>
                  <a:lnTo>
                    <a:pt x="38" y="11"/>
                  </a:lnTo>
                  <a:lnTo>
                    <a:pt x="31" y="8"/>
                  </a:lnTo>
                  <a:lnTo>
                    <a:pt x="24" y="7"/>
                  </a:lnTo>
                  <a:lnTo>
                    <a:pt x="16" y="4"/>
                  </a:lnTo>
                  <a:lnTo>
                    <a:pt x="9" y="3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8" name="Freeform 128">
              <a:extLst>
                <a:ext uri="{FF2B5EF4-FFF2-40B4-BE49-F238E27FC236}">
                  <a16:creationId xmlns:a16="http://schemas.microsoft.com/office/drawing/2014/main" id="{FD0D6DE1-AA16-4BD3-BE3F-B4A55586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2336"/>
              <a:ext cx="142" cy="225"/>
            </a:xfrm>
            <a:custGeom>
              <a:avLst/>
              <a:gdLst>
                <a:gd name="T0" fmla="*/ 5 w 142"/>
                <a:gd name="T1" fmla="*/ 6 h 225"/>
                <a:gd name="T2" fmla="*/ 7 w 142"/>
                <a:gd name="T3" fmla="*/ 21 h 225"/>
                <a:gd name="T4" fmla="*/ 10 w 142"/>
                <a:gd name="T5" fmla="*/ 35 h 225"/>
                <a:gd name="T6" fmla="*/ 12 w 142"/>
                <a:gd name="T7" fmla="*/ 44 h 225"/>
                <a:gd name="T8" fmla="*/ 16 w 142"/>
                <a:gd name="T9" fmla="*/ 53 h 225"/>
                <a:gd name="T10" fmla="*/ 22 w 142"/>
                <a:gd name="T11" fmla="*/ 64 h 225"/>
                <a:gd name="T12" fmla="*/ 26 w 142"/>
                <a:gd name="T13" fmla="*/ 72 h 225"/>
                <a:gd name="T14" fmla="*/ 30 w 142"/>
                <a:gd name="T15" fmla="*/ 82 h 225"/>
                <a:gd name="T16" fmla="*/ 37 w 142"/>
                <a:gd name="T17" fmla="*/ 95 h 225"/>
                <a:gd name="T18" fmla="*/ 45 w 142"/>
                <a:gd name="T19" fmla="*/ 109 h 225"/>
                <a:gd name="T20" fmla="*/ 52 w 142"/>
                <a:gd name="T21" fmla="*/ 120 h 225"/>
                <a:gd name="T22" fmla="*/ 58 w 142"/>
                <a:gd name="T23" fmla="*/ 127 h 225"/>
                <a:gd name="T24" fmla="*/ 66 w 142"/>
                <a:gd name="T25" fmla="*/ 137 h 225"/>
                <a:gd name="T26" fmla="*/ 76 w 142"/>
                <a:gd name="T27" fmla="*/ 146 h 225"/>
                <a:gd name="T28" fmla="*/ 87 w 142"/>
                <a:gd name="T29" fmla="*/ 157 h 225"/>
                <a:gd name="T30" fmla="*/ 98 w 142"/>
                <a:gd name="T31" fmla="*/ 171 h 225"/>
                <a:gd name="T32" fmla="*/ 110 w 142"/>
                <a:gd name="T33" fmla="*/ 182 h 225"/>
                <a:gd name="T34" fmla="*/ 122 w 142"/>
                <a:gd name="T35" fmla="*/ 196 h 225"/>
                <a:gd name="T36" fmla="*/ 135 w 142"/>
                <a:gd name="T37" fmla="*/ 207 h 225"/>
                <a:gd name="T38" fmla="*/ 140 w 142"/>
                <a:gd name="T39" fmla="*/ 218 h 225"/>
                <a:gd name="T40" fmla="*/ 132 w 142"/>
                <a:gd name="T41" fmla="*/ 217 h 225"/>
                <a:gd name="T42" fmla="*/ 118 w 142"/>
                <a:gd name="T43" fmla="*/ 201 h 225"/>
                <a:gd name="T44" fmla="*/ 105 w 142"/>
                <a:gd name="T45" fmla="*/ 188 h 225"/>
                <a:gd name="T46" fmla="*/ 94 w 142"/>
                <a:gd name="T47" fmla="*/ 175 h 225"/>
                <a:gd name="T48" fmla="*/ 82 w 142"/>
                <a:gd name="T49" fmla="*/ 164 h 225"/>
                <a:gd name="T50" fmla="*/ 73 w 142"/>
                <a:gd name="T51" fmla="*/ 153 h 225"/>
                <a:gd name="T52" fmla="*/ 63 w 142"/>
                <a:gd name="T53" fmla="*/ 144 h 225"/>
                <a:gd name="T54" fmla="*/ 55 w 142"/>
                <a:gd name="T55" fmla="*/ 133 h 225"/>
                <a:gd name="T56" fmla="*/ 48 w 142"/>
                <a:gd name="T57" fmla="*/ 124 h 225"/>
                <a:gd name="T58" fmla="*/ 40 w 142"/>
                <a:gd name="T59" fmla="*/ 112 h 225"/>
                <a:gd name="T60" fmla="*/ 30 w 142"/>
                <a:gd name="T61" fmla="*/ 97 h 225"/>
                <a:gd name="T62" fmla="*/ 22 w 142"/>
                <a:gd name="T63" fmla="*/ 80 h 225"/>
                <a:gd name="T64" fmla="*/ 14 w 142"/>
                <a:gd name="T65" fmla="*/ 64 h 225"/>
                <a:gd name="T66" fmla="*/ 8 w 142"/>
                <a:gd name="T67" fmla="*/ 48 h 225"/>
                <a:gd name="T68" fmla="*/ 3 w 142"/>
                <a:gd name="T69" fmla="*/ 35 h 225"/>
                <a:gd name="T70" fmla="*/ 0 w 142"/>
                <a:gd name="T71" fmla="*/ 24 h 225"/>
                <a:gd name="T72" fmla="*/ 5 w 142"/>
                <a:gd name="T7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225">
                  <a:moveTo>
                    <a:pt x="5" y="0"/>
                  </a:moveTo>
                  <a:lnTo>
                    <a:pt x="5" y="6"/>
                  </a:lnTo>
                  <a:lnTo>
                    <a:pt x="5" y="14"/>
                  </a:lnTo>
                  <a:lnTo>
                    <a:pt x="7" y="21"/>
                  </a:lnTo>
                  <a:lnTo>
                    <a:pt x="10" y="31"/>
                  </a:lnTo>
                  <a:lnTo>
                    <a:pt x="10" y="35"/>
                  </a:lnTo>
                  <a:lnTo>
                    <a:pt x="12" y="39"/>
                  </a:lnTo>
                  <a:lnTo>
                    <a:pt x="12" y="44"/>
                  </a:lnTo>
                  <a:lnTo>
                    <a:pt x="15" y="48"/>
                  </a:lnTo>
                  <a:lnTo>
                    <a:pt x="16" y="53"/>
                  </a:lnTo>
                  <a:lnTo>
                    <a:pt x="19" y="58"/>
                  </a:lnTo>
                  <a:lnTo>
                    <a:pt x="22" y="64"/>
                  </a:lnTo>
                  <a:lnTo>
                    <a:pt x="25" y="68"/>
                  </a:lnTo>
                  <a:lnTo>
                    <a:pt x="26" y="72"/>
                  </a:lnTo>
                  <a:lnTo>
                    <a:pt x="29" y="77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7" y="95"/>
                  </a:lnTo>
                  <a:lnTo>
                    <a:pt x="41" y="104"/>
                  </a:lnTo>
                  <a:lnTo>
                    <a:pt x="45" y="109"/>
                  </a:lnTo>
                  <a:lnTo>
                    <a:pt x="49" y="116"/>
                  </a:lnTo>
                  <a:lnTo>
                    <a:pt x="52" y="120"/>
                  </a:lnTo>
                  <a:lnTo>
                    <a:pt x="56" y="124"/>
                  </a:lnTo>
                  <a:lnTo>
                    <a:pt x="58" y="127"/>
                  </a:lnTo>
                  <a:lnTo>
                    <a:pt x="62" y="131"/>
                  </a:lnTo>
                  <a:lnTo>
                    <a:pt x="66" y="137"/>
                  </a:lnTo>
                  <a:lnTo>
                    <a:pt x="70" y="141"/>
                  </a:lnTo>
                  <a:lnTo>
                    <a:pt x="76" y="146"/>
                  </a:lnTo>
                  <a:lnTo>
                    <a:pt x="81" y="152"/>
                  </a:lnTo>
                  <a:lnTo>
                    <a:pt x="87" y="157"/>
                  </a:lnTo>
                  <a:lnTo>
                    <a:pt x="94" y="164"/>
                  </a:lnTo>
                  <a:lnTo>
                    <a:pt x="98" y="171"/>
                  </a:lnTo>
                  <a:lnTo>
                    <a:pt x="105" y="177"/>
                  </a:lnTo>
                  <a:lnTo>
                    <a:pt x="110" y="182"/>
                  </a:lnTo>
                  <a:lnTo>
                    <a:pt x="117" y="189"/>
                  </a:lnTo>
                  <a:lnTo>
                    <a:pt x="122" y="196"/>
                  </a:lnTo>
                  <a:lnTo>
                    <a:pt x="129" y="201"/>
                  </a:lnTo>
                  <a:lnTo>
                    <a:pt x="135" y="207"/>
                  </a:lnTo>
                  <a:lnTo>
                    <a:pt x="142" y="214"/>
                  </a:lnTo>
                  <a:lnTo>
                    <a:pt x="140" y="218"/>
                  </a:lnTo>
                  <a:lnTo>
                    <a:pt x="139" y="225"/>
                  </a:lnTo>
                  <a:lnTo>
                    <a:pt x="132" y="217"/>
                  </a:lnTo>
                  <a:lnTo>
                    <a:pt x="124" y="210"/>
                  </a:lnTo>
                  <a:lnTo>
                    <a:pt x="118" y="201"/>
                  </a:lnTo>
                  <a:lnTo>
                    <a:pt x="111" y="196"/>
                  </a:lnTo>
                  <a:lnTo>
                    <a:pt x="105" y="188"/>
                  </a:lnTo>
                  <a:lnTo>
                    <a:pt x="99" y="182"/>
                  </a:lnTo>
                  <a:lnTo>
                    <a:pt x="94" y="175"/>
                  </a:lnTo>
                  <a:lnTo>
                    <a:pt x="88" y="171"/>
                  </a:lnTo>
                  <a:lnTo>
                    <a:pt x="82" y="164"/>
                  </a:lnTo>
                  <a:lnTo>
                    <a:pt x="77" y="157"/>
                  </a:lnTo>
                  <a:lnTo>
                    <a:pt x="73" y="153"/>
                  </a:lnTo>
                  <a:lnTo>
                    <a:pt x="69" y="148"/>
                  </a:lnTo>
                  <a:lnTo>
                    <a:pt x="63" y="144"/>
                  </a:lnTo>
                  <a:lnTo>
                    <a:pt x="59" y="138"/>
                  </a:lnTo>
                  <a:lnTo>
                    <a:pt x="55" y="133"/>
                  </a:lnTo>
                  <a:lnTo>
                    <a:pt x="52" y="130"/>
                  </a:lnTo>
                  <a:lnTo>
                    <a:pt x="48" y="124"/>
                  </a:lnTo>
                  <a:lnTo>
                    <a:pt x="44" y="117"/>
                  </a:lnTo>
                  <a:lnTo>
                    <a:pt x="40" y="112"/>
                  </a:lnTo>
                  <a:lnTo>
                    <a:pt x="34" y="105"/>
                  </a:lnTo>
                  <a:lnTo>
                    <a:pt x="30" y="97"/>
                  </a:lnTo>
                  <a:lnTo>
                    <a:pt x="26" y="88"/>
                  </a:lnTo>
                  <a:lnTo>
                    <a:pt x="22" y="80"/>
                  </a:lnTo>
                  <a:lnTo>
                    <a:pt x="18" y="73"/>
                  </a:lnTo>
                  <a:lnTo>
                    <a:pt x="14" y="64"/>
                  </a:lnTo>
                  <a:lnTo>
                    <a:pt x="10" y="55"/>
                  </a:lnTo>
                  <a:lnTo>
                    <a:pt x="8" y="48"/>
                  </a:lnTo>
                  <a:lnTo>
                    <a:pt x="5" y="42"/>
                  </a:lnTo>
                  <a:lnTo>
                    <a:pt x="3" y="35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9" name="Freeform 129">
              <a:extLst>
                <a:ext uri="{FF2B5EF4-FFF2-40B4-BE49-F238E27FC236}">
                  <a16:creationId xmlns:a16="http://schemas.microsoft.com/office/drawing/2014/main" id="{7F3A2DC4-8FE6-4333-A116-C730871B2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2583"/>
              <a:ext cx="65" cy="233"/>
            </a:xfrm>
            <a:custGeom>
              <a:avLst/>
              <a:gdLst>
                <a:gd name="T0" fmla="*/ 17 w 65"/>
                <a:gd name="T1" fmla="*/ 107 h 233"/>
                <a:gd name="T2" fmla="*/ 64 w 65"/>
                <a:gd name="T3" fmla="*/ 15 h 233"/>
                <a:gd name="T4" fmla="*/ 65 w 65"/>
                <a:gd name="T5" fmla="*/ 9 h 233"/>
                <a:gd name="T6" fmla="*/ 62 w 65"/>
                <a:gd name="T7" fmla="*/ 3 h 233"/>
                <a:gd name="T8" fmla="*/ 58 w 65"/>
                <a:gd name="T9" fmla="*/ 0 h 233"/>
                <a:gd name="T10" fmla="*/ 57 w 65"/>
                <a:gd name="T11" fmla="*/ 1 h 233"/>
                <a:gd name="T12" fmla="*/ 7 w 65"/>
                <a:gd name="T13" fmla="*/ 113 h 233"/>
                <a:gd name="T14" fmla="*/ 14 w 65"/>
                <a:gd name="T15" fmla="*/ 129 h 233"/>
                <a:gd name="T16" fmla="*/ 0 w 65"/>
                <a:gd name="T17" fmla="*/ 227 h 233"/>
                <a:gd name="T18" fmla="*/ 13 w 65"/>
                <a:gd name="T19" fmla="*/ 233 h 233"/>
                <a:gd name="T20" fmla="*/ 22 w 65"/>
                <a:gd name="T21" fmla="*/ 132 h 233"/>
                <a:gd name="T22" fmla="*/ 22 w 65"/>
                <a:gd name="T23" fmla="*/ 128 h 233"/>
                <a:gd name="T24" fmla="*/ 22 w 65"/>
                <a:gd name="T25" fmla="*/ 124 h 233"/>
                <a:gd name="T26" fmla="*/ 21 w 65"/>
                <a:gd name="T27" fmla="*/ 120 h 233"/>
                <a:gd name="T28" fmla="*/ 21 w 65"/>
                <a:gd name="T29" fmla="*/ 116 h 233"/>
                <a:gd name="T30" fmla="*/ 18 w 65"/>
                <a:gd name="T31" fmla="*/ 109 h 233"/>
                <a:gd name="T32" fmla="*/ 17 w 65"/>
                <a:gd name="T33" fmla="*/ 107 h 233"/>
                <a:gd name="T34" fmla="*/ 17 w 65"/>
                <a:gd name="T35" fmla="*/ 10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233">
                  <a:moveTo>
                    <a:pt x="17" y="107"/>
                  </a:moveTo>
                  <a:lnTo>
                    <a:pt x="64" y="15"/>
                  </a:lnTo>
                  <a:lnTo>
                    <a:pt x="65" y="9"/>
                  </a:lnTo>
                  <a:lnTo>
                    <a:pt x="62" y="3"/>
                  </a:lnTo>
                  <a:lnTo>
                    <a:pt x="58" y="0"/>
                  </a:lnTo>
                  <a:lnTo>
                    <a:pt x="57" y="1"/>
                  </a:lnTo>
                  <a:lnTo>
                    <a:pt x="7" y="113"/>
                  </a:lnTo>
                  <a:lnTo>
                    <a:pt x="14" y="129"/>
                  </a:lnTo>
                  <a:lnTo>
                    <a:pt x="0" y="227"/>
                  </a:lnTo>
                  <a:lnTo>
                    <a:pt x="13" y="233"/>
                  </a:lnTo>
                  <a:lnTo>
                    <a:pt x="22" y="132"/>
                  </a:lnTo>
                  <a:lnTo>
                    <a:pt x="22" y="128"/>
                  </a:lnTo>
                  <a:lnTo>
                    <a:pt x="22" y="124"/>
                  </a:lnTo>
                  <a:lnTo>
                    <a:pt x="21" y="120"/>
                  </a:lnTo>
                  <a:lnTo>
                    <a:pt x="21" y="116"/>
                  </a:lnTo>
                  <a:lnTo>
                    <a:pt x="18" y="109"/>
                  </a:lnTo>
                  <a:lnTo>
                    <a:pt x="17" y="107"/>
                  </a:lnTo>
                  <a:lnTo>
                    <a:pt x="17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0" name="Freeform 130">
              <a:extLst>
                <a:ext uri="{FF2B5EF4-FFF2-40B4-BE49-F238E27FC236}">
                  <a16:creationId xmlns:a16="http://schemas.microsoft.com/office/drawing/2014/main" id="{09D1B492-BEE4-4E57-BB97-B7E08F73E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" y="2750"/>
              <a:ext cx="101" cy="202"/>
            </a:xfrm>
            <a:custGeom>
              <a:avLst/>
              <a:gdLst>
                <a:gd name="T0" fmla="*/ 61 w 101"/>
                <a:gd name="T1" fmla="*/ 0 h 202"/>
                <a:gd name="T2" fmla="*/ 0 w 101"/>
                <a:gd name="T3" fmla="*/ 66 h 202"/>
                <a:gd name="T4" fmla="*/ 13 w 101"/>
                <a:gd name="T5" fmla="*/ 86 h 202"/>
                <a:gd name="T6" fmla="*/ 3 w 101"/>
                <a:gd name="T7" fmla="*/ 199 h 202"/>
                <a:gd name="T8" fmla="*/ 39 w 101"/>
                <a:gd name="T9" fmla="*/ 202 h 202"/>
                <a:gd name="T10" fmla="*/ 101 w 101"/>
                <a:gd name="T11" fmla="*/ 22 h 202"/>
                <a:gd name="T12" fmla="*/ 61 w 101"/>
                <a:gd name="T13" fmla="*/ 0 h 202"/>
                <a:gd name="T14" fmla="*/ 61 w 101"/>
                <a:gd name="T1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02">
                  <a:moveTo>
                    <a:pt x="61" y="0"/>
                  </a:moveTo>
                  <a:lnTo>
                    <a:pt x="0" y="66"/>
                  </a:lnTo>
                  <a:lnTo>
                    <a:pt x="13" y="86"/>
                  </a:lnTo>
                  <a:lnTo>
                    <a:pt x="3" y="199"/>
                  </a:lnTo>
                  <a:lnTo>
                    <a:pt x="39" y="202"/>
                  </a:lnTo>
                  <a:lnTo>
                    <a:pt x="101" y="2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1" name="Freeform 131">
              <a:extLst>
                <a:ext uri="{FF2B5EF4-FFF2-40B4-BE49-F238E27FC236}">
                  <a16:creationId xmlns:a16="http://schemas.microsoft.com/office/drawing/2014/main" id="{854AD6C1-4F67-4CD2-AA69-AF555C22B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712"/>
              <a:ext cx="100" cy="241"/>
            </a:xfrm>
            <a:custGeom>
              <a:avLst/>
              <a:gdLst>
                <a:gd name="T0" fmla="*/ 29 w 100"/>
                <a:gd name="T1" fmla="*/ 3 h 241"/>
                <a:gd name="T2" fmla="*/ 40 w 100"/>
                <a:gd name="T3" fmla="*/ 10 h 241"/>
                <a:gd name="T4" fmla="*/ 52 w 100"/>
                <a:gd name="T5" fmla="*/ 18 h 241"/>
                <a:gd name="T6" fmla="*/ 64 w 100"/>
                <a:gd name="T7" fmla="*/ 25 h 241"/>
                <a:gd name="T8" fmla="*/ 77 w 100"/>
                <a:gd name="T9" fmla="*/ 32 h 241"/>
                <a:gd name="T10" fmla="*/ 88 w 100"/>
                <a:gd name="T11" fmla="*/ 38 h 241"/>
                <a:gd name="T12" fmla="*/ 97 w 100"/>
                <a:gd name="T13" fmla="*/ 46 h 241"/>
                <a:gd name="T14" fmla="*/ 96 w 100"/>
                <a:gd name="T15" fmla="*/ 55 h 241"/>
                <a:gd name="T16" fmla="*/ 85 w 100"/>
                <a:gd name="T17" fmla="*/ 72 h 241"/>
                <a:gd name="T18" fmla="*/ 77 w 100"/>
                <a:gd name="T19" fmla="*/ 89 h 241"/>
                <a:gd name="T20" fmla="*/ 70 w 100"/>
                <a:gd name="T21" fmla="*/ 102 h 241"/>
                <a:gd name="T22" fmla="*/ 64 w 100"/>
                <a:gd name="T23" fmla="*/ 112 h 241"/>
                <a:gd name="T24" fmla="*/ 60 w 100"/>
                <a:gd name="T25" fmla="*/ 123 h 241"/>
                <a:gd name="T26" fmla="*/ 55 w 100"/>
                <a:gd name="T27" fmla="*/ 134 h 241"/>
                <a:gd name="T28" fmla="*/ 49 w 100"/>
                <a:gd name="T29" fmla="*/ 148 h 241"/>
                <a:gd name="T30" fmla="*/ 44 w 100"/>
                <a:gd name="T31" fmla="*/ 162 h 241"/>
                <a:gd name="T32" fmla="*/ 38 w 100"/>
                <a:gd name="T33" fmla="*/ 177 h 241"/>
                <a:gd name="T34" fmla="*/ 31 w 100"/>
                <a:gd name="T35" fmla="*/ 192 h 241"/>
                <a:gd name="T36" fmla="*/ 26 w 100"/>
                <a:gd name="T37" fmla="*/ 206 h 241"/>
                <a:gd name="T38" fmla="*/ 23 w 100"/>
                <a:gd name="T39" fmla="*/ 215 h 241"/>
                <a:gd name="T40" fmla="*/ 19 w 100"/>
                <a:gd name="T41" fmla="*/ 225 h 241"/>
                <a:gd name="T42" fmla="*/ 16 w 100"/>
                <a:gd name="T43" fmla="*/ 236 h 241"/>
                <a:gd name="T44" fmla="*/ 0 w 100"/>
                <a:gd name="T45" fmla="*/ 241 h 241"/>
                <a:gd name="T46" fmla="*/ 3 w 100"/>
                <a:gd name="T47" fmla="*/ 232 h 241"/>
                <a:gd name="T48" fmla="*/ 7 w 100"/>
                <a:gd name="T49" fmla="*/ 224 h 241"/>
                <a:gd name="T50" fmla="*/ 15 w 100"/>
                <a:gd name="T51" fmla="*/ 208 h 241"/>
                <a:gd name="T52" fmla="*/ 19 w 100"/>
                <a:gd name="T53" fmla="*/ 196 h 241"/>
                <a:gd name="T54" fmla="*/ 25 w 100"/>
                <a:gd name="T55" fmla="*/ 185 h 241"/>
                <a:gd name="T56" fmla="*/ 27 w 100"/>
                <a:gd name="T57" fmla="*/ 177 h 241"/>
                <a:gd name="T58" fmla="*/ 30 w 100"/>
                <a:gd name="T59" fmla="*/ 171 h 241"/>
                <a:gd name="T60" fmla="*/ 34 w 100"/>
                <a:gd name="T61" fmla="*/ 162 h 241"/>
                <a:gd name="T62" fmla="*/ 38 w 100"/>
                <a:gd name="T63" fmla="*/ 152 h 241"/>
                <a:gd name="T64" fmla="*/ 40 w 100"/>
                <a:gd name="T65" fmla="*/ 148 h 241"/>
                <a:gd name="T66" fmla="*/ 44 w 100"/>
                <a:gd name="T67" fmla="*/ 141 h 241"/>
                <a:gd name="T68" fmla="*/ 34 w 100"/>
                <a:gd name="T69" fmla="*/ 134 h 241"/>
                <a:gd name="T70" fmla="*/ 25 w 100"/>
                <a:gd name="T71" fmla="*/ 128 h 241"/>
                <a:gd name="T72" fmla="*/ 14 w 100"/>
                <a:gd name="T73" fmla="*/ 115 h 241"/>
                <a:gd name="T74" fmla="*/ 7 w 100"/>
                <a:gd name="T75" fmla="*/ 98 h 241"/>
                <a:gd name="T76" fmla="*/ 7 w 100"/>
                <a:gd name="T77" fmla="*/ 83 h 241"/>
                <a:gd name="T78" fmla="*/ 8 w 100"/>
                <a:gd name="T79" fmla="*/ 65 h 241"/>
                <a:gd name="T80" fmla="*/ 12 w 100"/>
                <a:gd name="T81" fmla="*/ 49 h 241"/>
                <a:gd name="T82" fmla="*/ 16 w 100"/>
                <a:gd name="T83" fmla="*/ 32 h 241"/>
                <a:gd name="T84" fmla="*/ 20 w 100"/>
                <a:gd name="T85" fmla="*/ 18 h 241"/>
                <a:gd name="T86" fmla="*/ 23 w 100"/>
                <a:gd name="T8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0" h="241">
                  <a:moveTo>
                    <a:pt x="23" y="0"/>
                  </a:moveTo>
                  <a:lnTo>
                    <a:pt x="29" y="3"/>
                  </a:lnTo>
                  <a:lnTo>
                    <a:pt x="34" y="7"/>
                  </a:lnTo>
                  <a:lnTo>
                    <a:pt x="40" y="10"/>
                  </a:lnTo>
                  <a:lnTo>
                    <a:pt x="47" y="14"/>
                  </a:lnTo>
                  <a:lnTo>
                    <a:pt x="52" y="18"/>
                  </a:lnTo>
                  <a:lnTo>
                    <a:pt x="59" y="22"/>
                  </a:lnTo>
                  <a:lnTo>
                    <a:pt x="64" y="25"/>
                  </a:lnTo>
                  <a:lnTo>
                    <a:pt x="71" y="29"/>
                  </a:lnTo>
                  <a:lnTo>
                    <a:pt x="77" y="32"/>
                  </a:lnTo>
                  <a:lnTo>
                    <a:pt x="82" y="35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7" y="46"/>
                  </a:lnTo>
                  <a:lnTo>
                    <a:pt x="100" y="49"/>
                  </a:lnTo>
                  <a:lnTo>
                    <a:pt x="96" y="55"/>
                  </a:lnTo>
                  <a:lnTo>
                    <a:pt x="91" y="64"/>
                  </a:lnTo>
                  <a:lnTo>
                    <a:pt x="85" y="72"/>
                  </a:lnTo>
                  <a:lnTo>
                    <a:pt x="81" y="80"/>
                  </a:lnTo>
                  <a:lnTo>
                    <a:pt x="77" y="89"/>
                  </a:lnTo>
                  <a:lnTo>
                    <a:pt x="73" y="97"/>
                  </a:lnTo>
                  <a:lnTo>
                    <a:pt x="70" y="102"/>
                  </a:lnTo>
                  <a:lnTo>
                    <a:pt x="67" y="108"/>
                  </a:lnTo>
                  <a:lnTo>
                    <a:pt x="64" y="112"/>
                  </a:lnTo>
                  <a:lnTo>
                    <a:pt x="63" y="119"/>
                  </a:lnTo>
                  <a:lnTo>
                    <a:pt x="60" y="123"/>
                  </a:lnTo>
                  <a:lnTo>
                    <a:pt x="58" y="128"/>
                  </a:lnTo>
                  <a:lnTo>
                    <a:pt x="55" y="134"/>
                  </a:lnTo>
                  <a:lnTo>
                    <a:pt x="52" y="141"/>
                  </a:lnTo>
                  <a:lnTo>
                    <a:pt x="49" y="148"/>
                  </a:lnTo>
                  <a:lnTo>
                    <a:pt x="47" y="153"/>
                  </a:lnTo>
                  <a:lnTo>
                    <a:pt x="44" y="162"/>
                  </a:lnTo>
                  <a:lnTo>
                    <a:pt x="41" y="168"/>
                  </a:lnTo>
                  <a:lnTo>
                    <a:pt x="38" y="177"/>
                  </a:lnTo>
                  <a:lnTo>
                    <a:pt x="34" y="184"/>
                  </a:lnTo>
                  <a:lnTo>
                    <a:pt x="31" y="192"/>
                  </a:lnTo>
                  <a:lnTo>
                    <a:pt x="29" y="202"/>
                  </a:lnTo>
                  <a:lnTo>
                    <a:pt x="26" y="206"/>
                  </a:lnTo>
                  <a:lnTo>
                    <a:pt x="25" y="210"/>
                  </a:lnTo>
                  <a:lnTo>
                    <a:pt x="23" y="215"/>
                  </a:lnTo>
                  <a:lnTo>
                    <a:pt x="22" y="221"/>
                  </a:lnTo>
                  <a:lnTo>
                    <a:pt x="19" y="225"/>
                  </a:lnTo>
                  <a:lnTo>
                    <a:pt x="18" y="230"/>
                  </a:lnTo>
                  <a:lnTo>
                    <a:pt x="16" y="236"/>
                  </a:lnTo>
                  <a:lnTo>
                    <a:pt x="15" y="241"/>
                  </a:lnTo>
                  <a:lnTo>
                    <a:pt x="0" y="241"/>
                  </a:lnTo>
                  <a:lnTo>
                    <a:pt x="1" y="237"/>
                  </a:lnTo>
                  <a:lnTo>
                    <a:pt x="3" y="232"/>
                  </a:lnTo>
                  <a:lnTo>
                    <a:pt x="4" y="228"/>
                  </a:lnTo>
                  <a:lnTo>
                    <a:pt x="7" y="224"/>
                  </a:lnTo>
                  <a:lnTo>
                    <a:pt x="11" y="215"/>
                  </a:lnTo>
                  <a:lnTo>
                    <a:pt x="15" y="208"/>
                  </a:lnTo>
                  <a:lnTo>
                    <a:pt x="16" y="200"/>
                  </a:lnTo>
                  <a:lnTo>
                    <a:pt x="19" y="196"/>
                  </a:lnTo>
                  <a:lnTo>
                    <a:pt x="22" y="189"/>
                  </a:lnTo>
                  <a:lnTo>
                    <a:pt x="25" y="185"/>
                  </a:lnTo>
                  <a:lnTo>
                    <a:pt x="25" y="181"/>
                  </a:lnTo>
                  <a:lnTo>
                    <a:pt x="27" y="177"/>
                  </a:lnTo>
                  <a:lnTo>
                    <a:pt x="29" y="173"/>
                  </a:lnTo>
                  <a:lnTo>
                    <a:pt x="30" y="171"/>
                  </a:lnTo>
                  <a:lnTo>
                    <a:pt x="31" y="164"/>
                  </a:lnTo>
                  <a:lnTo>
                    <a:pt x="34" y="162"/>
                  </a:lnTo>
                  <a:lnTo>
                    <a:pt x="36" y="156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40" y="148"/>
                  </a:lnTo>
                  <a:lnTo>
                    <a:pt x="42" y="144"/>
                  </a:lnTo>
                  <a:lnTo>
                    <a:pt x="44" y="141"/>
                  </a:lnTo>
                  <a:lnTo>
                    <a:pt x="38" y="137"/>
                  </a:lnTo>
                  <a:lnTo>
                    <a:pt x="34" y="134"/>
                  </a:lnTo>
                  <a:lnTo>
                    <a:pt x="29" y="131"/>
                  </a:lnTo>
                  <a:lnTo>
                    <a:pt x="25" y="128"/>
                  </a:lnTo>
                  <a:lnTo>
                    <a:pt x="18" y="120"/>
                  </a:lnTo>
                  <a:lnTo>
                    <a:pt x="14" y="115"/>
                  </a:lnTo>
                  <a:lnTo>
                    <a:pt x="9" y="106"/>
                  </a:lnTo>
                  <a:lnTo>
                    <a:pt x="7" y="98"/>
                  </a:lnTo>
                  <a:lnTo>
                    <a:pt x="7" y="90"/>
                  </a:lnTo>
                  <a:lnTo>
                    <a:pt x="7" y="83"/>
                  </a:lnTo>
                  <a:lnTo>
                    <a:pt x="7" y="73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9"/>
                  </a:lnTo>
                  <a:lnTo>
                    <a:pt x="14" y="40"/>
                  </a:lnTo>
                  <a:lnTo>
                    <a:pt x="16" y="32"/>
                  </a:lnTo>
                  <a:lnTo>
                    <a:pt x="18" y="24"/>
                  </a:lnTo>
                  <a:lnTo>
                    <a:pt x="20" y="18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2" name="Freeform 132">
              <a:extLst>
                <a:ext uri="{FF2B5EF4-FFF2-40B4-BE49-F238E27FC236}">
                  <a16:creationId xmlns:a16="http://schemas.microsoft.com/office/drawing/2014/main" id="{D5328C39-294F-448A-A8D6-184AC6DCE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2714"/>
              <a:ext cx="58" cy="235"/>
            </a:xfrm>
            <a:custGeom>
              <a:avLst/>
              <a:gdLst>
                <a:gd name="T0" fmla="*/ 14 w 58"/>
                <a:gd name="T1" fmla="*/ 110 h 235"/>
                <a:gd name="T2" fmla="*/ 58 w 58"/>
                <a:gd name="T3" fmla="*/ 16 h 235"/>
                <a:gd name="T4" fmla="*/ 58 w 58"/>
                <a:gd name="T5" fmla="*/ 9 h 235"/>
                <a:gd name="T6" fmla="*/ 55 w 58"/>
                <a:gd name="T7" fmla="*/ 4 h 235"/>
                <a:gd name="T8" fmla="*/ 51 w 58"/>
                <a:gd name="T9" fmla="*/ 0 h 235"/>
                <a:gd name="T10" fmla="*/ 50 w 58"/>
                <a:gd name="T11" fmla="*/ 1 h 235"/>
                <a:gd name="T12" fmla="*/ 4 w 58"/>
                <a:gd name="T13" fmla="*/ 115 h 235"/>
                <a:gd name="T14" fmla="*/ 11 w 58"/>
                <a:gd name="T15" fmla="*/ 132 h 235"/>
                <a:gd name="T16" fmla="*/ 0 w 58"/>
                <a:gd name="T17" fmla="*/ 230 h 235"/>
                <a:gd name="T18" fmla="*/ 13 w 58"/>
                <a:gd name="T19" fmla="*/ 235 h 235"/>
                <a:gd name="T20" fmla="*/ 20 w 58"/>
                <a:gd name="T21" fmla="*/ 135 h 235"/>
                <a:gd name="T22" fmla="*/ 20 w 58"/>
                <a:gd name="T23" fmla="*/ 131 h 235"/>
                <a:gd name="T24" fmla="*/ 20 w 58"/>
                <a:gd name="T25" fmla="*/ 126 h 235"/>
                <a:gd name="T26" fmla="*/ 18 w 58"/>
                <a:gd name="T27" fmla="*/ 122 h 235"/>
                <a:gd name="T28" fmla="*/ 18 w 58"/>
                <a:gd name="T29" fmla="*/ 118 h 235"/>
                <a:gd name="T30" fmla="*/ 15 w 58"/>
                <a:gd name="T31" fmla="*/ 111 h 235"/>
                <a:gd name="T32" fmla="*/ 14 w 58"/>
                <a:gd name="T33" fmla="*/ 110 h 235"/>
                <a:gd name="T34" fmla="*/ 14 w 58"/>
                <a:gd name="T35" fmla="*/ 11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235">
                  <a:moveTo>
                    <a:pt x="14" y="110"/>
                  </a:moveTo>
                  <a:lnTo>
                    <a:pt x="58" y="16"/>
                  </a:lnTo>
                  <a:lnTo>
                    <a:pt x="58" y="9"/>
                  </a:lnTo>
                  <a:lnTo>
                    <a:pt x="55" y="4"/>
                  </a:lnTo>
                  <a:lnTo>
                    <a:pt x="51" y="0"/>
                  </a:lnTo>
                  <a:lnTo>
                    <a:pt x="50" y="1"/>
                  </a:lnTo>
                  <a:lnTo>
                    <a:pt x="4" y="115"/>
                  </a:lnTo>
                  <a:lnTo>
                    <a:pt x="11" y="132"/>
                  </a:lnTo>
                  <a:lnTo>
                    <a:pt x="0" y="230"/>
                  </a:lnTo>
                  <a:lnTo>
                    <a:pt x="13" y="235"/>
                  </a:lnTo>
                  <a:lnTo>
                    <a:pt x="20" y="135"/>
                  </a:lnTo>
                  <a:lnTo>
                    <a:pt x="20" y="131"/>
                  </a:lnTo>
                  <a:lnTo>
                    <a:pt x="20" y="126"/>
                  </a:lnTo>
                  <a:lnTo>
                    <a:pt x="18" y="122"/>
                  </a:lnTo>
                  <a:lnTo>
                    <a:pt x="18" y="118"/>
                  </a:lnTo>
                  <a:lnTo>
                    <a:pt x="15" y="111"/>
                  </a:lnTo>
                  <a:lnTo>
                    <a:pt x="14" y="110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3" name="Freeform 133">
              <a:extLst>
                <a:ext uri="{FF2B5EF4-FFF2-40B4-BE49-F238E27FC236}">
                  <a16:creationId xmlns:a16="http://schemas.microsoft.com/office/drawing/2014/main" id="{B2BEBB73-EE5A-4BBC-872A-3840512BE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2912"/>
              <a:ext cx="81" cy="270"/>
            </a:xfrm>
            <a:custGeom>
              <a:avLst/>
              <a:gdLst>
                <a:gd name="T0" fmla="*/ 0 w 81"/>
                <a:gd name="T1" fmla="*/ 14 h 270"/>
                <a:gd name="T2" fmla="*/ 1 w 81"/>
                <a:gd name="T3" fmla="*/ 24 h 270"/>
                <a:gd name="T4" fmla="*/ 1 w 81"/>
                <a:gd name="T5" fmla="*/ 33 h 270"/>
                <a:gd name="T6" fmla="*/ 4 w 81"/>
                <a:gd name="T7" fmla="*/ 43 h 270"/>
                <a:gd name="T8" fmla="*/ 4 w 81"/>
                <a:gd name="T9" fmla="*/ 52 h 270"/>
                <a:gd name="T10" fmla="*/ 5 w 81"/>
                <a:gd name="T11" fmla="*/ 62 h 270"/>
                <a:gd name="T12" fmla="*/ 8 w 81"/>
                <a:gd name="T13" fmla="*/ 72 h 270"/>
                <a:gd name="T14" fmla="*/ 10 w 81"/>
                <a:gd name="T15" fmla="*/ 81 h 270"/>
                <a:gd name="T16" fmla="*/ 12 w 81"/>
                <a:gd name="T17" fmla="*/ 90 h 270"/>
                <a:gd name="T18" fmla="*/ 14 w 81"/>
                <a:gd name="T19" fmla="*/ 101 h 270"/>
                <a:gd name="T20" fmla="*/ 15 w 81"/>
                <a:gd name="T21" fmla="*/ 109 h 270"/>
                <a:gd name="T22" fmla="*/ 16 w 81"/>
                <a:gd name="T23" fmla="*/ 119 h 270"/>
                <a:gd name="T24" fmla="*/ 18 w 81"/>
                <a:gd name="T25" fmla="*/ 128 h 270"/>
                <a:gd name="T26" fmla="*/ 21 w 81"/>
                <a:gd name="T27" fmla="*/ 138 h 270"/>
                <a:gd name="T28" fmla="*/ 22 w 81"/>
                <a:gd name="T29" fmla="*/ 146 h 270"/>
                <a:gd name="T30" fmla="*/ 25 w 81"/>
                <a:gd name="T31" fmla="*/ 156 h 270"/>
                <a:gd name="T32" fmla="*/ 29 w 81"/>
                <a:gd name="T33" fmla="*/ 170 h 270"/>
                <a:gd name="T34" fmla="*/ 33 w 81"/>
                <a:gd name="T35" fmla="*/ 186 h 270"/>
                <a:gd name="T36" fmla="*/ 37 w 81"/>
                <a:gd name="T37" fmla="*/ 201 h 270"/>
                <a:gd name="T38" fmla="*/ 43 w 81"/>
                <a:gd name="T39" fmla="*/ 216 h 270"/>
                <a:gd name="T40" fmla="*/ 47 w 81"/>
                <a:gd name="T41" fmla="*/ 230 h 270"/>
                <a:gd name="T42" fmla="*/ 52 w 81"/>
                <a:gd name="T43" fmla="*/ 243 h 270"/>
                <a:gd name="T44" fmla="*/ 58 w 81"/>
                <a:gd name="T45" fmla="*/ 254 h 270"/>
                <a:gd name="T46" fmla="*/ 65 w 81"/>
                <a:gd name="T47" fmla="*/ 265 h 270"/>
                <a:gd name="T48" fmla="*/ 74 w 81"/>
                <a:gd name="T49" fmla="*/ 267 h 270"/>
                <a:gd name="T50" fmla="*/ 77 w 81"/>
                <a:gd name="T51" fmla="*/ 258 h 270"/>
                <a:gd name="T52" fmla="*/ 67 w 81"/>
                <a:gd name="T53" fmla="*/ 243 h 270"/>
                <a:gd name="T54" fmla="*/ 60 w 81"/>
                <a:gd name="T55" fmla="*/ 226 h 270"/>
                <a:gd name="T56" fmla="*/ 54 w 81"/>
                <a:gd name="T57" fmla="*/ 211 h 270"/>
                <a:gd name="T58" fmla="*/ 48 w 81"/>
                <a:gd name="T59" fmla="*/ 196 h 270"/>
                <a:gd name="T60" fmla="*/ 44 w 81"/>
                <a:gd name="T61" fmla="*/ 179 h 270"/>
                <a:gd name="T62" fmla="*/ 38 w 81"/>
                <a:gd name="T63" fmla="*/ 163 h 270"/>
                <a:gd name="T64" fmla="*/ 36 w 81"/>
                <a:gd name="T65" fmla="*/ 146 h 270"/>
                <a:gd name="T66" fmla="*/ 32 w 81"/>
                <a:gd name="T67" fmla="*/ 130 h 270"/>
                <a:gd name="T68" fmla="*/ 29 w 81"/>
                <a:gd name="T69" fmla="*/ 113 h 270"/>
                <a:gd name="T70" fmla="*/ 26 w 81"/>
                <a:gd name="T71" fmla="*/ 97 h 270"/>
                <a:gd name="T72" fmla="*/ 25 w 81"/>
                <a:gd name="T73" fmla="*/ 80 h 270"/>
                <a:gd name="T74" fmla="*/ 22 w 81"/>
                <a:gd name="T75" fmla="*/ 62 h 270"/>
                <a:gd name="T76" fmla="*/ 18 w 81"/>
                <a:gd name="T77" fmla="*/ 46 h 270"/>
                <a:gd name="T78" fmla="*/ 16 w 81"/>
                <a:gd name="T79" fmla="*/ 29 h 270"/>
                <a:gd name="T80" fmla="*/ 12 w 81"/>
                <a:gd name="T81" fmla="*/ 13 h 270"/>
                <a:gd name="T82" fmla="*/ 8 w 81"/>
                <a:gd name="T83" fmla="*/ 0 h 270"/>
                <a:gd name="T84" fmla="*/ 0 w 81"/>
                <a:gd name="T85" fmla="*/ 7 h 270"/>
                <a:gd name="T86" fmla="*/ 0 w 81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" h="270">
                  <a:moveTo>
                    <a:pt x="0" y="10"/>
                  </a:moveTo>
                  <a:lnTo>
                    <a:pt x="0" y="14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3" y="37"/>
                  </a:lnTo>
                  <a:lnTo>
                    <a:pt x="4" y="43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5" y="57"/>
                  </a:lnTo>
                  <a:lnTo>
                    <a:pt x="5" y="62"/>
                  </a:lnTo>
                  <a:lnTo>
                    <a:pt x="8" y="66"/>
                  </a:lnTo>
                  <a:lnTo>
                    <a:pt x="8" y="72"/>
                  </a:lnTo>
                  <a:lnTo>
                    <a:pt x="10" y="76"/>
                  </a:lnTo>
                  <a:lnTo>
                    <a:pt x="10" y="81"/>
                  </a:lnTo>
                  <a:lnTo>
                    <a:pt x="12" y="86"/>
                  </a:lnTo>
                  <a:lnTo>
                    <a:pt x="12" y="90"/>
                  </a:lnTo>
                  <a:lnTo>
                    <a:pt x="12" y="95"/>
                  </a:lnTo>
                  <a:lnTo>
                    <a:pt x="14" y="101"/>
                  </a:lnTo>
                  <a:lnTo>
                    <a:pt x="14" y="105"/>
                  </a:lnTo>
                  <a:lnTo>
                    <a:pt x="15" y="109"/>
                  </a:lnTo>
                  <a:lnTo>
                    <a:pt x="16" y="114"/>
                  </a:lnTo>
                  <a:lnTo>
                    <a:pt x="16" y="119"/>
                  </a:lnTo>
                  <a:lnTo>
                    <a:pt x="18" y="124"/>
                  </a:lnTo>
                  <a:lnTo>
                    <a:pt x="18" y="128"/>
                  </a:lnTo>
                  <a:lnTo>
                    <a:pt x="21" y="134"/>
                  </a:lnTo>
                  <a:lnTo>
                    <a:pt x="21" y="138"/>
                  </a:lnTo>
                  <a:lnTo>
                    <a:pt x="22" y="142"/>
                  </a:lnTo>
                  <a:lnTo>
                    <a:pt x="22" y="146"/>
                  </a:lnTo>
                  <a:lnTo>
                    <a:pt x="25" y="152"/>
                  </a:lnTo>
                  <a:lnTo>
                    <a:pt x="25" y="156"/>
                  </a:lnTo>
                  <a:lnTo>
                    <a:pt x="26" y="161"/>
                  </a:lnTo>
                  <a:lnTo>
                    <a:pt x="29" y="170"/>
                  </a:lnTo>
                  <a:lnTo>
                    <a:pt x="30" y="178"/>
                  </a:lnTo>
                  <a:lnTo>
                    <a:pt x="33" y="186"/>
                  </a:lnTo>
                  <a:lnTo>
                    <a:pt x="36" y="194"/>
                  </a:lnTo>
                  <a:lnTo>
                    <a:pt x="37" y="201"/>
                  </a:lnTo>
                  <a:lnTo>
                    <a:pt x="40" y="210"/>
                  </a:lnTo>
                  <a:lnTo>
                    <a:pt x="43" y="216"/>
                  </a:lnTo>
                  <a:lnTo>
                    <a:pt x="45" y="223"/>
                  </a:lnTo>
                  <a:lnTo>
                    <a:pt x="47" y="230"/>
                  </a:lnTo>
                  <a:lnTo>
                    <a:pt x="49" y="236"/>
                  </a:lnTo>
                  <a:lnTo>
                    <a:pt x="52" y="243"/>
                  </a:lnTo>
                  <a:lnTo>
                    <a:pt x="56" y="249"/>
                  </a:lnTo>
                  <a:lnTo>
                    <a:pt x="58" y="254"/>
                  </a:lnTo>
                  <a:lnTo>
                    <a:pt x="62" y="259"/>
                  </a:lnTo>
                  <a:lnTo>
                    <a:pt x="65" y="265"/>
                  </a:lnTo>
                  <a:lnTo>
                    <a:pt x="69" y="270"/>
                  </a:lnTo>
                  <a:lnTo>
                    <a:pt x="74" y="267"/>
                  </a:lnTo>
                  <a:lnTo>
                    <a:pt x="81" y="266"/>
                  </a:lnTo>
                  <a:lnTo>
                    <a:pt x="77" y="258"/>
                  </a:lnTo>
                  <a:lnTo>
                    <a:pt x="71" y="251"/>
                  </a:lnTo>
                  <a:lnTo>
                    <a:pt x="67" y="243"/>
                  </a:lnTo>
                  <a:lnTo>
                    <a:pt x="65" y="234"/>
                  </a:lnTo>
                  <a:lnTo>
                    <a:pt x="60" y="226"/>
                  </a:lnTo>
                  <a:lnTo>
                    <a:pt x="56" y="219"/>
                  </a:lnTo>
                  <a:lnTo>
                    <a:pt x="54" y="211"/>
                  </a:lnTo>
                  <a:lnTo>
                    <a:pt x="52" y="204"/>
                  </a:lnTo>
                  <a:lnTo>
                    <a:pt x="48" y="196"/>
                  </a:lnTo>
                  <a:lnTo>
                    <a:pt x="45" y="187"/>
                  </a:lnTo>
                  <a:lnTo>
                    <a:pt x="44" y="179"/>
                  </a:lnTo>
                  <a:lnTo>
                    <a:pt x="41" y="171"/>
                  </a:lnTo>
                  <a:lnTo>
                    <a:pt x="38" y="163"/>
                  </a:lnTo>
                  <a:lnTo>
                    <a:pt x="37" y="154"/>
                  </a:lnTo>
                  <a:lnTo>
                    <a:pt x="36" y="146"/>
                  </a:lnTo>
                  <a:lnTo>
                    <a:pt x="34" y="139"/>
                  </a:lnTo>
                  <a:lnTo>
                    <a:pt x="32" y="130"/>
                  </a:lnTo>
                  <a:lnTo>
                    <a:pt x="30" y="121"/>
                  </a:lnTo>
                  <a:lnTo>
                    <a:pt x="29" y="113"/>
                  </a:lnTo>
                  <a:lnTo>
                    <a:pt x="29" y="105"/>
                  </a:lnTo>
                  <a:lnTo>
                    <a:pt x="26" y="97"/>
                  </a:lnTo>
                  <a:lnTo>
                    <a:pt x="26" y="88"/>
                  </a:lnTo>
                  <a:lnTo>
                    <a:pt x="25" y="80"/>
                  </a:lnTo>
                  <a:lnTo>
                    <a:pt x="23" y="72"/>
                  </a:lnTo>
                  <a:lnTo>
                    <a:pt x="22" y="62"/>
                  </a:lnTo>
                  <a:lnTo>
                    <a:pt x="21" y="54"/>
                  </a:lnTo>
                  <a:lnTo>
                    <a:pt x="18" y="46"/>
                  </a:lnTo>
                  <a:lnTo>
                    <a:pt x="18" y="37"/>
                  </a:lnTo>
                  <a:lnTo>
                    <a:pt x="16" y="29"/>
                  </a:lnTo>
                  <a:lnTo>
                    <a:pt x="14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4" name="Freeform 134">
              <a:extLst>
                <a:ext uri="{FF2B5EF4-FFF2-40B4-BE49-F238E27FC236}">
                  <a16:creationId xmlns:a16="http://schemas.microsoft.com/office/drawing/2014/main" id="{FCCC3C05-5AA1-4A1B-B15F-EFAEB56B6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" y="2936"/>
              <a:ext cx="39" cy="250"/>
            </a:xfrm>
            <a:custGeom>
              <a:avLst/>
              <a:gdLst>
                <a:gd name="T0" fmla="*/ 24 w 39"/>
                <a:gd name="T1" fmla="*/ 5 h 250"/>
                <a:gd name="T2" fmla="*/ 25 w 39"/>
                <a:gd name="T3" fmla="*/ 20 h 250"/>
                <a:gd name="T4" fmla="*/ 25 w 39"/>
                <a:gd name="T5" fmla="*/ 34 h 250"/>
                <a:gd name="T6" fmla="*/ 25 w 39"/>
                <a:gd name="T7" fmla="*/ 51 h 250"/>
                <a:gd name="T8" fmla="*/ 25 w 39"/>
                <a:gd name="T9" fmla="*/ 68 h 250"/>
                <a:gd name="T10" fmla="*/ 24 w 39"/>
                <a:gd name="T11" fmla="*/ 85 h 250"/>
                <a:gd name="T12" fmla="*/ 22 w 39"/>
                <a:gd name="T13" fmla="*/ 103 h 250"/>
                <a:gd name="T14" fmla="*/ 21 w 39"/>
                <a:gd name="T15" fmla="*/ 115 h 250"/>
                <a:gd name="T16" fmla="*/ 21 w 39"/>
                <a:gd name="T17" fmla="*/ 125 h 250"/>
                <a:gd name="T18" fmla="*/ 18 w 39"/>
                <a:gd name="T19" fmla="*/ 139 h 250"/>
                <a:gd name="T20" fmla="*/ 15 w 39"/>
                <a:gd name="T21" fmla="*/ 155 h 250"/>
                <a:gd name="T22" fmla="*/ 13 w 39"/>
                <a:gd name="T23" fmla="*/ 172 h 250"/>
                <a:gd name="T24" fmla="*/ 10 w 39"/>
                <a:gd name="T25" fmla="*/ 190 h 250"/>
                <a:gd name="T26" fmla="*/ 9 w 39"/>
                <a:gd name="T27" fmla="*/ 203 h 250"/>
                <a:gd name="T28" fmla="*/ 4 w 39"/>
                <a:gd name="T29" fmla="*/ 219 h 250"/>
                <a:gd name="T30" fmla="*/ 2 w 39"/>
                <a:gd name="T31" fmla="*/ 231 h 250"/>
                <a:gd name="T32" fmla="*/ 0 w 39"/>
                <a:gd name="T33" fmla="*/ 243 h 250"/>
                <a:gd name="T34" fmla="*/ 4 w 39"/>
                <a:gd name="T35" fmla="*/ 250 h 250"/>
                <a:gd name="T36" fmla="*/ 13 w 39"/>
                <a:gd name="T37" fmla="*/ 250 h 250"/>
                <a:gd name="T38" fmla="*/ 18 w 39"/>
                <a:gd name="T39" fmla="*/ 242 h 250"/>
                <a:gd name="T40" fmla="*/ 20 w 39"/>
                <a:gd name="T41" fmla="*/ 227 h 250"/>
                <a:gd name="T42" fmla="*/ 22 w 39"/>
                <a:gd name="T43" fmla="*/ 212 h 250"/>
                <a:gd name="T44" fmla="*/ 24 w 39"/>
                <a:gd name="T45" fmla="*/ 198 h 250"/>
                <a:gd name="T46" fmla="*/ 25 w 39"/>
                <a:gd name="T47" fmla="*/ 184 h 250"/>
                <a:gd name="T48" fmla="*/ 26 w 39"/>
                <a:gd name="T49" fmla="*/ 170 h 250"/>
                <a:gd name="T50" fmla="*/ 29 w 39"/>
                <a:gd name="T51" fmla="*/ 157 h 250"/>
                <a:gd name="T52" fmla="*/ 31 w 39"/>
                <a:gd name="T53" fmla="*/ 143 h 250"/>
                <a:gd name="T54" fmla="*/ 32 w 39"/>
                <a:gd name="T55" fmla="*/ 130 h 250"/>
                <a:gd name="T56" fmla="*/ 33 w 39"/>
                <a:gd name="T57" fmla="*/ 117 h 250"/>
                <a:gd name="T58" fmla="*/ 33 w 39"/>
                <a:gd name="T59" fmla="*/ 103 h 250"/>
                <a:gd name="T60" fmla="*/ 35 w 39"/>
                <a:gd name="T61" fmla="*/ 89 h 250"/>
                <a:gd name="T62" fmla="*/ 36 w 39"/>
                <a:gd name="T63" fmla="*/ 77 h 250"/>
                <a:gd name="T64" fmla="*/ 37 w 39"/>
                <a:gd name="T65" fmla="*/ 63 h 250"/>
                <a:gd name="T66" fmla="*/ 37 w 39"/>
                <a:gd name="T67" fmla="*/ 49 h 250"/>
                <a:gd name="T68" fmla="*/ 39 w 39"/>
                <a:gd name="T69" fmla="*/ 37 h 250"/>
                <a:gd name="T70" fmla="*/ 35 w 39"/>
                <a:gd name="T71" fmla="*/ 22 h 250"/>
                <a:gd name="T72" fmla="*/ 25 w 39"/>
                <a:gd name="T73" fmla="*/ 5 h 250"/>
                <a:gd name="T74" fmla="*/ 24 w 39"/>
                <a:gd name="T7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250">
                  <a:moveTo>
                    <a:pt x="24" y="0"/>
                  </a:moveTo>
                  <a:lnTo>
                    <a:pt x="24" y="5"/>
                  </a:lnTo>
                  <a:lnTo>
                    <a:pt x="25" y="12"/>
                  </a:lnTo>
                  <a:lnTo>
                    <a:pt x="25" y="20"/>
                  </a:lnTo>
                  <a:lnTo>
                    <a:pt x="25" y="27"/>
                  </a:lnTo>
                  <a:lnTo>
                    <a:pt x="25" y="34"/>
                  </a:lnTo>
                  <a:lnTo>
                    <a:pt x="25" y="42"/>
                  </a:lnTo>
                  <a:lnTo>
                    <a:pt x="25" y="51"/>
                  </a:lnTo>
                  <a:lnTo>
                    <a:pt x="25" y="60"/>
                  </a:lnTo>
                  <a:lnTo>
                    <a:pt x="25" y="68"/>
                  </a:lnTo>
                  <a:lnTo>
                    <a:pt x="25" y="77"/>
                  </a:lnTo>
                  <a:lnTo>
                    <a:pt x="24" y="85"/>
                  </a:lnTo>
                  <a:lnTo>
                    <a:pt x="24" y="95"/>
                  </a:lnTo>
                  <a:lnTo>
                    <a:pt x="22" y="103"/>
                  </a:lnTo>
                  <a:lnTo>
                    <a:pt x="22" y="113"/>
                  </a:lnTo>
                  <a:lnTo>
                    <a:pt x="21" y="115"/>
                  </a:lnTo>
                  <a:lnTo>
                    <a:pt x="21" y="121"/>
                  </a:lnTo>
                  <a:lnTo>
                    <a:pt x="21" y="125"/>
                  </a:lnTo>
                  <a:lnTo>
                    <a:pt x="21" y="130"/>
                  </a:lnTo>
                  <a:lnTo>
                    <a:pt x="18" y="139"/>
                  </a:lnTo>
                  <a:lnTo>
                    <a:pt x="17" y="147"/>
                  </a:lnTo>
                  <a:lnTo>
                    <a:pt x="15" y="155"/>
                  </a:lnTo>
                  <a:lnTo>
                    <a:pt x="14" y="163"/>
                  </a:lnTo>
                  <a:lnTo>
                    <a:pt x="13" y="172"/>
                  </a:lnTo>
                  <a:lnTo>
                    <a:pt x="13" y="181"/>
                  </a:lnTo>
                  <a:lnTo>
                    <a:pt x="10" y="190"/>
                  </a:lnTo>
                  <a:lnTo>
                    <a:pt x="10" y="198"/>
                  </a:lnTo>
                  <a:lnTo>
                    <a:pt x="9" y="203"/>
                  </a:lnTo>
                  <a:lnTo>
                    <a:pt x="6" y="212"/>
                  </a:lnTo>
                  <a:lnTo>
                    <a:pt x="4" y="219"/>
                  </a:lnTo>
                  <a:lnTo>
                    <a:pt x="4" y="225"/>
                  </a:lnTo>
                  <a:lnTo>
                    <a:pt x="2" y="231"/>
                  </a:lnTo>
                  <a:lnTo>
                    <a:pt x="2" y="237"/>
                  </a:lnTo>
                  <a:lnTo>
                    <a:pt x="0" y="243"/>
                  </a:lnTo>
                  <a:lnTo>
                    <a:pt x="0" y="250"/>
                  </a:lnTo>
                  <a:lnTo>
                    <a:pt x="4" y="250"/>
                  </a:lnTo>
                  <a:lnTo>
                    <a:pt x="9" y="250"/>
                  </a:lnTo>
                  <a:lnTo>
                    <a:pt x="13" y="250"/>
                  </a:lnTo>
                  <a:lnTo>
                    <a:pt x="17" y="250"/>
                  </a:lnTo>
                  <a:lnTo>
                    <a:pt x="18" y="242"/>
                  </a:lnTo>
                  <a:lnTo>
                    <a:pt x="18" y="235"/>
                  </a:lnTo>
                  <a:lnTo>
                    <a:pt x="20" y="227"/>
                  </a:lnTo>
                  <a:lnTo>
                    <a:pt x="21" y="220"/>
                  </a:lnTo>
                  <a:lnTo>
                    <a:pt x="22" y="212"/>
                  </a:lnTo>
                  <a:lnTo>
                    <a:pt x="22" y="206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5" y="184"/>
                  </a:lnTo>
                  <a:lnTo>
                    <a:pt x="26" y="177"/>
                  </a:lnTo>
                  <a:lnTo>
                    <a:pt x="26" y="170"/>
                  </a:lnTo>
                  <a:lnTo>
                    <a:pt x="29" y="163"/>
                  </a:lnTo>
                  <a:lnTo>
                    <a:pt x="29" y="157"/>
                  </a:lnTo>
                  <a:lnTo>
                    <a:pt x="31" y="150"/>
                  </a:lnTo>
                  <a:lnTo>
                    <a:pt x="31" y="143"/>
                  </a:lnTo>
                  <a:lnTo>
                    <a:pt x="32" y="137"/>
                  </a:lnTo>
                  <a:lnTo>
                    <a:pt x="32" y="130"/>
                  </a:lnTo>
                  <a:lnTo>
                    <a:pt x="33" y="124"/>
                  </a:lnTo>
                  <a:lnTo>
                    <a:pt x="33" y="117"/>
                  </a:lnTo>
                  <a:lnTo>
                    <a:pt x="33" y="110"/>
                  </a:lnTo>
                  <a:lnTo>
                    <a:pt x="33" y="103"/>
                  </a:lnTo>
                  <a:lnTo>
                    <a:pt x="35" y="97"/>
                  </a:lnTo>
                  <a:lnTo>
                    <a:pt x="35" y="89"/>
                  </a:lnTo>
                  <a:lnTo>
                    <a:pt x="36" y="84"/>
                  </a:lnTo>
                  <a:lnTo>
                    <a:pt x="36" y="77"/>
                  </a:lnTo>
                  <a:lnTo>
                    <a:pt x="36" y="70"/>
                  </a:lnTo>
                  <a:lnTo>
                    <a:pt x="37" y="63"/>
                  </a:lnTo>
                  <a:lnTo>
                    <a:pt x="37" y="57"/>
                  </a:lnTo>
                  <a:lnTo>
                    <a:pt x="37" y="49"/>
                  </a:lnTo>
                  <a:lnTo>
                    <a:pt x="37" y="44"/>
                  </a:lnTo>
                  <a:lnTo>
                    <a:pt x="39" y="37"/>
                  </a:lnTo>
                  <a:lnTo>
                    <a:pt x="39" y="30"/>
                  </a:lnTo>
                  <a:lnTo>
                    <a:pt x="35" y="22"/>
                  </a:lnTo>
                  <a:lnTo>
                    <a:pt x="31" y="15"/>
                  </a:lnTo>
                  <a:lnTo>
                    <a:pt x="25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5" name="Freeform 135">
              <a:extLst>
                <a:ext uri="{FF2B5EF4-FFF2-40B4-BE49-F238E27FC236}">
                  <a16:creationId xmlns:a16="http://schemas.microsoft.com/office/drawing/2014/main" id="{7CF8354E-A7A9-43EF-8DB3-9A3A4932D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" y="1511"/>
              <a:ext cx="1054" cy="777"/>
            </a:xfrm>
            <a:custGeom>
              <a:avLst/>
              <a:gdLst>
                <a:gd name="T0" fmla="*/ 17 w 1054"/>
                <a:gd name="T1" fmla="*/ 8 h 777"/>
                <a:gd name="T2" fmla="*/ 16 w 1054"/>
                <a:gd name="T3" fmla="*/ 32 h 777"/>
                <a:gd name="T4" fmla="*/ 16 w 1054"/>
                <a:gd name="T5" fmla="*/ 69 h 777"/>
                <a:gd name="T6" fmla="*/ 14 w 1054"/>
                <a:gd name="T7" fmla="*/ 117 h 777"/>
                <a:gd name="T8" fmla="*/ 13 w 1054"/>
                <a:gd name="T9" fmla="*/ 174 h 777"/>
                <a:gd name="T10" fmla="*/ 12 w 1054"/>
                <a:gd name="T11" fmla="*/ 238 h 777"/>
                <a:gd name="T12" fmla="*/ 10 w 1054"/>
                <a:gd name="T13" fmla="*/ 307 h 777"/>
                <a:gd name="T14" fmla="*/ 9 w 1054"/>
                <a:gd name="T15" fmla="*/ 379 h 777"/>
                <a:gd name="T16" fmla="*/ 6 w 1054"/>
                <a:gd name="T17" fmla="*/ 449 h 777"/>
                <a:gd name="T18" fmla="*/ 6 w 1054"/>
                <a:gd name="T19" fmla="*/ 518 h 777"/>
                <a:gd name="T20" fmla="*/ 3 w 1054"/>
                <a:gd name="T21" fmla="*/ 583 h 777"/>
                <a:gd name="T22" fmla="*/ 3 w 1054"/>
                <a:gd name="T23" fmla="*/ 642 h 777"/>
                <a:gd name="T24" fmla="*/ 2 w 1054"/>
                <a:gd name="T25" fmla="*/ 690 h 777"/>
                <a:gd name="T26" fmla="*/ 0 w 1054"/>
                <a:gd name="T27" fmla="*/ 730 h 777"/>
                <a:gd name="T28" fmla="*/ 0 w 1054"/>
                <a:gd name="T29" fmla="*/ 756 h 777"/>
                <a:gd name="T30" fmla="*/ 6 w 1054"/>
                <a:gd name="T31" fmla="*/ 769 h 777"/>
                <a:gd name="T32" fmla="*/ 34 w 1054"/>
                <a:gd name="T33" fmla="*/ 770 h 777"/>
                <a:gd name="T34" fmla="*/ 80 w 1054"/>
                <a:gd name="T35" fmla="*/ 772 h 777"/>
                <a:gd name="T36" fmla="*/ 145 w 1054"/>
                <a:gd name="T37" fmla="*/ 774 h 777"/>
                <a:gd name="T38" fmla="*/ 221 w 1054"/>
                <a:gd name="T39" fmla="*/ 774 h 777"/>
                <a:gd name="T40" fmla="*/ 307 w 1054"/>
                <a:gd name="T41" fmla="*/ 776 h 777"/>
                <a:gd name="T42" fmla="*/ 401 w 1054"/>
                <a:gd name="T43" fmla="*/ 776 h 777"/>
                <a:gd name="T44" fmla="*/ 498 w 1054"/>
                <a:gd name="T45" fmla="*/ 776 h 777"/>
                <a:gd name="T46" fmla="*/ 595 w 1054"/>
                <a:gd name="T47" fmla="*/ 777 h 777"/>
                <a:gd name="T48" fmla="*/ 691 w 1054"/>
                <a:gd name="T49" fmla="*/ 777 h 777"/>
                <a:gd name="T50" fmla="*/ 782 w 1054"/>
                <a:gd name="T51" fmla="*/ 777 h 777"/>
                <a:gd name="T52" fmla="*/ 863 w 1054"/>
                <a:gd name="T53" fmla="*/ 777 h 777"/>
                <a:gd name="T54" fmla="*/ 933 w 1054"/>
                <a:gd name="T55" fmla="*/ 777 h 777"/>
                <a:gd name="T56" fmla="*/ 989 w 1054"/>
                <a:gd name="T57" fmla="*/ 777 h 777"/>
                <a:gd name="T58" fmla="*/ 1027 w 1054"/>
                <a:gd name="T59" fmla="*/ 777 h 777"/>
                <a:gd name="T60" fmla="*/ 1044 w 1054"/>
                <a:gd name="T61" fmla="*/ 777 h 777"/>
                <a:gd name="T62" fmla="*/ 1033 w 1054"/>
                <a:gd name="T63" fmla="*/ 765 h 777"/>
                <a:gd name="T64" fmla="*/ 1011 w 1054"/>
                <a:gd name="T65" fmla="*/ 765 h 777"/>
                <a:gd name="T66" fmla="*/ 970 w 1054"/>
                <a:gd name="T67" fmla="*/ 765 h 777"/>
                <a:gd name="T68" fmla="*/ 912 w 1054"/>
                <a:gd name="T69" fmla="*/ 765 h 777"/>
                <a:gd name="T70" fmla="*/ 842 w 1054"/>
                <a:gd name="T71" fmla="*/ 765 h 777"/>
                <a:gd name="T72" fmla="*/ 761 w 1054"/>
                <a:gd name="T73" fmla="*/ 765 h 777"/>
                <a:gd name="T74" fmla="*/ 673 w 1054"/>
                <a:gd name="T75" fmla="*/ 765 h 777"/>
                <a:gd name="T76" fmla="*/ 580 w 1054"/>
                <a:gd name="T77" fmla="*/ 765 h 777"/>
                <a:gd name="T78" fmla="*/ 485 w 1054"/>
                <a:gd name="T79" fmla="*/ 763 h 777"/>
                <a:gd name="T80" fmla="*/ 391 w 1054"/>
                <a:gd name="T81" fmla="*/ 763 h 777"/>
                <a:gd name="T82" fmla="*/ 302 w 1054"/>
                <a:gd name="T83" fmla="*/ 763 h 777"/>
                <a:gd name="T84" fmla="*/ 221 w 1054"/>
                <a:gd name="T85" fmla="*/ 763 h 777"/>
                <a:gd name="T86" fmla="*/ 148 w 1054"/>
                <a:gd name="T87" fmla="*/ 762 h 777"/>
                <a:gd name="T88" fmla="*/ 87 w 1054"/>
                <a:gd name="T89" fmla="*/ 762 h 777"/>
                <a:gd name="T90" fmla="*/ 45 w 1054"/>
                <a:gd name="T91" fmla="*/ 760 h 777"/>
                <a:gd name="T92" fmla="*/ 20 w 1054"/>
                <a:gd name="T93" fmla="*/ 759 h 777"/>
                <a:gd name="T94" fmla="*/ 1044 w 1054"/>
                <a:gd name="T95" fmla="*/ 43 h 777"/>
                <a:gd name="T96" fmla="*/ 1054 w 1054"/>
                <a:gd name="T97" fmla="*/ 32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4" h="777">
                  <a:moveTo>
                    <a:pt x="1054" y="32"/>
                  </a:moveTo>
                  <a:lnTo>
                    <a:pt x="18" y="0"/>
                  </a:lnTo>
                  <a:lnTo>
                    <a:pt x="17" y="3"/>
                  </a:lnTo>
                  <a:lnTo>
                    <a:pt x="17" y="8"/>
                  </a:lnTo>
                  <a:lnTo>
                    <a:pt x="16" y="12"/>
                  </a:lnTo>
                  <a:lnTo>
                    <a:pt x="16" y="18"/>
                  </a:lnTo>
                  <a:lnTo>
                    <a:pt x="16" y="25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16" y="58"/>
                  </a:lnTo>
                  <a:lnTo>
                    <a:pt x="16" y="69"/>
                  </a:lnTo>
                  <a:lnTo>
                    <a:pt x="14" y="80"/>
                  </a:lnTo>
                  <a:lnTo>
                    <a:pt x="14" y="92"/>
                  </a:lnTo>
                  <a:lnTo>
                    <a:pt x="14" y="103"/>
                  </a:lnTo>
                  <a:lnTo>
                    <a:pt x="14" y="117"/>
                  </a:lnTo>
                  <a:lnTo>
                    <a:pt x="14" y="129"/>
                  </a:lnTo>
                  <a:lnTo>
                    <a:pt x="13" y="145"/>
                  </a:lnTo>
                  <a:lnTo>
                    <a:pt x="13" y="158"/>
                  </a:lnTo>
                  <a:lnTo>
                    <a:pt x="13" y="174"/>
                  </a:lnTo>
                  <a:lnTo>
                    <a:pt x="12" y="189"/>
                  </a:lnTo>
                  <a:lnTo>
                    <a:pt x="12" y="205"/>
                  </a:lnTo>
                  <a:lnTo>
                    <a:pt x="12" y="220"/>
                  </a:lnTo>
                  <a:lnTo>
                    <a:pt x="12" y="238"/>
                  </a:lnTo>
                  <a:lnTo>
                    <a:pt x="10" y="255"/>
                  </a:lnTo>
                  <a:lnTo>
                    <a:pt x="10" y="271"/>
                  </a:lnTo>
                  <a:lnTo>
                    <a:pt x="10" y="288"/>
                  </a:lnTo>
                  <a:lnTo>
                    <a:pt x="10" y="307"/>
                  </a:lnTo>
                  <a:lnTo>
                    <a:pt x="9" y="324"/>
                  </a:lnTo>
                  <a:lnTo>
                    <a:pt x="9" y="342"/>
                  </a:lnTo>
                  <a:lnTo>
                    <a:pt x="9" y="360"/>
                  </a:lnTo>
                  <a:lnTo>
                    <a:pt x="9" y="379"/>
                  </a:lnTo>
                  <a:lnTo>
                    <a:pt x="7" y="395"/>
                  </a:lnTo>
                  <a:lnTo>
                    <a:pt x="7" y="413"/>
                  </a:lnTo>
                  <a:lnTo>
                    <a:pt x="6" y="431"/>
                  </a:lnTo>
                  <a:lnTo>
                    <a:pt x="6" y="449"/>
                  </a:lnTo>
                  <a:lnTo>
                    <a:pt x="6" y="466"/>
                  </a:lnTo>
                  <a:lnTo>
                    <a:pt x="6" y="484"/>
                  </a:lnTo>
                  <a:lnTo>
                    <a:pt x="6" y="500"/>
                  </a:lnTo>
                  <a:lnTo>
                    <a:pt x="6" y="518"/>
                  </a:lnTo>
                  <a:lnTo>
                    <a:pt x="5" y="533"/>
                  </a:lnTo>
                  <a:lnTo>
                    <a:pt x="5" y="550"/>
                  </a:lnTo>
                  <a:lnTo>
                    <a:pt x="3" y="566"/>
                  </a:lnTo>
                  <a:lnTo>
                    <a:pt x="3" y="583"/>
                  </a:lnTo>
                  <a:lnTo>
                    <a:pt x="3" y="598"/>
                  </a:lnTo>
                  <a:lnTo>
                    <a:pt x="3" y="613"/>
                  </a:lnTo>
                  <a:lnTo>
                    <a:pt x="3" y="627"/>
                  </a:lnTo>
                  <a:lnTo>
                    <a:pt x="3" y="642"/>
                  </a:lnTo>
                  <a:lnTo>
                    <a:pt x="2" y="654"/>
                  </a:lnTo>
                  <a:lnTo>
                    <a:pt x="2" y="667"/>
                  </a:lnTo>
                  <a:lnTo>
                    <a:pt x="2" y="678"/>
                  </a:lnTo>
                  <a:lnTo>
                    <a:pt x="2" y="690"/>
                  </a:lnTo>
                  <a:lnTo>
                    <a:pt x="0" y="700"/>
                  </a:lnTo>
                  <a:lnTo>
                    <a:pt x="0" y="711"/>
                  </a:lnTo>
                  <a:lnTo>
                    <a:pt x="0" y="721"/>
                  </a:lnTo>
                  <a:lnTo>
                    <a:pt x="0" y="730"/>
                  </a:lnTo>
                  <a:lnTo>
                    <a:pt x="0" y="736"/>
                  </a:lnTo>
                  <a:lnTo>
                    <a:pt x="0" y="744"/>
                  </a:lnTo>
                  <a:lnTo>
                    <a:pt x="0" y="751"/>
                  </a:lnTo>
                  <a:lnTo>
                    <a:pt x="0" y="756"/>
                  </a:lnTo>
                  <a:lnTo>
                    <a:pt x="0" y="763"/>
                  </a:lnTo>
                  <a:lnTo>
                    <a:pt x="0" y="767"/>
                  </a:lnTo>
                  <a:lnTo>
                    <a:pt x="3" y="769"/>
                  </a:lnTo>
                  <a:lnTo>
                    <a:pt x="6" y="769"/>
                  </a:lnTo>
                  <a:lnTo>
                    <a:pt x="12" y="770"/>
                  </a:lnTo>
                  <a:lnTo>
                    <a:pt x="17" y="770"/>
                  </a:lnTo>
                  <a:lnTo>
                    <a:pt x="25" y="770"/>
                  </a:lnTo>
                  <a:lnTo>
                    <a:pt x="34" y="770"/>
                  </a:lnTo>
                  <a:lnTo>
                    <a:pt x="45" y="772"/>
                  </a:lnTo>
                  <a:lnTo>
                    <a:pt x="56" y="772"/>
                  </a:lnTo>
                  <a:lnTo>
                    <a:pt x="68" y="772"/>
                  </a:lnTo>
                  <a:lnTo>
                    <a:pt x="80" y="772"/>
                  </a:lnTo>
                  <a:lnTo>
                    <a:pt x="95" y="773"/>
                  </a:lnTo>
                  <a:lnTo>
                    <a:pt x="111" y="773"/>
                  </a:lnTo>
                  <a:lnTo>
                    <a:pt x="127" y="774"/>
                  </a:lnTo>
                  <a:lnTo>
                    <a:pt x="145" y="774"/>
                  </a:lnTo>
                  <a:lnTo>
                    <a:pt x="164" y="774"/>
                  </a:lnTo>
                  <a:lnTo>
                    <a:pt x="181" y="774"/>
                  </a:lnTo>
                  <a:lnTo>
                    <a:pt x="201" y="774"/>
                  </a:lnTo>
                  <a:lnTo>
                    <a:pt x="221" y="774"/>
                  </a:lnTo>
                  <a:lnTo>
                    <a:pt x="243" y="776"/>
                  </a:lnTo>
                  <a:lnTo>
                    <a:pt x="263" y="776"/>
                  </a:lnTo>
                  <a:lnTo>
                    <a:pt x="285" y="776"/>
                  </a:lnTo>
                  <a:lnTo>
                    <a:pt x="307" y="776"/>
                  </a:lnTo>
                  <a:lnTo>
                    <a:pt x="331" y="776"/>
                  </a:lnTo>
                  <a:lnTo>
                    <a:pt x="353" y="776"/>
                  </a:lnTo>
                  <a:lnTo>
                    <a:pt x="377" y="776"/>
                  </a:lnTo>
                  <a:lnTo>
                    <a:pt x="401" y="776"/>
                  </a:lnTo>
                  <a:lnTo>
                    <a:pt x="426" y="776"/>
                  </a:lnTo>
                  <a:lnTo>
                    <a:pt x="449" y="776"/>
                  </a:lnTo>
                  <a:lnTo>
                    <a:pt x="474" y="776"/>
                  </a:lnTo>
                  <a:lnTo>
                    <a:pt x="498" y="776"/>
                  </a:lnTo>
                  <a:lnTo>
                    <a:pt x="523" y="777"/>
                  </a:lnTo>
                  <a:lnTo>
                    <a:pt x="547" y="777"/>
                  </a:lnTo>
                  <a:lnTo>
                    <a:pt x="571" y="777"/>
                  </a:lnTo>
                  <a:lnTo>
                    <a:pt x="595" y="777"/>
                  </a:lnTo>
                  <a:lnTo>
                    <a:pt x="619" y="777"/>
                  </a:lnTo>
                  <a:lnTo>
                    <a:pt x="644" y="777"/>
                  </a:lnTo>
                  <a:lnTo>
                    <a:pt x="668" y="777"/>
                  </a:lnTo>
                  <a:lnTo>
                    <a:pt x="691" y="777"/>
                  </a:lnTo>
                  <a:lnTo>
                    <a:pt x="716" y="777"/>
                  </a:lnTo>
                  <a:lnTo>
                    <a:pt x="738" y="777"/>
                  </a:lnTo>
                  <a:lnTo>
                    <a:pt x="760" y="777"/>
                  </a:lnTo>
                  <a:lnTo>
                    <a:pt x="782" y="777"/>
                  </a:lnTo>
                  <a:lnTo>
                    <a:pt x="802" y="777"/>
                  </a:lnTo>
                  <a:lnTo>
                    <a:pt x="823" y="777"/>
                  </a:lnTo>
                  <a:lnTo>
                    <a:pt x="844" y="777"/>
                  </a:lnTo>
                  <a:lnTo>
                    <a:pt x="863" y="777"/>
                  </a:lnTo>
                  <a:lnTo>
                    <a:pt x="882" y="777"/>
                  </a:lnTo>
                  <a:lnTo>
                    <a:pt x="899" y="777"/>
                  </a:lnTo>
                  <a:lnTo>
                    <a:pt x="917" y="777"/>
                  </a:lnTo>
                  <a:lnTo>
                    <a:pt x="933" y="777"/>
                  </a:lnTo>
                  <a:lnTo>
                    <a:pt x="948" y="777"/>
                  </a:lnTo>
                  <a:lnTo>
                    <a:pt x="963" y="777"/>
                  </a:lnTo>
                  <a:lnTo>
                    <a:pt x="977" y="777"/>
                  </a:lnTo>
                  <a:lnTo>
                    <a:pt x="989" y="777"/>
                  </a:lnTo>
                  <a:lnTo>
                    <a:pt x="1000" y="777"/>
                  </a:lnTo>
                  <a:lnTo>
                    <a:pt x="1010" y="777"/>
                  </a:lnTo>
                  <a:lnTo>
                    <a:pt x="1020" y="777"/>
                  </a:lnTo>
                  <a:lnTo>
                    <a:pt x="1027" y="777"/>
                  </a:lnTo>
                  <a:lnTo>
                    <a:pt x="1033" y="777"/>
                  </a:lnTo>
                  <a:lnTo>
                    <a:pt x="1039" y="777"/>
                  </a:lnTo>
                  <a:lnTo>
                    <a:pt x="1043" y="777"/>
                  </a:lnTo>
                  <a:lnTo>
                    <a:pt x="1044" y="777"/>
                  </a:lnTo>
                  <a:lnTo>
                    <a:pt x="1046" y="777"/>
                  </a:lnTo>
                  <a:lnTo>
                    <a:pt x="1038" y="765"/>
                  </a:lnTo>
                  <a:lnTo>
                    <a:pt x="1035" y="765"/>
                  </a:lnTo>
                  <a:lnTo>
                    <a:pt x="1033" y="765"/>
                  </a:lnTo>
                  <a:lnTo>
                    <a:pt x="1029" y="765"/>
                  </a:lnTo>
                  <a:lnTo>
                    <a:pt x="1025" y="765"/>
                  </a:lnTo>
                  <a:lnTo>
                    <a:pt x="1018" y="765"/>
                  </a:lnTo>
                  <a:lnTo>
                    <a:pt x="1011" y="765"/>
                  </a:lnTo>
                  <a:lnTo>
                    <a:pt x="1002" y="765"/>
                  </a:lnTo>
                  <a:lnTo>
                    <a:pt x="994" y="765"/>
                  </a:lnTo>
                  <a:lnTo>
                    <a:pt x="981" y="765"/>
                  </a:lnTo>
                  <a:lnTo>
                    <a:pt x="970" y="765"/>
                  </a:lnTo>
                  <a:lnTo>
                    <a:pt x="956" y="765"/>
                  </a:lnTo>
                  <a:lnTo>
                    <a:pt x="944" y="765"/>
                  </a:lnTo>
                  <a:lnTo>
                    <a:pt x="928" y="765"/>
                  </a:lnTo>
                  <a:lnTo>
                    <a:pt x="912" y="765"/>
                  </a:lnTo>
                  <a:lnTo>
                    <a:pt x="896" y="765"/>
                  </a:lnTo>
                  <a:lnTo>
                    <a:pt x="879" y="765"/>
                  </a:lnTo>
                  <a:lnTo>
                    <a:pt x="860" y="765"/>
                  </a:lnTo>
                  <a:lnTo>
                    <a:pt x="842" y="765"/>
                  </a:lnTo>
                  <a:lnTo>
                    <a:pt x="823" y="765"/>
                  </a:lnTo>
                  <a:lnTo>
                    <a:pt x="802" y="765"/>
                  </a:lnTo>
                  <a:lnTo>
                    <a:pt x="782" y="765"/>
                  </a:lnTo>
                  <a:lnTo>
                    <a:pt x="761" y="765"/>
                  </a:lnTo>
                  <a:lnTo>
                    <a:pt x="740" y="765"/>
                  </a:lnTo>
                  <a:lnTo>
                    <a:pt x="718" y="765"/>
                  </a:lnTo>
                  <a:lnTo>
                    <a:pt x="695" y="765"/>
                  </a:lnTo>
                  <a:lnTo>
                    <a:pt x="673" y="765"/>
                  </a:lnTo>
                  <a:lnTo>
                    <a:pt x="650" y="765"/>
                  </a:lnTo>
                  <a:lnTo>
                    <a:pt x="626" y="765"/>
                  </a:lnTo>
                  <a:lnTo>
                    <a:pt x="603" y="765"/>
                  </a:lnTo>
                  <a:lnTo>
                    <a:pt x="580" y="765"/>
                  </a:lnTo>
                  <a:lnTo>
                    <a:pt x="556" y="765"/>
                  </a:lnTo>
                  <a:lnTo>
                    <a:pt x="533" y="765"/>
                  </a:lnTo>
                  <a:lnTo>
                    <a:pt x="508" y="763"/>
                  </a:lnTo>
                  <a:lnTo>
                    <a:pt x="485" y="763"/>
                  </a:lnTo>
                  <a:lnTo>
                    <a:pt x="461" y="763"/>
                  </a:lnTo>
                  <a:lnTo>
                    <a:pt x="438" y="763"/>
                  </a:lnTo>
                  <a:lnTo>
                    <a:pt x="413" y="763"/>
                  </a:lnTo>
                  <a:lnTo>
                    <a:pt x="391" y="763"/>
                  </a:lnTo>
                  <a:lnTo>
                    <a:pt x="368" y="763"/>
                  </a:lnTo>
                  <a:lnTo>
                    <a:pt x="346" y="763"/>
                  </a:lnTo>
                  <a:lnTo>
                    <a:pt x="324" y="763"/>
                  </a:lnTo>
                  <a:lnTo>
                    <a:pt x="302" y="763"/>
                  </a:lnTo>
                  <a:lnTo>
                    <a:pt x="280" y="763"/>
                  </a:lnTo>
                  <a:lnTo>
                    <a:pt x="259" y="763"/>
                  </a:lnTo>
                  <a:lnTo>
                    <a:pt x="238" y="763"/>
                  </a:lnTo>
                  <a:lnTo>
                    <a:pt x="221" y="763"/>
                  </a:lnTo>
                  <a:lnTo>
                    <a:pt x="200" y="763"/>
                  </a:lnTo>
                  <a:lnTo>
                    <a:pt x="182" y="763"/>
                  </a:lnTo>
                  <a:lnTo>
                    <a:pt x="164" y="762"/>
                  </a:lnTo>
                  <a:lnTo>
                    <a:pt x="148" y="762"/>
                  </a:lnTo>
                  <a:lnTo>
                    <a:pt x="130" y="762"/>
                  </a:lnTo>
                  <a:lnTo>
                    <a:pt x="116" y="762"/>
                  </a:lnTo>
                  <a:lnTo>
                    <a:pt x="101" y="762"/>
                  </a:lnTo>
                  <a:lnTo>
                    <a:pt x="87" y="762"/>
                  </a:lnTo>
                  <a:lnTo>
                    <a:pt x="75" y="762"/>
                  </a:lnTo>
                  <a:lnTo>
                    <a:pt x="64" y="762"/>
                  </a:lnTo>
                  <a:lnTo>
                    <a:pt x="53" y="760"/>
                  </a:lnTo>
                  <a:lnTo>
                    <a:pt x="45" y="760"/>
                  </a:lnTo>
                  <a:lnTo>
                    <a:pt x="36" y="760"/>
                  </a:lnTo>
                  <a:lnTo>
                    <a:pt x="29" y="760"/>
                  </a:lnTo>
                  <a:lnTo>
                    <a:pt x="24" y="759"/>
                  </a:lnTo>
                  <a:lnTo>
                    <a:pt x="20" y="759"/>
                  </a:lnTo>
                  <a:lnTo>
                    <a:pt x="17" y="759"/>
                  </a:lnTo>
                  <a:lnTo>
                    <a:pt x="16" y="759"/>
                  </a:lnTo>
                  <a:lnTo>
                    <a:pt x="27" y="10"/>
                  </a:lnTo>
                  <a:lnTo>
                    <a:pt x="1044" y="43"/>
                  </a:lnTo>
                  <a:lnTo>
                    <a:pt x="1043" y="740"/>
                  </a:lnTo>
                  <a:lnTo>
                    <a:pt x="1054" y="740"/>
                  </a:lnTo>
                  <a:lnTo>
                    <a:pt x="1054" y="32"/>
                  </a:lnTo>
                  <a:lnTo>
                    <a:pt x="10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6" name="Freeform 136">
              <a:extLst>
                <a:ext uri="{FF2B5EF4-FFF2-40B4-BE49-F238E27FC236}">
                  <a16:creationId xmlns:a16="http://schemas.microsoft.com/office/drawing/2014/main" id="{B1AC143F-19EE-4F5D-9656-3A9AB8BF2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634"/>
              <a:ext cx="924" cy="44"/>
            </a:xfrm>
            <a:custGeom>
              <a:avLst/>
              <a:gdLst>
                <a:gd name="T0" fmla="*/ 924 w 924"/>
                <a:gd name="T1" fmla="*/ 34 h 44"/>
                <a:gd name="T2" fmla="*/ 0 w 924"/>
                <a:gd name="T3" fmla="*/ 0 h 44"/>
                <a:gd name="T4" fmla="*/ 5 w 924"/>
                <a:gd name="T5" fmla="*/ 11 h 44"/>
                <a:gd name="T6" fmla="*/ 924 w 924"/>
                <a:gd name="T7" fmla="*/ 44 h 44"/>
                <a:gd name="T8" fmla="*/ 924 w 924"/>
                <a:gd name="T9" fmla="*/ 34 h 44"/>
                <a:gd name="T10" fmla="*/ 924 w 924"/>
                <a:gd name="T11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4">
                  <a:moveTo>
                    <a:pt x="924" y="34"/>
                  </a:moveTo>
                  <a:lnTo>
                    <a:pt x="0" y="0"/>
                  </a:lnTo>
                  <a:lnTo>
                    <a:pt x="5" y="11"/>
                  </a:lnTo>
                  <a:lnTo>
                    <a:pt x="924" y="44"/>
                  </a:lnTo>
                  <a:lnTo>
                    <a:pt x="924" y="34"/>
                  </a:lnTo>
                  <a:lnTo>
                    <a:pt x="924" y="3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7" name="Freeform 137">
              <a:extLst>
                <a:ext uri="{FF2B5EF4-FFF2-40B4-BE49-F238E27FC236}">
                  <a16:creationId xmlns:a16="http://schemas.microsoft.com/office/drawing/2014/main" id="{E3128389-6657-4927-BC83-7AA00781E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727"/>
              <a:ext cx="924" cy="46"/>
            </a:xfrm>
            <a:custGeom>
              <a:avLst/>
              <a:gdLst>
                <a:gd name="T0" fmla="*/ 924 w 924"/>
                <a:gd name="T1" fmla="*/ 35 h 46"/>
                <a:gd name="T2" fmla="*/ 0 w 924"/>
                <a:gd name="T3" fmla="*/ 0 h 46"/>
                <a:gd name="T4" fmla="*/ 5 w 924"/>
                <a:gd name="T5" fmla="*/ 13 h 46"/>
                <a:gd name="T6" fmla="*/ 924 w 924"/>
                <a:gd name="T7" fmla="*/ 46 h 46"/>
                <a:gd name="T8" fmla="*/ 924 w 924"/>
                <a:gd name="T9" fmla="*/ 35 h 46"/>
                <a:gd name="T10" fmla="*/ 924 w 924"/>
                <a:gd name="T11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6">
                  <a:moveTo>
                    <a:pt x="924" y="35"/>
                  </a:moveTo>
                  <a:lnTo>
                    <a:pt x="0" y="0"/>
                  </a:lnTo>
                  <a:lnTo>
                    <a:pt x="5" y="13"/>
                  </a:lnTo>
                  <a:lnTo>
                    <a:pt x="924" y="46"/>
                  </a:lnTo>
                  <a:lnTo>
                    <a:pt x="924" y="35"/>
                  </a:lnTo>
                  <a:lnTo>
                    <a:pt x="924" y="35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8" name="Freeform 138">
              <a:extLst>
                <a:ext uri="{FF2B5EF4-FFF2-40B4-BE49-F238E27FC236}">
                  <a16:creationId xmlns:a16="http://schemas.microsoft.com/office/drawing/2014/main" id="{B6A6C554-E59B-4AD4-BBE7-788628351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822"/>
              <a:ext cx="924" cy="44"/>
            </a:xfrm>
            <a:custGeom>
              <a:avLst/>
              <a:gdLst>
                <a:gd name="T0" fmla="*/ 924 w 924"/>
                <a:gd name="T1" fmla="*/ 36 h 44"/>
                <a:gd name="T2" fmla="*/ 0 w 924"/>
                <a:gd name="T3" fmla="*/ 0 h 44"/>
                <a:gd name="T4" fmla="*/ 4 w 924"/>
                <a:gd name="T5" fmla="*/ 9 h 44"/>
                <a:gd name="T6" fmla="*/ 924 w 924"/>
                <a:gd name="T7" fmla="*/ 44 h 44"/>
                <a:gd name="T8" fmla="*/ 924 w 924"/>
                <a:gd name="T9" fmla="*/ 36 h 44"/>
                <a:gd name="T10" fmla="*/ 924 w 924"/>
                <a:gd name="T1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4">
                  <a:moveTo>
                    <a:pt x="924" y="36"/>
                  </a:moveTo>
                  <a:lnTo>
                    <a:pt x="0" y="0"/>
                  </a:lnTo>
                  <a:lnTo>
                    <a:pt x="4" y="9"/>
                  </a:lnTo>
                  <a:lnTo>
                    <a:pt x="924" y="44"/>
                  </a:lnTo>
                  <a:lnTo>
                    <a:pt x="924" y="36"/>
                  </a:lnTo>
                  <a:lnTo>
                    <a:pt x="924" y="36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9" name="Freeform 139">
              <a:extLst>
                <a:ext uri="{FF2B5EF4-FFF2-40B4-BE49-F238E27FC236}">
                  <a16:creationId xmlns:a16="http://schemas.microsoft.com/office/drawing/2014/main" id="{4A83D20C-76E6-4B41-B291-118D691C0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937"/>
              <a:ext cx="923" cy="22"/>
            </a:xfrm>
            <a:custGeom>
              <a:avLst/>
              <a:gdLst>
                <a:gd name="T0" fmla="*/ 921 w 923"/>
                <a:gd name="T1" fmla="*/ 11 h 22"/>
                <a:gd name="T2" fmla="*/ 0 w 923"/>
                <a:gd name="T3" fmla="*/ 0 h 22"/>
                <a:gd name="T4" fmla="*/ 5 w 923"/>
                <a:gd name="T5" fmla="*/ 8 h 22"/>
                <a:gd name="T6" fmla="*/ 923 w 923"/>
                <a:gd name="T7" fmla="*/ 22 h 22"/>
                <a:gd name="T8" fmla="*/ 921 w 923"/>
                <a:gd name="T9" fmla="*/ 11 h 22"/>
                <a:gd name="T10" fmla="*/ 921 w 923"/>
                <a:gd name="T11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3" h="22">
                  <a:moveTo>
                    <a:pt x="921" y="11"/>
                  </a:moveTo>
                  <a:lnTo>
                    <a:pt x="0" y="0"/>
                  </a:lnTo>
                  <a:lnTo>
                    <a:pt x="5" y="8"/>
                  </a:lnTo>
                  <a:lnTo>
                    <a:pt x="923" y="22"/>
                  </a:lnTo>
                  <a:lnTo>
                    <a:pt x="921" y="11"/>
                  </a:lnTo>
                  <a:lnTo>
                    <a:pt x="921" y="11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0" name="Freeform 140">
              <a:extLst>
                <a:ext uri="{FF2B5EF4-FFF2-40B4-BE49-F238E27FC236}">
                  <a16:creationId xmlns:a16="http://schemas.microsoft.com/office/drawing/2014/main" id="{16AC1697-675E-4BB4-ABCD-CA7A12435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1606"/>
              <a:ext cx="12" cy="566"/>
            </a:xfrm>
            <a:custGeom>
              <a:avLst/>
              <a:gdLst>
                <a:gd name="T0" fmla="*/ 8 w 12"/>
                <a:gd name="T1" fmla="*/ 564 h 566"/>
                <a:gd name="T2" fmla="*/ 12 w 12"/>
                <a:gd name="T3" fmla="*/ 0 h 566"/>
                <a:gd name="T4" fmla="*/ 0 w 12"/>
                <a:gd name="T5" fmla="*/ 3 h 566"/>
                <a:gd name="T6" fmla="*/ 0 w 12"/>
                <a:gd name="T7" fmla="*/ 566 h 566"/>
                <a:gd name="T8" fmla="*/ 8 w 12"/>
                <a:gd name="T9" fmla="*/ 564 h 566"/>
                <a:gd name="T10" fmla="*/ 8 w 12"/>
                <a:gd name="T11" fmla="*/ 56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6">
                  <a:moveTo>
                    <a:pt x="8" y="564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566"/>
                  </a:lnTo>
                  <a:lnTo>
                    <a:pt x="8" y="564"/>
                  </a:lnTo>
                  <a:lnTo>
                    <a:pt x="8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1" name="Freeform 141">
              <a:extLst>
                <a:ext uri="{FF2B5EF4-FFF2-40B4-BE49-F238E27FC236}">
                  <a16:creationId xmlns:a16="http://schemas.microsoft.com/office/drawing/2014/main" id="{F83B17F9-13DF-4D76-AB5F-647F1F2A6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" y="1606"/>
              <a:ext cx="12" cy="566"/>
            </a:xfrm>
            <a:custGeom>
              <a:avLst/>
              <a:gdLst>
                <a:gd name="T0" fmla="*/ 6 w 12"/>
                <a:gd name="T1" fmla="*/ 564 h 566"/>
                <a:gd name="T2" fmla="*/ 12 w 12"/>
                <a:gd name="T3" fmla="*/ 0 h 566"/>
                <a:gd name="T4" fmla="*/ 0 w 12"/>
                <a:gd name="T5" fmla="*/ 3 h 566"/>
                <a:gd name="T6" fmla="*/ 0 w 12"/>
                <a:gd name="T7" fmla="*/ 566 h 566"/>
                <a:gd name="T8" fmla="*/ 6 w 12"/>
                <a:gd name="T9" fmla="*/ 564 h 566"/>
                <a:gd name="T10" fmla="*/ 6 w 12"/>
                <a:gd name="T11" fmla="*/ 56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6">
                  <a:moveTo>
                    <a:pt x="6" y="564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566"/>
                  </a:lnTo>
                  <a:lnTo>
                    <a:pt x="6" y="564"/>
                  </a:lnTo>
                  <a:lnTo>
                    <a:pt x="6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2" name="Freeform 142">
              <a:extLst>
                <a:ext uri="{FF2B5EF4-FFF2-40B4-BE49-F238E27FC236}">
                  <a16:creationId xmlns:a16="http://schemas.microsoft.com/office/drawing/2014/main" id="{5EA9963E-19CC-46DC-BA27-8C1951CAA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" y="1607"/>
              <a:ext cx="22" cy="563"/>
            </a:xfrm>
            <a:custGeom>
              <a:avLst/>
              <a:gdLst>
                <a:gd name="T0" fmla="*/ 7 w 22"/>
                <a:gd name="T1" fmla="*/ 563 h 563"/>
                <a:gd name="T2" fmla="*/ 22 w 22"/>
                <a:gd name="T3" fmla="*/ 0 h 563"/>
                <a:gd name="T4" fmla="*/ 10 w 22"/>
                <a:gd name="T5" fmla="*/ 2 h 563"/>
                <a:gd name="T6" fmla="*/ 0 w 22"/>
                <a:gd name="T7" fmla="*/ 563 h 563"/>
                <a:gd name="T8" fmla="*/ 7 w 22"/>
                <a:gd name="T9" fmla="*/ 563 h 563"/>
                <a:gd name="T10" fmla="*/ 7 w 22"/>
                <a:gd name="T1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63">
                  <a:moveTo>
                    <a:pt x="7" y="563"/>
                  </a:moveTo>
                  <a:lnTo>
                    <a:pt x="22" y="0"/>
                  </a:lnTo>
                  <a:lnTo>
                    <a:pt x="10" y="2"/>
                  </a:lnTo>
                  <a:lnTo>
                    <a:pt x="0" y="563"/>
                  </a:lnTo>
                  <a:lnTo>
                    <a:pt x="7" y="563"/>
                  </a:lnTo>
                  <a:lnTo>
                    <a:pt x="7" y="563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3" name="Freeform 143">
              <a:extLst>
                <a:ext uri="{FF2B5EF4-FFF2-40B4-BE49-F238E27FC236}">
                  <a16:creationId xmlns:a16="http://schemas.microsoft.com/office/drawing/2014/main" id="{43A35918-CD88-44F3-B6D9-D4E2C4AD0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" y="1612"/>
              <a:ext cx="11" cy="558"/>
            </a:xfrm>
            <a:custGeom>
              <a:avLst/>
              <a:gdLst>
                <a:gd name="T0" fmla="*/ 9 w 11"/>
                <a:gd name="T1" fmla="*/ 558 h 558"/>
                <a:gd name="T2" fmla="*/ 11 w 11"/>
                <a:gd name="T3" fmla="*/ 0 h 558"/>
                <a:gd name="T4" fmla="*/ 0 w 11"/>
                <a:gd name="T5" fmla="*/ 0 h 558"/>
                <a:gd name="T6" fmla="*/ 2 w 11"/>
                <a:gd name="T7" fmla="*/ 558 h 558"/>
                <a:gd name="T8" fmla="*/ 9 w 11"/>
                <a:gd name="T9" fmla="*/ 558 h 558"/>
                <a:gd name="T10" fmla="*/ 9 w 11"/>
                <a:gd name="T11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58">
                  <a:moveTo>
                    <a:pt x="9" y="558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2" y="558"/>
                  </a:lnTo>
                  <a:lnTo>
                    <a:pt x="9" y="558"/>
                  </a:lnTo>
                  <a:lnTo>
                    <a:pt x="9" y="558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4" name="Freeform 144">
              <a:extLst>
                <a:ext uri="{FF2B5EF4-FFF2-40B4-BE49-F238E27FC236}">
                  <a16:creationId xmlns:a16="http://schemas.microsoft.com/office/drawing/2014/main" id="{F0413079-4A31-4A32-9CA6-D2260560D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1653"/>
              <a:ext cx="772" cy="395"/>
            </a:xfrm>
            <a:custGeom>
              <a:avLst/>
              <a:gdLst>
                <a:gd name="T0" fmla="*/ 772 w 772"/>
                <a:gd name="T1" fmla="*/ 326 h 395"/>
                <a:gd name="T2" fmla="*/ 765 w 772"/>
                <a:gd name="T3" fmla="*/ 395 h 395"/>
                <a:gd name="T4" fmla="*/ 723 w 772"/>
                <a:gd name="T5" fmla="*/ 395 h 395"/>
                <a:gd name="T6" fmla="*/ 602 w 772"/>
                <a:gd name="T7" fmla="*/ 220 h 395"/>
                <a:gd name="T8" fmla="*/ 476 w 772"/>
                <a:gd name="T9" fmla="*/ 354 h 395"/>
                <a:gd name="T10" fmla="*/ 245 w 772"/>
                <a:gd name="T11" fmla="*/ 124 h 395"/>
                <a:gd name="T12" fmla="*/ 142 w 772"/>
                <a:gd name="T13" fmla="*/ 219 h 395"/>
                <a:gd name="T14" fmla="*/ 34 w 772"/>
                <a:gd name="T15" fmla="*/ 81 h 395"/>
                <a:gd name="T16" fmla="*/ 5 w 772"/>
                <a:gd name="T17" fmla="*/ 111 h 395"/>
                <a:gd name="T18" fmla="*/ 0 w 772"/>
                <a:gd name="T19" fmla="*/ 0 h 395"/>
                <a:gd name="T20" fmla="*/ 115 w 772"/>
                <a:gd name="T21" fmla="*/ 11 h 395"/>
                <a:gd name="T22" fmla="*/ 71 w 772"/>
                <a:gd name="T23" fmla="*/ 40 h 395"/>
                <a:gd name="T24" fmla="*/ 153 w 772"/>
                <a:gd name="T25" fmla="*/ 140 h 395"/>
                <a:gd name="T26" fmla="*/ 247 w 772"/>
                <a:gd name="T27" fmla="*/ 55 h 395"/>
                <a:gd name="T28" fmla="*/ 457 w 772"/>
                <a:gd name="T29" fmla="*/ 277 h 395"/>
                <a:gd name="T30" fmla="*/ 609 w 772"/>
                <a:gd name="T31" fmla="*/ 100 h 395"/>
                <a:gd name="T32" fmla="*/ 772 w 772"/>
                <a:gd name="T33" fmla="*/ 326 h 395"/>
                <a:gd name="T34" fmla="*/ 772 w 772"/>
                <a:gd name="T35" fmla="*/ 32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2" h="395">
                  <a:moveTo>
                    <a:pt x="772" y="326"/>
                  </a:moveTo>
                  <a:lnTo>
                    <a:pt x="765" y="395"/>
                  </a:lnTo>
                  <a:lnTo>
                    <a:pt x="723" y="395"/>
                  </a:lnTo>
                  <a:lnTo>
                    <a:pt x="602" y="220"/>
                  </a:lnTo>
                  <a:lnTo>
                    <a:pt x="476" y="354"/>
                  </a:lnTo>
                  <a:lnTo>
                    <a:pt x="245" y="124"/>
                  </a:lnTo>
                  <a:lnTo>
                    <a:pt x="142" y="219"/>
                  </a:lnTo>
                  <a:lnTo>
                    <a:pt x="34" y="81"/>
                  </a:lnTo>
                  <a:lnTo>
                    <a:pt x="5" y="111"/>
                  </a:lnTo>
                  <a:lnTo>
                    <a:pt x="0" y="0"/>
                  </a:lnTo>
                  <a:lnTo>
                    <a:pt x="115" y="11"/>
                  </a:lnTo>
                  <a:lnTo>
                    <a:pt x="71" y="40"/>
                  </a:lnTo>
                  <a:lnTo>
                    <a:pt x="153" y="140"/>
                  </a:lnTo>
                  <a:lnTo>
                    <a:pt x="247" y="55"/>
                  </a:lnTo>
                  <a:lnTo>
                    <a:pt x="457" y="277"/>
                  </a:lnTo>
                  <a:lnTo>
                    <a:pt x="609" y="100"/>
                  </a:lnTo>
                  <a:lnTo>
                    <a:pt x="772" y="326"/>
                  </a:lnTo>
                  <a:lnTo>
                    <a:pt x="772" y="3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5" name="Freeform 145">
              <a:extLst>
                <a:ext uri="{FF2B5EF4-FFF2-40B4-BE49-F238E27FC236}">
                  <a16:creationId xmlns:a16="http://schemas.microsoft.com/office/drawing/2014/main" id="{BCE73FA3-5CF2-41AD-93F4-97647D0B4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2047"/>
              <a:ext cx="919" cy="10"/>
            </a:xfrm>
            <a:custGeom>
              <a:avLst/>
              <a:gdLst>
                <a:gd name="T0" fmla="*/ 919 w 919"/>
                <a:gd name="T1" fmla="*/ 0 h 10"/>
                <a:gd name="T2" fmla="*/ 2 w 919"/>
                <a:gd name="T3" fmla="*/ 0 h 10"/>
                <a:gd name="T4" fmla="*/ 0 w 919"/>
                <a:gd name="T5" fmla="*/ 8 h 10"/>
                <a:gd name="T6" fmla="*/ 919 w 919"/>
                <a:gd name="T7" fmla="*/ 10 h 10"/>
                <a:gd name="T8" fmla="*/ 919 w 919"/>
                <a:gd name="T9" fmla="*/ 0 h 10"/>
                <a:gd name="T10" fmla="*/ 919 w 91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9" h="10">
                  <a:moveTo>
                    <a:pt x="919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919" y="10"/>
                  </a:lnTo>
                  <a:lnTo>
                    <a:pt x="919" y="0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6" name="Freeform 146">
              <a:extLst>
                <a:ext uri="{FF2B5EF4-FFF2-40B4-BE49-F238E27FC236}">
                  <a16:creationId xmlns:a16="http://schemas.microsoft.com/office/drawing/2014/main" id="{CF8CABD4-B15E-4DA6-902F-359405B7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1601"/>
              <a:ext cx="12" cy="564"/>
            </a:xfrm>
            <a:custGeom>
              <a:avLst/>
              <a:gdLst>
                <a:gd name="T0" fmla="*/ 7 w 12"/>
                <a:gd name="T1" fmla="*/ 564 h 564"/>
                <a:gd name="T2" fmla="*/ 12 w 12"/>
                <a:gd name="T3" fmla="*/ 0 h 564"/>
                <a:gd name="T4" fmla="*/ 1 w 12"/>
                <a:gd name="T5" fmla="*/ 5 h 564"/>
                <a:gd name="T6" fmla="*/ 0 w 12"/>
                <a:gd name="T7" fmla="*/ 564 h 564"/>
                <a:gd name="T8" fmla="*/ 7 w 12"/>
                <a:gd name="T9" fmla="*/ 564 h 564"/>
                <a:gd name="T10" fmla="*/ 7 w 12"/>
                <a:gd name="T1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4">
                  <a:moveTo>
                    <a:pt x="7" y="564"/>
                  </a:moveTo>
                  <a:lnTo>
                    <a:pt x="12" y="0"/>
                  </a:lnTo>
                  <a:lnTo>
                    <a:pt x="1" y="5"/>
                  </a:lnTo>
                  <a:lnTo>
                    <a:pt x="0" y="564"/>
                  </a:lnTo>
                  <a:lnTo>
                    <a:pt x="7" y="564"/>
                  </a:lnTo>
                  <a:lnTo>
                    <a:pt x="7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7" name="Freeform 147">
              <a:extLst>
                <a:ext uri="{FF2B5EF4-FFF2-40B4-BE49-F238E27FC236}">
                  <a16:creationId xmlns:a16="http://schemas.microsoft.com/office/drawing/2014/main" id="{A71FF055-82B8-407E-B7B8-DAAD7D7EF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" y="3009"/>
              <a:ext cx="180" cy="192"/>
            </a:xfrm>
            <a:custGeom>
              <a:avLst/>
              <a:gdLst>
                <a:gd name="T0" fmla="*/ 26 w 180"/>
                <a:gd name="T1" fmla="*/ 2 h 192"/>
                <a:gd name="T2" fmla="*/ 22 w 180"/>
                <a:gd name="T3" fmla="*/ 17 h 192"/>
                <a:gd name="T4" fmla="*/ 21 w 180"/>
                <a:gd name="T5" fmla="*/ 42 h 192"/>
                <a:gd name="T6" fmla="*/ 16 w 180"/>
                <a:gd name="T7" fmla="*/ 64 h 192"/>
                <a:gd name="T8" fmla="*/ 15 w 180"/>
                <a:gd name="T9" fmla="*/ 78 h 192"/>
                <a:gd name="T10" fmla="*/ 14 w 180"/>
                <a:gd name="T11" fmla="*/ 102 h 192"/>
                <a:gd name="T12" fmla="*/ 12 w 180"/>
                <a:gd name="T13" fmla="*/ 121 h 192"/>
                <a:gd name="T14" fmla="*/ 12 w 180"/>
                <a:gd name="T15" fmla="*/ 139 h 192"/>
                <a:gd name="T16" fmla="*/ 15 w 180"/>
                <a:gd name="T17" fmla="*/ 155 h 192"/>
                <a:gd name="T18" fmla="*/ 16 w 180"/>
                <a:gd name="T19" fmla="*/ 168 h 192"/>
                <a:gd name="T20" fmla="*/ 18 w 180"/>
                <a:gd name="T21" fmla="*/ 179 h 192"/>
                <a:gd name="T22" fmla="*/ 30 w 180"/>
                <a:gd name="T23" fmla="*/ 179 h 192"/>
                <a:gd name="T24" fmla="*/ 48 w 180"/>
                <a:gd name="T25" fmla="*/ 179 h 192"/>
                <a:gd name="T26" fmla="*/ 62 w 180"/>
                <a:gd name="T27" fmla="*/ 179 h 192"/>
                <a:gd name="T28" fmla="*/ 84 w 180"/>
                <a:gd name="T29" fmla="*/ 179 h 192"/>
                <a:gd name="T30" fmla="*/ 98 w 180"/>
                <a:gd name="T31" fmla="*/ 179 h 192"/>
                <a:gd name="T32" fmla="*/ 120 w 180"/>
                <a:gd name="T33" fmla="*/ 177 h 192"/>
                <a:gd name="T34" fmla="*/ 135 w 180"/>
                <a:gd name="T35" fmla="*/ 173 h 192"/>
                <a:gd name="T36" fmla="*/ 150 w 180"/>
                <a:gd name="T37" fmla="*/ 170 h 192"/>
                <a:gd name="T38" fmla="*/ 165 w 180"/>
                <a:gd name="T39" fmla="*/ 170 h 192"/>
                <a:gd name="T40" fmla="*/ 180 w 180"/>
                <a:gd name="T41" fmla="*/ 177 h 192"/>
                <a:gd name="T42" fmla="*/ 158 w 180"/>
                <a:gd name="T43" fmla="*/ 179 h 192"/>
                <a:gd name="T44" fmla="*/ 146 w 180"/>
                <a:gd name="T45" fmla="*/ 183 h 192"/>
                <a:gd name="T46" fmla="*/ 131 w 180"/>
                <a:gd name="T47" fmla="*/ 184 h 192"/>
                <a:gd name="T48" fmla="*/ 114 w 180"/>
                <a:gd name="T49" fmla="*/ 187 h 192"/>
                <a:gd name="T50" fmla="*/ 99 w 180"/>
                <a:gd name="T51" fmla="*/ 190 h 192"/>
                <a:gd name="T52" fmla="*/ 81 w 180"/>
                <a:gd name="T53" fmla="*/ 191 h 192"/>
                <a:gd name="T54" fmla="*/ 65 w 180"/>
                <a:gd name="T55" fmla="*/ 191 h 192"/>
                <a:gd name="T56" fmla="*/ 45 w 180"/>
                <a:gd name="T57" fmla="*/ 191 h 192"/>
                <a:gd name="T58" fmla="*/ 26 w 180"/>
                <a:gd name="T59" fmla="*/ 191 h 192"/>
                <a:gd name="T60" fmla="*/ 7 w 180"/>
                <a:gd name="T61" fmla="*/ 191 h 192"/>
                <a:gd name="T62" fmla="*/ 3 w 180"/>
                <a:gd name="T63" fmla="*/ 170 h 192"/>
                <a:gd name="T64" fmla="*/ 0 w 180"/>
                <a:gd name="T65" fmla="*/ 151 h 192"/>
                <a:gd name="T66" fmla="*/ 0 w 180"/>
                <a:gd name="T67" fmla="*/ 133 h 192"/>
                <a:gd name="T68" fmla="*/ 0 w 180"/>
                <a:gd name="T69" fmla="*/ 117 h 192"/>
                <a:gd name="T70" fmla="*/ 0 w 180"/>
                <a:gd name="T71" fmla="*/ 102 h 192"/>
                <a:gd name="T72" fmla="*/ 1 w 180"/>
                <a:gd name="T73" fmla="*/ 85 h 192"/>
                <a:gd name="T74" fmla="*/ 1 w 180"/>
                <a:gd name="T75" fmla="*/ 70 h 192"/>
                <a:gd name="T76" fmla="*/ 4 w 180"/>
                <a:gd name="T77" fmla="*/ 56 h 192"/>
                <a:gd name="T78" fmla="*/ 5 w 180"/>
                <a:gd name="T79" fmla="*/ 41 h 192"/>
                <a:gd name="T80" fmla="*/ 8 w 180"/>
                <a:gd name="T81" fmla="*/ 26 h 192"/>
                <a:gd name="T82" fmla="*/ 10 w 180"/>
                <a:gd name="T83" fmla="*/ 9 h 192"/>
                <a:gd name="T84" fmla="*/ 18 w 180"/>
                <a:gd name="T85" fmla="*/ 2 h 192"/>
                <a:gd name="T86" fmla="*/ 26 w 180"/>
                <a:gd name="T8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0" h="192">
                  <a:moveTo>
                    <a:pt x="26" y="0"/>
                  </a:moveTo>
                  <a:lnTo>
                    <a:pt x="26" y="0"/>
                  </a:lnTo>
                  <a:lnTo>
                    <a:pt x="26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2" y="17"/>
                  </a:lnTo>
                  <a:lnTo>
                    <a:pt x="22" y="26"/>
                  </a:lnTo>
                  <a:lnTo>
                    <a:pt x="21" y="33"/>
                  </a:lnTo>
                  <a:lnTo>
                    <a:pt x="21" y="42"/>
                  </a:lnTo>
                  <a:lnTo>
                    <a:pt x="18" y="51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5" y="73"/>
                  </a:lnTo>
                  <a:lnTo>
                    <a:pt x="15" y="78"/>
                  </a:lnTo>
                  <a:lnTo>
                    <a:pt x="14" y="86"/>
                  </a:lnTo>
                  <a:lnTo>
                    <a:pt x="14" y="95"/>
                  </a:lnTo>
                  <a:lnTo>
                    <a:pt x="14" y="102"/>
                  </a:lnTo>
                  <a:lnTo>
                    <a:pt x="14" y="110"/>
                  </a:lnTo>
                  <a:lnTo>
                    <a:pt x="12" y="114"/>
                  </a:lnTo>
                  <a:lnTo>
                    <a:pt x="12" y="121"/>
                  </a:lnTo>
                  <a:lnTo>
                    <a:pt x="12" y="126"/>
                  </a:lnTo>
                  <a:lnTo>
                    <a:pt x="12" y="133"/>
                  </a:lnTo>
                  <a:lnTo>
                    <a:pt x="12" y="139"/>
                  </a:lnTo>
                  <a:lnTo>
                    <a:pt x="14" y="144"/>
                  </a:lnTo>
                  <a:lnTo>
                    <a:pt x="14" y="150"/>
                  </a:lnTo>
                  <a:lnTo>
                    <a:pt x="15" y="155"/>
                  </a:lnTo>
                  <a:lnTo>
                    <a:pt x="15" y="161"/>
                  </a:lnTo>
                  <a:lnTo>
                    <a:pt x="16" y="164"/>
                  </a:lnTo>
                  <a:lnTo>
                    <a:pt x="16" y="168"/>
                  </a:lnTo>
                  <a:lnTo>
                    <a:pt x="16" y="172"/>
                  </a:lnTo>
                  <a:lnTo>
                    <a:pt x="18" y="176"/>
                  </a:lnTo>
                  <a:lnTo>
                    <a:pt x="18" y="179"/>
                  </a:lnTo>
                  <a:lnTo>
                    <a:pt x="22" y="179"/>
                  </a:lnTo>
                  <a:lnTo>
                    <a:pt x="25" y="179"/>
                  </a:lnTo>
                  <a:lnTo>
                    <a:pt x="30" y="179"/>
                  </a:lnTo>
                  <a:lnTo>
                    <a:pt x="37" y="179"/>
                  </a:lnTo>
                  <a:lnTo>
                    <a:pt x="45" y="179"/>
                  </a:lnTo>
                  <a:lnTo>
                    <a:pt x="48" y="179"/>
                  </a:lnTo>
                  <a:lnTo>
                    <a:pt x="52" y="179"/>
                  </a:lnTo>
                  <a:lnTo>
                    <a:pt x="58" y="179"/>
                  </a:lnTo>
                  <a:lnTo>
                    <a:pt x="62" y="179"/>
                  </a:lnTo>
                  <a:lnTo>
                    <a:pt x="70" y="179"/>
                  </a:lnTo>
                  <a:lnTo>
                    <a:pt x="80" y="179"/>
                  </a:lnTo>
                  <a:lnTo>
                    <a:pt x="84" y="179"/>
                  </a:lnTo>
                  <a:lnTo>
                    <a:pt x="89" y="179"/>
                  </a:lnTo>
                  <a:lnTo>
                    <a:pt x="93" y="179"/>
                  </a:lnTo>
                  <a:lnTo>
                    <a:pt x="98" y="179"/>
                  </a:lnTo>
                  <a:lnTo>
                    <a:pt x="106" y="177"/>
                  </a:lnTo>
                  <a:lnTo>
                    <a:pt x="114" y="177"/>
                  </a:lnTo>
                  <a:lnTo>
                    <a:pt x="120" y="177"/>
                  </a:lnTo>
                  <a:lnTo>
                    <a:pt x="126" y="177"/>
                  </a:lnTo>
                  <a:lnTo>
                    <a:pt x="131" y="175"/>
                  </a:lnTo>
                  <a:lnTo>
                    <a:pt x="135" y="173"/>
                  </a:lnTo>
                  <a:lnTo>
                    <a:pt x="139" y="172"/>
                  </a:lnTo>
                  <a:lnTo>
                    <a:pt x="143" y="172"/>
                  </a:lnTo>
                  <a:lnTo>
                    <a:pt x="150" y="170"/>
                  </a:lnTo>
                  <a:lnTo>
                    <a:pt x="157" y="170"/>
                  </a:lnTo>
                  <a:lnTo>
                    <a:pt x="161" y="170"/>
                  </a:lnTo>
                  <a:lnTo>
                    <a:pt x="165" y="170"/>
                  </a:lnTo>
                  <a:lnTo>
                    <a:pt x="166" y="170"/>
                  </a:lnTo>
                  <a:lnTo>
                    <a:pt x="168" y="170"/>
                  </a:lnTo>
                  <a:lnTo>
                    <a:pt x="180" y="177"/>
                  </a:lnTo>
                  <a:lnTo>
                    <a:pt x="172" y="177"/>
                  </a:lnTo>
                  <a:lnTo>
                    <a:pt x="164" y="179"/>
                  </a:lnTo>
                  <a:lnTo>
                    <a:pt x="158" y="179"/>
                  </a:lnTo>
                  <a:lnTo>
                    <a:pt x="154" y="181"/>
                  </a:lnTo>
                  <a:lnTo>
                    <a:pt x="150" y="181"/>
                  </a:lnTo>
                  <a:lnTo>
                    <a:pt x="146" y="183"/>
                  </a:lnTo>
                  <a:lnTo>
                    <a:pt x="140" y="183"/>
                  </a:lnTo>
                  <a:lnTo>
                    <a:pt x="135" y="184"/>
                  </a:lnTo>
                  <a:lnTo>
                    <a:pt x="131" y="184"/>
                  </a:lnTo>
                  <a:lnTo>
                    <a:pt x="125" y="186"/>
                  </a:lnTo>
                  <a:lnTo>
                    <a:pt x="120" y="186"/>
                  </a:lnTo>
                  <a:lnTo>
                    <a:pt x="114" y="187"/>
                  </a:lnTo>
                  <a:lnTo>
                    <a:pt x="110" y="187"/>
                  </a:lnTo>
                  <a:lnTo>
                    <a:pt x="104" y="190"/>
                  </a:lnTo>
                  <a:lnTo>
                    <a:pt x="99" y="190"/>
                  </a:lnTo>
                  <a:lnTo>
                    <a:pt x="93" y="190"/>
                  </a:lnTo>
                  <a:lnTo>
                    <a:pt x="87" y="190"/>
                  </a:lnTo>
                  <a:lnTo>
                    <a:pt x="81" y="191"/>
                  </a:lnTo>
                  <a:lnTo>
                    <a:pt x="76" y="191"/>
                  </a:lnTo>
                  <a:lnTo>
                    <a:pt x="70" y="191"/>
                  </a:lnTo>
                  <a:lnTo>
                    <a:pt x="65" y="191"/>
                  </a:lnTo>
                  <a:lnTo>
                    <a:pt x="58" y="192"/>
                  </a:lnTo>
                  <a:lnTo>
                    <a:pt x="51" y="191"/>
                  </a:lnTo>
                  <a:lnTo>
                    <a:pt x="45" y="191"/>
                  </a:lnTo>
                  <a:lnTo>
                    <a:pt x="38" y="191"/>
                  </a:lnTo>
                  <a:lnTo>
                    <a:pt x="33" y="191"/>
                  </a:lnTo>
                  <a:lnTo>
                    <a:pt x="26" y="191"/>
                  </a:lnTo>
                  <a:lnTo>
                    <a:pt x="19" y="191"/>
                  </a:lnTo>
                  <a:lnTo>
                    <a:pt x="12" y="191"/>
                  </a:lnTo>
                  <a:lnTo>
                    <a:pt x="7" y="191"/>
                  </a:lnTo>
                  <a:lnTo>
                    <a:pt x="5" y="184"/>
                  </a:lnTo>
                  <a:lnTo>
                    <a:pt x="4" y="177"/>
                  </a:lnTo>
                  <a:lnTo>
                    <a:pt x="3" y="170"/>
                  </a:lnTo>
                  <a:lnTo>
                    <a:pt x="1" y="164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117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1" y="96"/>
                  </a:lnTo>
                  <a:lnTo>
                    <a:pt x="1" y="90"/>
                  </a:lnTo>
                  <a:lnTo>
                    <a:pt x="1" y="85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1" y="70"/>
                  </a:lnTo>
                  <a:lnTo>
                    <a:pt x="3" y="66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1"/>
                  </a:lnTo>
                  <a:lnTo>
                    <a:pt x="5" y="45"/>
                  </a:lnTo>
                  <a:lnTo>
                    <a:pt x="5" y="41"/>
                  </a:lnTo>
                  <a:lnTo>
                    <a:pt x="7" y="35"/>
                  </a:lnTo>
                  <a:lnTo>
                    <a:pt x="7" y="30"/>
                  </a:lnTo>
                  <a:lnTo>
                    <a:pt x="8" y="26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8" name="Freeform 148">
              <a:extLst>
                <a:ext uri="{FF2B5EF4-FFF2-40B4-BE49-F238E27FC236}">
                  <a16:creationId xmlns:a16="http://schemas.microsoft.com/office/drawing/2014/main" id="{04802BCA-DE13-4E95-845F-F222B69A9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754"/>
              <a:ext cx="367" cy="425"/>
            </a:xfrm>
            <a:custGeom>
              <a:avLst/>
              <a:gdLst>
                <a:gd name="T0" fmla="*/ 0 w 367"/>
                <a:gd name="T1" fmla="*/ 31 h 425"/>
                <a:gd name="T2" fmla="*/ 1 w 367"/>
                <a:gd name="T3" fmla="*/ 63 h 425"/>
                <a:gd name="T4" fmla="*/ 4 w 367"/>
                <a:gd name="T5" fmla="*/ 100 h 425"/>
                <a:gd name="T6" fmla="*/ 7 w 367"/>
                <a:gd name="T7" fmla="*/ 142 h 425"/>
                <a:gd name="T8" fmla="*/ 12 w 367"/>
                <a:gd name="T9" fmla="*/ 187 h 425"/>
                <a:gd name="T10" fmla="*/ 18 w 367"/>
                <a:gd name="T11" fmla="*/ 233 h 425"/>
                <a:gd name="T12" fmla="*/ 25 w 367"/>
                <a:gd name="T13" fmla="*/ 279 h 425"/>
                <a:gd name="T14" fmla="*/ 30 w 367"/>
                <a:gd name="T15" fmla="*/ 323 h 425"/>
                <a:gd name="T16" fmla="*/ 38 w 367"/>
                <a:gd name="T17" fmla="*/ 365 h 425"/>
                <a:gd name="T18" fmla="*/ 47 w 367"/>
                <a:gd name="T19" fmla="*/ 402 h 425"/>
                <a:gd name="T20" fmla="*/ 55 w 367"/>
                <a:gd name="T21" fmla="*/ 381 h 425"/>
                <a:gd name="T22" fmla="*/ 47 w 367"/>
                <a:gd name="T23" fmla="*/ 336 h 425"/>
                <a:gd name="T24" fmla="*/ 40 w 367"/>
                <a:gd name="T25" fmla="*/ 292 h 425"/>
                <a:gd name="T26" fmla="*/ 33 w 367"/>
                <a:gd name="T27" fmla="*/ 248 h 425"/>
                <a:gd name="T28" fmla="*/ 26 w 367"/>
                <a:gd name="T29" fmla="*/ 208 h 425"/>
                <a:gd name="T30" fmla="*/ 22 w 367"/>
                <a:gd name="T31" fmla="*/ 168 h 425"/>
                <a:gd name="T32" fmla="*/ 18 w 367"/>
                <a:gd name="T33" fmla="*/ 132 h 425"/>
                <a:gd name="T34" fmla="*/ 14 w 367"/>
                <a:gd name="T35" fmla="*/ 98 h 425"/>
                <a:gd name="T36" fmla="*/ 12 w 367"/>
                <a:gd name="T37" fmla="*/ 66 h 425"/>
                <a:gd name="T38" fmla="*/ 12 w 367"/>
                <a:gd name="T39" fmla="*/ 18 h 425"/>
                <a:gd name="T40" fmla="*/ 45 w 367"/>
                <a:gd name="T41" fmla="*/ 16 h 425"/>
                <a:gd name="T42" fmla="*/ 76 w 367"/>
                <a:gd name="T43" fmla="*/ 13 h 425"/>
                <a:gd name="T44" fmla="*/ 106 w 367"/>
                <a:gd name="T45" fmla="*/ 13 h 425"/>
                <a:gd name="T46" fmla="*/ 132 w 367"/>
                <a:gd name="T47" fmla="*/ 12 h 425"/>
                <a:gd name="T48" fmla="*/ 159 w 367"/>
                <a:gd name="T49" fmla="*/ 12 h 425"/>
                <a:gd name="T50" fmla="*/ 204 w 367"/>
                <a:gd name="T51" fmla="*/ 13 h 425"/>
                <a:gd name="T52" fmla="*/ 241 w 367"/>
                <a:gd name="T53" fmla="*/ 16 h 425"/>
                <a:gd name="T54" fmla="*/ 270 w 367"/>
                <a:gd name="T55" fmla="*/ 18 h 425"/>
                <a:gd name="T56" fmla="*/ 303 w 367"/>
                <a:gd name="T57" fmla="*/ 23 h 425"/>
                <a:gd name="T58" fmla="*/ 325 w 367"/>
                <a:gd name="T59" fmla="*/ 40 h 425"/>
                <a:gd name="T60" fmla="*/ 326 w 367"/>
                <a:gd name="T61" fmla="*/ 77 h 425"/>
                <a:gd name="T62" fmla="*/ 327 w 367"/>
                <a:gd name="T63" fmla="*/ 114 h 425"/>
                <a:gd name="T64" fmla="*/ 330 w 367"/>
                <a:gd name="T65" fmla="*/ 151 h 425"/>
                <a:gd name="T66" fmla="*/ 334 w 367"/>
                <a:gd name="T67" fmla="*/ 190 h 425"/>
                <a:gd name="T68" fmla="*/ 338 w 367"/>
                <a:gd name="T69" fmla="*/ 227 h 425"/>
                <a:gd name="T70" fmla="*/ 342 w 367"/>
                <a:gd name="T71" fmla="*/ 263 h 425"/>
                <a:gd name="T72" fmla="*/ 347 w 367"/>
                <a:gd name="T73" fmla="*/ 300 h 425"/>
                <a:gd name="T74" fmla="*/ 349 w 367"/>
                <a:gd name="T75" fmla="*/ 337 h 425"/>
                <a:gd name="T76" fmla="*/ 352 w 367"/>
                <a:gd name="T77" fmla="*/ 376 h 425"/>
                <a:gd name="T78" fmla="*/ 353 w 367"/>
                <a:gd name="T79" fmla="*/ 413 h 425"/>
                <a:gd name="T80" fmla="*/ 367 w 367"/>
                <a:gd name="T81" fmla="*/ 413 h 425"/>
                <a:gd name="T82" fmla="*/ 366 w 367"/>
                <a:gd name="T83" fmla="*/ 376 h 425"/>
                <a:gd name="T84" fmla="*/ 363 w 367"/>
                <a:gd name="T85" fmla="*/ 339 h 425"/>
                <a:gd name="T86" fmla="*/ 360 w 367"/>
                <a:gd name="T87" fmla="*/ 300 h 425"/>
                <a:gd name="T88" fmla="*/ 356 w 367"/>
                <a:gd name="T89" fmla="*/ 263 h 425"/>
                <a:gd name="T90" fmla="*/ 353 w 367"/>
                <a:gd name="T91" fmla="*/ 226 h 425"/>
                <a:gd name="T92" fmla="*/ 348 w 367"/>
                <a:gd name="T93" fmla="*/ 187 h 425"/>
                <a:gd name="T94" fmla="*/ 345 w 367"/>
                <a:gd name="T95" fmla="*/ 148 h 425"/>
                <a:gd name="T96" fmla="*/ 342 w 367"/>
                <a:gd name="T97" fmla="*/ 110 h 425"/>
                <a:gd name="T98" fmla="*/ 342 w 367"/>
                <a:gd name="T99" fmla="*/ 73 h 425"/>
                <a:gd name="T100" fmla="*/ 342 w 367"/>
                <a:gd name="T101" fmla="*/ 34 h 425"/>
                <a:gd name="T102" fmla="*/ 329 w 367"/>
                <a:gd name="T103" fmla="*/ 13 h 425"/>
                <a:gd name="T104" fmla="*/ 301 w 367"/>
                <a:gd name="T105" fmla="*/ 9 h 425"/>
                <a:gd name="T106" fmla="*/ 264 w 367"/>
                <a:gd name="T107" fmla="*/ 7 h 425"/>
                <a:gd name="T108" fmla="*/ 220 w 367"/>
                <a:gd name="T109" fmla="*/ 4 h 425"/>
                <a:gd name="T110" fmla="*/ 172 w 367"/>
                <a:gd name="T111" fmla="*/ 4 h 425"/>
                <a:gd name="T112" fmla="*/ 124 w 367"/>
                <a:gd name="T113" fmla="*/ 1 h 425"/>
                <a:gd name="T114" fmla="*/ 80 w 367"/>
                <a:gd name="T115" fmla="*/ 0 h 425"/>
                <a:gd name="T116" fmla="*/ 41 w 367"/>
                <a:gd name="T117" fmla="*/ 0 h 425"/>
                <a:gd name="T118" fmla="*/ 4 w 367"/>
                <a:gd name="T119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7" h="425">
                  <a:moveTo>
                    <a:pt x="1" y="0"/>
                  </a:moveTo>
                  <a:lnTo>
                    <a:pt x="0" y="5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1" y="58"/>
                  </a:lnTo>
                  <a:lnTo>
                    <a:pt x="1" y="63"/>
                  </a:lnTo>
                  <a:lnTo>
                    <a:pt x="3" y="70"/>
                  </a:lnTo>
                  <a:lnTo>
                    <a:pt x="3" y="74"/>
                  </a:lnTo>
                  <a:lnTo>
                    <a:pt x="3" y="81"/>
                  </a:lnTo>
                  <a:lnTo>
                    <a:pt x="3" y="86"/>
                  </a:lnTo>
                  <a:lnTo>
                    <a:pt x="4" y="93"/>
                  </a:lnTo>
                  <a:lnTo>
                    <a:pt x="4" y="100"/>
                  </a:lnTo>
                  <a:lnTo>
                    <a:pt x="4" y="107"/>
                  </a:lnTo>
                  <a:lnTo>
                    <a:pt x="5" y="114"/>
                  </a:lnTo>
                  <a:lnTo>
                    <a:pt x="5" y="121"/>
                  </a:lnTo>
                  <a:lnTo>
                    <a:pt x="5" y="128"/>
                  </a:lnTo>
                  <a:lnTo>
                    <a:pt x="7" y="135"/>
                  </a:lnTo>
                  <a:lnTo>
                    <a:pt x="7" y="142"/>
                  </a:lnTo>
                  <a:lnTo>
                    <a:pt x="8" y="150"/>
                  </a:lnTo>
                  <a:lnTo>
                    <a:pt x="10" y="157"/>
                  </a:lnTo>
                  <a:lnTo>
                    <a:pt x="10" y="164"/>
                  </a:lnTo>
                  <a:lnTo>
                    <a:pt x="11" y="172"/>
                  </a:lnTo>
                  <a:lnTo>
                    <a:pt x="12" y="180"/>
                  </a:lnTo>
                  <a:lnTo>
                    <a:pt x="12" y="187"/>
                  </a:lnTo>
                  <a:lnTo>
                    <a:pt x="14" y="195"/>
                  </a:lnTo>
                  <a:lnTo>
                    <a:pt x="14" y="202"/>
                  </a:lnTo>
                  <a:lnTo>
                    <a:pt x="15" y="210"/>
                  </a:lnTo>
                  <a:lnTo>
                    <a:pt x="16" y="217"/>
                  </a:lnTo>
                  <a:lnTo>
                    <a:pt x="16" y="224"/>
                  </a:lnTo>
                  <a:lnTo>
                    <a:pt x="18" y="233"/>
                  </a:lnTo>
                  <a:lnTo>
                    <a:pt x="19" y="241"/>
                  </a:lnTo>
                  <a:lnTo>
                    <a:pt x="21" y="248"/>
                  </a:lnTo>
                  <a:lnTo>
                    <a:pt x="21" y="256"/>
                  </a:lnTo>
                  <a:lnTo>
                    <a:pt x="22" y="263"/>
                  </a:lnTo>
                  <a:lnTo>
                    <a:pt x="23" y="271"/>
                  </a:lnTo>
                  <a:lnTo>
                    <a:pt x="25" y="279"/>
                  </a:lnTo>
                  <a:lnTo>
                    <a:pt x="26" y="286"/>
                  </a:lnTo>
                  <a:lnTo>
                    <a:pt x="26" y="295"/>
                  </a:lnTo>
                  <a:lnTo>
                    <a:pt x="29" y="303"/>
                  </a:lnTo>
                  <a:lnTo>
                    <a:pt x="29" y="308"/>
                  </a:lnTo>
                  <a:lnTo>
                    <a:pt x="30" y="317"/>
                  </a:lnTo>
                  <a:lnTo>
                    <a:pt x="30" y="323"/>
                  </a:lnTo>
                  <a:lnTo>
                    <a:pt x="33" y="332"/>
                  </a:lnTo>
                  <a:lnTo>
                    <a:pt x="33" y="337"/>
                  </a:lnTo>
                  <a:lnTo>
                    <a:pt x="34" y="345"/>
                  </a:lnTo>
                  <a:lnTo>
                    <a:pt x="36" y="352"/>
                  </a:lnTo>
                  <a:lnTo>
                    <a:pt x="37" y="359"/>
                  </a:lnTo>
                  <a:lnTo>
                    <a:pt x="38" y="365"/>
                  </a:lnTo>
                  <a:lnTo>
                    <a:pt x="40" y="372"/>
                  </a:lnTo>
                  <a:lnTo>
                    <a:pt x="41" y="379"/>
                  </a:lnTo>
                  <a:lnTo>
                    <a:pt x="43" y="385"/>
                  </a:lnTo>
                  <a:lnTo>
                    <a:pt x="44" y="391"/>
                  </a:lnTo>
                  <a:lnTo>
                    <a:pt x="45" y="396"/>
                  </a:lnTo>
                  <a:lnTo>
                    <a:pt x="47" y="402"/>
                  </a:lnTo>
                  <a:lnTo>
                    <a:pt x="49" y="409"/>
                  </a:lnTo>
                  <a:lnTo>
                    <a:pt x="62" y="413"/>
                  </a:lnTo>
                  <a:lnTo>
                    <a:pt x="59" y="405"/>
                  </a:lnTo>
                  <a:lnTo>
                    <a:pt x="59" y="396"/>
                  </a:lnTo>
                  <a:lnTo>
                    <a:pt x="56" y="390"/>
                  </a:lnTo>
                  <a:lnTo>
                    <a:pt x="55" y="381"/>
                  </a:lnTo>
                  <a:lnTo>
                    <a:pt x="54" y="373"/>
                  </a:lnTo>
                  <a:lnTo>
                    <a:pt x="52" y="366"/>
                  </a:lnTo>
                  <a:lnTo>
                    <a:pt x="51" y="359"/>
                  </a:lnTo>
                  <a:lnTo>
                    <a:pt x="49" y="351"/>
                  </a:lnTo>
                  <a:lnTo>
                    <a:pt x="48" y="344"/>
                  </a:lnTo>
                  <a:lnTo>
                    <a:pt x="47" y="336"/>
                  </a:lnTo>
                  <a:lnTo>
                    <a:pt x="45" y="329"/>
                  </a:lnTo>
                  <a:lnTo>
                    <a:pt x="45" y="321"/>
                  </a:lnTo>
                  <a:lnTo>
                    <a:pt x="43" y="314"/>
                  </a:lnTo>
                  <a:lnTo>
                    <a:pt x="43" y="307"/>
                  </a:lnTo>
                  <a:lnTo>
                    <a:pt x="41" y="299"/>
                  </a:lnTo>
                  <a:lnTo>
                    <a:pt x="40" y="292"/>
                  </a:lnTo>
                  <a:lnTo>
                    <a:pt x="38" y="285"/>
                  </a:lnTo>
                  <a:lnTo>
                    <a:pt x="37" y="277"/>
                  </a:lnTo>
                  <a:lnTo>
                    <a:pt x="36" y="270"/>
                  </a:lnTo>
                  <a:lnTo>
                    <a:pt x="34" y="263"/>
                  </a:lnTo>
                  <a:lnTo>
                    <a:pt x="33" y="255"/>
                  </a:lnTo>
                  <a:lnTo>
                    <a:pt x="33" y="248"/>
                  </a:lnTo>
                  <a:lnTo>
                    <a:pt x="32" y="241"/>
                  </a:lnTo>
                  <a:lnTo>
                    <a:pt x="30" y="235"/>
                  </a:lnTo>
                  <a:lnTo>
                    <a:pt x="29" y="227"/>
                  </a:lnTo>
                  <a:lnTo>
                    <a:pt x="29" y="220"/>
                  </a:lnTo>
                  <a:lnTo>
                    <a:pt x="27" y="215"/>
                  </a:lnTo>
                  <a:lnTo>
                    <a:pt x="26" y="208"/>
                  </a:lnTo>
                  <a:lnTo>
                    <a:pt x="26" y="199"/>
                  </a:lnTo>
                  <a:lnTo>
                    <a:pt x="25" y="194"/>
                  </a:lnTo>
                  <a:lnTo>
                    <a:pt x="25" y="187"/>
                  </a:lnTo>
                  <a:lnTo>
                    <a:pt x="25" y="182"/>
                  </a:lnTo>
                  <a:lnTo>
                    <a:pt x="22" y="175"/>
                  </a:lnTo>
                  <a:lnTo>
                    <a:pt x="22" y="168"/>
                  </a:lnTo>
                  <a:lnTo>
                    <a:pt x="21" y="162"/>
                  </a:lnTo>
                  <a:lnTo>
                    <a:pt x="21" y="155"/>
                  </a:lnTo>
                  <a:lnTo>
                    <a:pt x="21" y="150"/>
                  </a:lnTo>
                  <a:lnTo>
                    <a:pt x="19" y="143"/>
                  </a:lnTo>
                  <a:lnTo>
                    <a:pt x="18" y="137"/>
                  </a:lnTo>
                  <a:lnTo>
                    <a:pt x="18" y="132"/>
                  </a:lnTo>
                  <a:lnTo>
                    <a:pt x="18" y="125"/>
                  </a:lnTo>
                  <a:lnTo>
                    <a:pt x="16" y="120"/>
                  </a:lnTo>
                  <a:lnTo>
                    <a:pt x="16" y="114"/>
                  </a:lnTo>
                  <a:lnTo>
                    <a:pt x="16" y="109"/>
                  </a:lnTo>
                  <a:lnTo>
                    <a:pt x="15" y="103"/>
                  </a:lnTo>
                  <a:lnTo>
                    <a:pt x="14" y="98"/>
                  </a:lnTo>
                  <a:lnTo>
                    <a:pt x="14" y="92"/>
                  </a:lnTo>
                  <a:lnTo>
                    <a:pt x="14" y="86"/>
                  </a:lnTo>
                  <a:lnTo>
                    <a:pt x="14" y="81"/>
                  </a:lnTo>
                  <a:lnTo>
                    <a:pt x="14" y="77"/>
                  </a:lnTo>
                  <a:lnTo>
                    <a:pt x="12" y="71"/>
                  </a:lnTo>
                  <a:lnTo>
                    <a:pt x="12" y="66"/>
                  </a:lnTo>
                  <a:lnTo>
                    <a:pt x="12" y="58"/>
                  </a:lnTo>
                  <a:lnTo>
                    <a:pt x="12" y="49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3" y="18"/>
                  </a:lnTo>
                  <a:lnTo>
                    <a:pt x="29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45" y="16"/>
                  </a:lnTo>
                  <a:lnTo>
                    <a:pt x="49" y="16"/>
                  </a:lnTo>
                  <a:lnTo>
                    <a:pt x="55" y="16"/>
                  </a:lnTo>
                  <a:lnTo>
                    <a:pt x="60" y="15"/>
                  </a:lnTo>
                  <a:lnTo>
                    <a:pt x="66" y="15"/>
                  </a:lnTo>
                  <a:lnTo>
                    <a:pt x="70" y="13"/>
                  </a:lnTo>
                  <a:lnTo>
                    <a:pt x="76" y="13"/>
                  </a:lnTo>
                  <a:lnTo>
                    <a:pt x="80" y="13"/>
                  </a:lnTo>
                  <a:lnTo>
                    <a:pt x="85" y="13"/>
                  </a:lnTo>
                  <a:lnTo>
                    <a:pt x="91" y="13"/>
                  </a:lnTo>
                  <a:lnTo>
                    <a:pt x="96" y="13"/>
                  </a:lnTo>
                  <a:lnTo>
                    <a:pt x="100" y="13"/>
                  </a:lnTo>
                  <a:lnTo>
                    <a:pt x="106" y="13"/>
                  </a:lnTo>
                  <a:lnTo>
                    <a:pt x="110" y="12"/>
                  </a:lnTo>
                  <a:lnTo>
                    <a:pt x="114" y="12"/>
                  </a:lnTo>
                  <a:lnTo>
                    <a:pt x="118" y="12"/>
                  </a:lnTo>
                  <a:lnTo>
                    <a:pt x="124" y="12"/>
                  </a:lnTo>
                  <a:lnTo>
                    <a:pt x="128" y="12"/>
                  </a:lnTo>
                  <a:lnTo>
                    <a:pt x="132" y="12"/>
                  </a:lnTo>
                  <a:lnTo>
                    <a:pt x="136" y="12"/>
                  </a:lnTo>
                  <a:lnTo>
                    <a:pt x="140" y="12"/>
                  </a:lnTo>
                  <a:lnTo>
                    <a:pt x="146" y="12"/>
                  </a:lnTo>
                  <a:lnTo>
                    <a:pt x="151" y="12"/>
                  </a:lnTo>
                  <a:lnTo>
                    <a:pt x="155" y="12"/>
                  </a:lnTo>
                  <a:lnTo>
                    <a:pt x="159" y="12"/>
                  </a:lnTo>
                  <a:lnTo>
                    <a:pt x="164" y="12"/>
                  </a:lnTo>
                  <a:lnTo>
                    <a:pt x="169" y="12"/>
                  </a:lnTo>
                  <a:lnTo>
                    <a:pt x="177" y="12"/>
                  </a:lnTo>
                  <a:lnTo>
                    <a:pt x="187" y="12"/>
                  </a:lnTo>
                  <a:lnTo>
                    <a:pt x="195" y="12"/>
                  </a:lnTo>
                  <a:lnTo>
                    <a:pt x="204" y="13"/>
                  </a:lnTo>
                  <a:lnTo>
                    <a:pt x="212" y="13"/>
                  </a:lnTo>
                  <a:lnTo>
                    <a:pt x="221" y="13"/>
                  </a:lnTo>
                  <a:lnTo>
                    <a:pt x="226" y="13"/>
                  </a:lnTo>
                  <a:lnTo>
                    <a:pt x="231" y="15"/>
                  </a:lnTo>
                  <a:lnTo>
                    <a:pt x="237" y="15"/>
                  </a:lnTo>
                  <a:lnTo>
                    <a:pt x="241" y="16"/>
                  </a:lnTo>
                  <a:lnTo>
                    <a:pt x="245" y="16"/>
                  </a:lnTo>
                  <a:lnTo>
                    <a:pt x="250" y="16"/>
                  </a:lnTo>
                  <a:lnTo>
                    <a:pt x="256" y="16"/>
                  </a:lnTo>
                  <a:lnTo>
                    <a:pt x="260" y="18"/>
                  </a:lnTo>
                  <a:lnTo>
                    <a:pt x="265" y="18"/>
                  </a:lnTo>
                  <a:lnTo>
                    <a:pt x="270" y="18"/>
                  </a:lnTo>
                  <a:lnTo>
                    <a:pt x="275" y="19"/>
                  </a:lnTo>
                  <a:lnTo>
                    <a:pt x="281" y="20"/>
                  </a:lnTo>
                  <a:lnTo>
                    <a:pt x="286" y="20"/>
                  </a:lnTo>
                  <a:lnTo>
                    <a:pt x="290" y="22"/>
                  </a:lnTo>
                  <a:lnTo>
                    <a:pt x="297" y="22"/>
                  </a:lnTo>
                  <a:lnTo>
                    <a:pt x="303" y="23"/>
                  </a:lnTo>
                  <a:lnTo>
                    <a:pt x="307" y="24"/>
                  </a:lnTo>
                  <a:lnTo>
                    <a:pt x="314" y="24"/>
                  </a:lnTo>
                  <a:lnTo>
                    <a:pt x="319" y="26"/>
                  </a:lnTo>
                  <a:lnTo>
                    <a:pt x="326" y="27"/>
                  </a:lnTo>
                  <a:lnTo>
                    <a:pt x="325" y="33"/>
                  </a:lnTo>
                  <a:lnTo>
                    <a:pt x="325" y="40"/>
                  </a:lnTo>
                  <a:lnTo>
                    <a:pt x="325" y="45"/>
                  </a:lnTo>
                  <a:lnTo>
                    <a:pt x="325" y="52"/>
                  </a:lnTo>
                  <a:lnTo>
                    <a:pt x="325" y="58"/>
                  </a:lnTo>
                  <a:lnTo>
                    <a:pt x="325" y="64"/>
                  </a:lnTo>
                  <a:lnTo>
                    <a:pt x="325" y="70"/>
                  </a:lnTo>
                  <a:lnTo>
                    <a:pt x="326" y="77"/>
                  </a:lnTo>
                  <a:lnTo>
                    <a:pt x="326" y="82"/>
                  </a:lnTo>
                  <a:lnTo>
                    <a:pt x="326" y="89"/>
                  </a:lnTo>
                  <a:lnTo>
                    <a:pt x="326" y="95"/>
                  </a:lnTo>
                  <a:lnTo>
                    <a:pt x="326" y="102"/>
                  </a:lnTo>
                  <a:lnTo>
                    <a:pt x="326" y="107"/>
                  </a:lnTo>
                  <a:lnTo>
                    <a:pt x="327" y="114"/>
                  </a:lnTo>
                  <a:lnTo>
                    <a:pt x="329" y="120"/>
                  </a:lnTo>
                  <a:lnTo>
                    <a:pt x="329" y="126"/>
                  </a:lnTo>
                  <a:lnTo>
                    <a:pt x="329" y="133"/>
                  </a:lnTo>
                  <a:lnTo>
                    <a:pt x="329" y="139"/>
                  </a:lnTo>
                  <a:lnTo>
                    <a:pt x="330" y="146"/>
                  </a:lnTo>
                  <a:lnTo>
                    <a:pt x="330" y="151"/>
                  </a:lnTo>
                  <a:lnTo>
                    <a:pt x="330" y="158"/>
                  </a:lnTo>
                  <a:lnTo>
                    <a:pt x="331" y="164"/>
                  </a:lnTo>
                  <a:lnTo>
                    <a:pt x="331" y="171"/>
                  </a:lnTo>
                  <a:lnTo>
                    <a:pt x="333" y="176"/>
                  </a:lnTo>
                  <a:lnTo>
                    <a:pt x="333" y="183"/>
                  </a:lnTo>
                  <a:lnTo>
                    <a:pt x="334" y="190"/>
                  </a:lnTo>
                  <a:lnTo>
                    <a:pt x="334" y="195"/>
                  </a:lnTo>
                  <a:lnTo>
                    <a:pt x="336" y="202"/>
                  </a:lnTo>
                  <a:lnTo>
                    <a:pt x="336" y="208"/>
                  </a:lnTo>
                  <a:lnTo>
                    <a:pt x="337" y="215"/>
                  </a:lnTo>
                  <a:lnTo>
                    <a:pt x="337" y="220"/>
                  </a:lnTo>
                  <a:lnTo>
                    <a:pt x="338" y="227"/>
                  </a:lnTo>
                  <a:lnTo>
                    <a:pt x="338" y="231"/>
                  </a:lnTo>
                  <a:lnTo>
                    <a:pt x="340" y="238"/>
                  </a:lnTo>
                  <a:lnTo>
                    <a:pt x="341" y="244"/>
                  </a:lnTo>
                  <a:lnTo>
                    <a:pt x="341" y="250"/>
                  </a:lnTo>
                  <a:lnTo>
                    <a:pt x="341" y="256"/>
                  </a:lnTo>
                  <a:lnTo>
                    <a:pt x="342" y="263"/>
                  </a:lnTo>
                  <a:lnTo>
                    <a:pt x="342" y="268"/>
                  </a:lnTo>
                  <a:lnTo>
                    <a:pt x="344" y="275"/>
                  </a:lnTo>
                  <a:lnTo>
                    <a:pt x="344" y="281"/>
                  </a:lnTo>
                  <a:lnTo>
                    <a:pt x="345" y="288"/>
                  </a:lnTo>
                  <a:lnTo>
                    <a:pt x="345" y="295"/>
                  </a:lnTo>
                  <a:lnTo>
                    <a:pt x="347" y="300"/>
                  </a:lnTo>
                  <a:lnTo>
                    <a:pt x="347" y="307"/>
                  </a:lnTo>
                  <a:lnTo>
                    <a:pt x="347" y="312"/>
                  </a:lnTo>
                  <a:lnTo>
                    <a:pt x="348" y="319"/>
                  </a:lnTo>
                  <a:lnTo>
                    <a:pt x="349" y="325"/>
                  </a:lnTo>
                  <a:lnTo>
                    <a:pt x="349" y="332"/>
                  </a:lnTo>
                  <a:lnTo>
                    <a:pt x="349" y="337"/>
                  </a:lnTo>
                  <a:lnTo>
                    <a:pt x="349" y="344"/>
                  </a:lnTo>
                  <a:lnTo>
                    <a:pt x="351" y="351"/>
                  </a:lnTo>
                  <a:lnTo>
                    <a:pt x="351" y="357"/>
                  </a:lnTo>
                  <a:lnTo>
                    <a:pt x="351" y="363"/>
                  </a:lnTo>
                  <a:lnTo>
                    <a:pt x="351" y="369"/>
                  </a:lnTo>
                  <a:lnTo>
                    <a:pt x="352" y="376"/>
                  </a:lnTo>
                  <a:lnTo>
                    <a:pt x="352" y="381"/>
                  </a:lnTo>
                  <a:lnTo>
                    <a:pt x="352" y="388"/>
                  </a:lnTo>
                  <a:lnTo>
                    <a:pt x="352" y="394"/>
                  </a:lnTo>
                  <a:lnTo>
                    <a:pt x="353" y="401"/>
                  </a:lnTo>
                  <a:lnTo>
                    <a:pt x="353" y="406"/>
                  </a:lnTo>
                  <a:lnTo>
                    <a:pt x="353" y="413"/>
                  </a:lnTo>
                  <a:lnTo>
                    <a:pt x="353" y="419"/>
                  </a:lnTo>
                  <a:lnTo>
                    <a:pt x="355" y="425"/>
                  </a:lnTo>
                  <a:lnTo>
                    <a:pt x="362" y="425"/>
                  </a:lnTo>
                  <a:lnTo>
                    <a:pt x="367" y="425"/>
                  </a:lnTo>
                  <a:lnTo>
                    <a:pt x="367" y="419"/>
                  </a:lnTo>
                  <a:lnTo>
                    <a:pt x="367" y="413"/>
                  </a:lnTo>
                  <a:lnTo>
                    <a:pt x="367" y="407"/>
                  </a:lnTo>
                  <a:lnTo>
                    <a:pt x="367" y="401"/>
                  </a:lnTo>
                  <a:lnTo>
                    <a:pt x="366" y="394"/>
                  </a:lnTo>
                  <a:lnTo>
                    <a:pt x="366" y="388"/>
                  </a:lnTo>
                  <a:lnTo>
                    <a:pt x="366" y="381"/>
                  </a:lnTo>
                  <a:lnTo>
                    <a:pt x="366" y="376"/>
                  </a:lnTo>
                  <a:lnTo>
                    <a:pt x="366" y="369"/>
                  </a:lnTo>
                  <a:lnTo>
                    <a:pt x="366" y="363"/>
                  </a:lnTo>
                  <a:lnTo>
                    <a:pt x="364" y="357"/>
                  </a:lnTo>
                  <a:lnTo>
                    <a:pt x="364" y="351"/>
                  </a:lnTo>
                  <a:lnTo>
                    <a:pt x="363" y="344"/>
                  </a:lnTo>
                  <a:lnTo>
                    <a:pt x="363" y="339"/>
                  </a:lnTo>
                  <a:lnTo>
                    <a:pt x="363" y="332"/>
                  </a:lnTo>
                  <a:lnTo>
                    <a:pt x="363" y="326"/>
                  </a:lnTo>
                  <a:lnTo>
                    <a:pt x="362" y="319"/>
                  </a:lnTo>
                  <a:lnTo>
                    <a:pt x="362" y="312"/>
                  </a:lnTo>
                  <a:lnTo>
                    <a:pt x="360" y="307"/>
                  </a:lnTo>
                  <a:lnTo>
                    <a:pt x="360" y="300"/>
                  </a:lnTo>
                  <a:lnTo>
                    <a:pt x="359" y="295"/>
                  </a:lnTo>
                  <a:lnTo>
                    <a:pt x="359" y="288"/>
                  </a:lnTo>
                  <a:lnTo>
                    <a:pt x="358" y="281"/>
                  </a:lnTo>
                  <a:lnTo>
                    <a:pt x="358" y="275"/>
                  </a:lnTo>
                  <a:lnTo>
                    <a:pt x="358" y="268"/>
                  </a:lnTo>
                  <a:lnTo>
                    <a:pt x="356" y="263"/>
                  </a:lnTo>
                  <a:lnTo>
                    <a:pt x="355" y="256"/>
                  </a:lnTo>
                  <a:lnTo>
                    <a:pt x="355" y="250"/>
                  </a:lnTo>
                  <a:lnTo>
                    <a:pt x="355" y="244"/>
                  </a:lnTo>
                  <a:lnTo>
                    <a:pt x="353" y="238"/>
                  </a:lnTo>
                  <a:lnTo>
                    <a:pt x="353" y="231"/>
                  </a:lnTo>
                  <a:lnTo>
                    <a:pt x="353" y="226"/>
                  </a:lnTo>
                  <a:lnTo>
                    <a:pt x="351" y="219"/>
                  </a:lnTo>
                  <a:lnTo>
                    <a:pt x="351" y="212"/>
                  </a:lnTo>
                  <a:lnTo>
                    <a:pt x="349" y="206"/>
                  </a:lnTo>
                  <a:lnTo>
                    <a:pt x="349" y="199"/>
                  </a:lnTo>
                  <a:lnTo>
                    <a:pt x="349" y="193"/>
                  </a:lnTo>
                  <a:lnTo>
                    <a:pt x="348" y="187"/>
                  </a:lnTo>
                  <a:lnTo>
                    <a:pt x="347" y="180"/>
                  </a:lnTo>
                  <a:lnTo>
                    <a:pt x="347" y="175"/>
                  </a:lnTo>
                  <a:lnTo>
                    <a:pt x="347" y="168"/>
                  </a:lnTo>
                  <a:lnTo>
                    <a:pt x="345" y="161"/>
                  </a:lnTo>
                  <a:lnTo>
                    <a:pt x="345" y="154"/>
                  </a:lnTo>
                  <a:lnTo>
                    <a:pt x="345" y="148"/>
                  </a:lnTo>
                  <a:lnTo>
                    <a:pt x="344" y="142"/>
                  </a:lnTo>
                  <a:lnTo>
                    <a:pt x="344" y="136"/>
                  </a:lnTo>
                  <a:lnTo>
                    <a:pt x="344" y="129"/>
                  </a:lnTo>
                  <a:lnTo>
                    <a:pt x="344" y="124"/>
                  </a:lnTo>
                  <a:lnTo>
                    <a:pt x="342" y="117"/>
                  </a:lnTo>
                  <a:lnTo>
                    <a:pt x="342" y="110"/>
                  </a:lnTo>
                  <a:lnTo>
                    <a:pt x="342" y="103"/>
                  </a:lnTo>
                  <a:lnTo>
                    <a:pt x="342" y="98"/>
                  </a:lnTo>
                  <a:lnTo>
                    <a:pt x="342" y="91"/>
                  </a:lnTo>
                  <a:lnTo>
                    <a:pt x="342" y="85"/>
                  </a:lnTo>
                  <a:lnTo>
                    <a:pt x="342" y="78"/>
                  </a:lnTo>
                  <a:lnTo>
                    <a:pt x="342" y="73"/>
                  </a:lnTo>
                  <a:lnTo>
                    <a:pt x="342" y="66"/>
                  </a:lnTo>
                  <a:lnTo>
                    <a:pt x="342" y="60"/>
                  </a:lnTo>
                  <a:lnTo>
                    <a:pt x="342" y="53"/>
                  </a:lnTo>
                  <a:lnTo>
                    <a:pt x="342" y="47"/>
                  </a:lnTo>
                  <a:lnTo>
                    <a:pt x="342" y="41"/>
                  </a:lnTo>
                  <a:lnTo>
                    <a:pt x="342" y="34"/>
                  </a:lnTo>
                  <a:lnTo>
                    <a:pt x="342" y="29"/>
                  </a:lnTo>
                  <a:lnTo>
                    <a:pt x="344" y="22"/>
                  </a:lnTo>
                  <a:lnTo>
                    <a:pt x="342" y="20"/>
                  </a:lnTo>
                  <a:lnTo>
                    <a:pt x="340" y="18"/>
                  </a:lnTo>
                  <a:lnTo>
                    <a:pt x="334" y="16"/>
                  </a:lnTo>
                  <a:lnTo>
                    <a:pt x="329" y="13"/>
                  </a:lnTo>
                  <a:lnTo>
                    <a:pt x="325" y="13"/>
                  </a:lnTo>
                  <a:lnTo>
                    <a:pt x="320" y="12"/>
                  </a:lnTo>
                  <a:lnTo>
                    <a:pt x="315" y="12"/>
                  </a:lnTo>
                  <a:lnTo>
                    <a:pt x="311" y="12"/>
                  </a:lnTo>
                  <a:lnTo>
                    <a:pt x="305" y="11"/>
                  </a:lnTo>
                  <a:lnTo>
                    <a:pt x="301" y="9"/>
                  </a:lnTo>
                  <a:lnTo>
                    <a:pt x="294" y="9"/>
                  </a:lnTo>
                  <a:lnTo>
                    <a:pt x="290" y="9"/>
                  </a:lnTo>
                  <a:lnTo>
                    <a:pt x="283" y="8"/>
                  </a:lnTo>
                  <a:lnTo>
                    <a:pt x="276" y="8"/>
                  </a:lnTo>
                  <a:lnTo>
                    <a:pt x="270" y="7"/>
                  </a:lnTo>
                  <a:lnTo>
                    <a:pt x="264" y="7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2" y="5"/>
                  </a:lnTo>
                  <a:lnTo>
                    <a:pt x="235" y="5"/>
                  </a:lnTo>
                  <a:lnTo>
                    <a:pt x="227" y="4"/>
                  </a:lnTo>
                  <a:lnTo>
                    <a:pt x="220" y="4"/>
                  </a:lnTo>
                  <a:lnTo>
                    <a:pt x="212" y="4"/>
                  </a:lnTo>
                  <a:lnTo>
                    <a:pt x="204" y="4"/>
                  </a:lnTo>
                  <a:lnTo>
                    <a:pt x="195" y="4"/>
                  </a:lnTo>
                  <a:lnTo>
                    <a:pt x="188" y="4"/>
                  </a:lnTo>
                  <a:lnTo>
                    <a:pt x="180" y="4"/>
                  </a:lnTo>
                  <a:lnTo>
                    <a:pt x="172" y="4"/>
                  </a:lnTo>
                  <a:lnTo>
                    <a:pt x="164" y="2"/>
                  </a:lnTo>
                  <a:lnTo>
                    <a:pt x="155" y="2"/>
                  </a:lnTo>
                  <a:lnTo>
                    <a:pt x="147" y="1"/>
                  </a:lnTo>
                  <a:lnTo>
                    <a:pt x="140" y="1"/>
                  </a:lnTo>
                  <a:lnTo>
                    <a:pt x="132" y="1"/>
                  </a:lnTo>
                  <a:lnTo>
                    <a:pt x="124" y="1"/>
                  </a:lnTo>
                  <a:lnTo>
                    <a:pt x="115" y="1"/>
                  </a:lnTo>
                  <a:lnTo>
                    <a:pt x="109" y="1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9" name="Freeform 149">
              <a:extLst>
                <a:ext uri="{FF2B5EF4-FFF2-40B4-BE49-F238E27FC236}">
                  <a16:creationId xmlns:a16="http://schemas.microsoft.com/office/drawing/2014/main" id="{FD94B9E5-CBBD-4B8A-98A4-B9785F1D7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3116"/>
              <a:ext cx="186" cy="90"/>
            </a:xfrm>
            <a:custGeom>
              <a:avLst/>
              <a:gdLst>
                <a:gd name="T0" fmla="*/ 109 w 186"/>
                <a:gd name="T1" fmla="*/ 10 h 90"/>
                <a:gd name="T2" fmla="*/ 94 w 186"/>
                <a:gd name="T3" fmla="*/ 6 h 90"/>
                <a:gd name="T4" fmla="*/ 80 w 186"/>
                <a:gd name="T5" fmla="*/ 3 h 90"/>
                <a:gd name="T6" fmla="*/ 66 w 186"/>
                <a:gd name="T7" fmla="*/ 1 h 90"/>
                <a:gd name="T8" fmla="*/ 53 w 186"/>
                <a:gd name="T9" fmla="*/ 1 h 90"/>
                <a:gd name="T10" fmla="*/ 39 w 186"/>
                <a:gd name="T11" fmla="*/ 0 h 90"/>
                <a:gd name="T12" fmla="*/ 26 w 186"/>
                <a:gd name="T13" fmla="*/ 0 h 90"/>
                <a:gd name="T14" fmla="*/ 15 w 186"/>
                <a:gd name="T15" fmla="*/ 0 h 90"/>
                <a:gd name="T16" fmla="*/ 7 w 186"/>
                <a:gd name="T17" fmla="*/ 3 h 90"/>
                <a:gd name="T18" fmla="*/ 2 w 186"/>
                <a:gd name="T19" fmla="*/ 8 h 90"/>
                <a:gd name="T20" fmla="*/ 4 w 186"/>
                <a:gd name="T21" fmla="*/ 11 h 90"/>
                <a:gd name="T22" fmla="*/ 15 w 186"/>
                <a:gd name="T23" fmla="*/ 11 h 90"/>
                <a:gd name="T24" fmla="*/ 28 w 186"/>
                <a:gd name="T25" fmla="*/ 11 h 90"/>
                <a:gd name="T26" fmla="*/ 42 w 186"/>
                <a:gd name="T27" fmla="*/ 11 h 90"/>
                <a:gd name="T28" fmla="*/ 54 w 186"/>
                <a:gd name="T29" fmla="*/ 12 h 90"/>
                <a:gd name="T30" fmla="*/ 68 w 186"/>
                <a:gd name="T31" fmla="*/ 14 h 90"/>
                <a:gd name="T32" fmla="*/ 81 w 186"/>
                <a:gd name="T33" fmla="*/ 14 h 90"/>
                <a:gd name="T34" fmla="*/ 95 w 186"/>
                <a:gd name="T35" fmla="*/ 17 h 90"/>
                <a:gd name="T36" fmla="*/ 109 w 186"/>
                <a:gd name="T37" fmla="*/ 19 h 90"/>
                <a:gd name="T38" fmla="*/ 120 w 186"/>
                <a:gd name="T39" fmla="*/ 23 h 90"/>
                <a:gd name="T40" fmla="*/ 132 w 186"/>
                <a:gd name="T41" fmla="*/ 30 h 90"/>
                <a:gd name="T42" fmla="*/ 143 w 186"/>
                <a:gd name="T43" fmla="*/ 36 h 90"/>
                <a:gd name="T44" fmla="*/ 153 w 186"/>
                <a:gd name="T45" fmla="*/ 44 h 90"/>
                <a:gd name="T46" fmla="*/ 163 w 186"/>
                <a:gd name="T47" fmla="*/ 54 h 90"/>
                <a:gd name="T48" fmla="*/ 169 w 186"/>
                <a:gd name="T49" fmla="*/ 66 h 90"/>
                <a:gd name="T50" fmla="*/ 175 w 186"/>
                <a:gd name="T51" fmla="*/ 80 h 90"/>
                <a:gd name="T52" fmla="*/ 186 w 186"/>
                <a:gd name="T53" fmla="*/ 90 h 90"/>
                <a:gd name="T54" fmla="*/ 183 w 186"/>
                <a:gd name="T55" fmla="*/ 79 h 90"/>
                <a:gd name="T56" fmla="*/ 182 w 186"/>
                <a:gd name="T57" fmla="*/ 70 h 90"/>
                <a:gd name="T58" fmla="*/ 175 w 186"/>
                <a:gd name="T59" fmla="*/ 55 h 90"/>
                <a:gd name="T60" fmla="*/ 167 w 186"/>
                <a:gd name="T61" fmla="*/ 43 h 90"/>
                <a:gd name="T62" fmla="*/ 160 w 186"/>
                <a:gd name="T63" fmla="*/ 34 h 90"/>
                <a:gd name="T64" fmla="*/ 149 w 186"/>
                <a:gd name="T65" fmla="*/ 26 h 90"/>
                <a:gd name="T66" fmla="*/ 139 w 186"/>
                <a:gd name="T67" fmla="*/ 21 h 90"/>
                <a:gd name="T68" fmla="*/ 127 w 186"/>
                <a:gd name="T69" fmla="*/ 15 h 90"/>
                <a:gd name="T70" fmla="*/ 116 w 186"/>
                <a:gd name="T71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6" h="90">
                  <a:moveTo>
                    <a:pt x="116" y="12"/>
                  </a:moveTo>
                  <a:lnTo>
                    <a:pt x="109" y="10"/>
                  </a:lnTo>
                  <a:lnTo>
                    <a:pt x="102" y="7"/>
                  </a:lnTo>
                  <a:lnTo>
                    <a:pt x="94" y="6"/>
                  </a:lnTo>
                  <a:lnTo>
                    <a:pt x="88" y="6"/>
                  </a:lnTo>
                  <a:lnTo>
                    <a:pt x="80" y="3"/>
                  </a:lnTo>
                  <a:lnTo>
                    <a:pt x="73" y="3"/>
                  </a:lnTo>
                  <a:lnTo>
                    <a:pt x="66" y="1"/>
                  </a:lnTo>
                  <a:lnTo>
                    <a:pt x="59" y="1"/>
                  </a:lnTo>
                  <a:lnTo>
                    <a:pt x="53" y="1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4" y="11"/>
                  </a:lnTo>
                  <a:lnTo>
                    <a:pt x="10" y="11"/>
                  </a:lnTo>
                  <a:lnTo>
                    <a:pt x="15" y="11"/>
                  </a:lnTo>
                  <a:lnTo>
                    <a:pt x="22" y="11"/>
                  </a:lnTo>
                  <a:lnTo>
                    <a:pt x="28" y="11"/>
                  </a:lnTo>
                  <a:lnTo>
                    <a:pt x="35" y="11"/>
                  </a:lnTo>
                  <a:lnTo>
                    <a:pt x="42" y="11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61" y="12"/>
                  </a:lnTo>
                  <a:lnTo>
                    <a:pt x="68" y="14"/>
                  </a:lnTo>
                  <a:lnTo>
                    <a:pt x="76" y="14"/>
                  </a:lnTo>
                  <a:lnTo>
                    <a:pt x="81" y="14"/>
                  </a:lnTo>
                  <a:lnTo>
                    <a:pt x="88" y="15"/>
                  </a:lnTo>
                  <a:lnTo>
                    <a:pt x="95" y="17"/>
                  </a:lnTo>
                  <a:lnTo>
                    <a:pt x="102" y="19"/>
                  </a:lnTo>
                  <a:lnTo>
                    <a:pt x="109" y="19"/>
                  </a:lnTo>
                  <a:lnTo>
                    <a:pt x="114" y="22"/>
                  </a:lnTo>
                  <a:lnTo>
                    <a:pt x="120" y="23"/>
                  </a:lnTo>
                  <a:lnTo>
                    <a:pt x="127" y="28"/>
                  </a:lnTo>
                  <a:lnTo>
                    <a:pt x="132" y="30"/>
                  </a:lnTo>
                  <a:lnTo>
                    <a:pt x="138" y="32"/>
                  </a:lnTo>
                  <a:lnTo>
                    <a:pt x="143" y="36"/>
                  </a:lnTo>
                  <a:lnTo>
                    <a:pt x="149" y="40"/>
                  </a:lnTo>
                  <a:lnTo>
                    <a:pt x="153" y="44"/>
                  </a:lnTo>
                  <a:lnTo>
                    <a:pt x="158" y="48"/>
                  </a:lnTo>
                  <a:lnTo>
                    <a:pt x="163" y="54"/>
                  </a:lnTo>
                  <a:lnTo>
                    <a:pt x="167" y="61"/>
                  </a:lnTo>
                  <a:lnTo>
                    <a:pt x="169" y="66"/>
                  </a:lnTo>
                  <a:lnTo>
                    <a:pt x="174" y="73"/>
                  </a:lnTo>
                  <a:lnTo>
                    <a:pt x="175" y="80"/>
                  </a:lnTo>
                  <a:lnTo>
                    <a:pt x="178" y="88"/>
                  </a:lnTo>
                  <a:lnTo>
                    <a:pt x="186" y="90"/>
                  </a:lnTo>
                  <a:lnTo>
                    <a:pt x="185" y="84"/>
                  </a:lnTo>
                  <a:lnTo>
                    <a:pt x="183" y="79"/>
                  </a:lnTo>
                  <a:lnTo>
                    <a:pt x="182" y="74"/>
                  </a:lnTo>
                  <a:lnTo>
                    <a:pt x="182" y="70"/>
                  </a:lnTo>
                  <a:lnTo>
                    <a:pt x="178" y="62"/>
                  </a:lnTo>
                  <a:lnTo>
                    <a:pt x="175" y="55"/>
                  </a:lnTo>
                  <a:lnTo>
                    <a:pt x="171" y="47"/>
                  </a:lnTo>
                  <a:lnTo>
                    <a:pt x="167" y="43"/>
                  </a:lnTo>
                  <a:lnTo>
                    <a:pt x="163" y="37"/>
                  </a:lnTo>
                  <a:lnTo>
                    <a:pt x="160" y="34"/>
                  </a:lnTo>
                  <a:lnTo>
                    <a:pt x="154" y="29"/>
                  </a:lnTo>
                  <a:lnTo>
                    <a:pt x="149" y="26"/>
                  </a:lnTo>
                  <a:lnTo>
                    <a:pt x="143" y="23"/>
                  </a:lnTo>
                  <a:lnTo>
                    <a:pt x="139" y="21"/>
                  </a:lnTo>
                  <a:lnTo>
                    <a:pt x="134" y="18"/>
                  </a:lnTo>
                  <a:lnTo>
                    <a:pt x="127" y="15"/>
                  </a:lnTo>
                  <a:lnTo>
                    <a:pt x="121" y="14"/>
                  </a:lnTo>
                  <a:lnTo>
                    <a:pt x="116" y="12"/>
                  </a:lnTo>
                  <a:lnTo>
                    <a:pt x="11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0" name="Freeform 150">
              <a:extLst>
                <a:ext uri="{FF2B5EF4-FFF2-40B4-BE49-F238E27FC236}">
                  <a16:creationId xmlns:a16="http://schemas.microsoft.com/office/drawing/2014/main" id="{C201DC86-0707-407E-B65B-76E44D85C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3171"/>
              <a:ext cx="132" cy="29"/>
            </a:xfrm>
            <a:custGeom>
              <a:avLst/>
              <a:gdLst>
                <a:gd name="T0" fmla="*/ 98 w 132"/>
                <a:gd name="T1" fmla="*/ 0 h 29"/>
                <a:gd name="T2" fmla="*/ 25 w 132"/>
                <a:gd name="T3" fmla="*/ 13 h 29"/>
                <a:gd name="T4" fmla="*/ 0 w 132"/>
                <a:gd name="T5" fmla="*/ 28 h 29"/>
                <a:gd name="T6" fmla="*/ 89 w 132"/>
                <a:gd name="T7" fmla="*/ 15 h 29"/>
                <a:gd name="T8" fmla="*/ 98 w 132"/>
                <a:gd name="T9" fmla="*/ 15 h 29"/>
                <a:gd name="T10" fmla="*/ 106 w 132"/>
                <a:gd name="T11" fmla="*/ 19 h 29"/>
                <a:gd name="T12" fmla="*/ 109 w 132"/>
                <a:gd name="T13" fmla="*/ 21 h 29"/>
                <a:gd name="T14" fmla="*/ 113 w 132"/>
                <a:gd name="T15" fmla="*/ 24 h 29"/>
                <a:gd name="T16" fmla="*/ 118 w 132"/>
                <a:gd name="T17" fmla="*/ 25 h 29"/>
                <a:gd name="T18" fmla="*/ 124 w 132"/>
                <a:gd name="T19" fmla="*/ 29 h 29"/>
                <a:gd name="T20" fmla="*/ 132 w 132"/>
                <a:gd name="T21" fmla="*/ 26 h 29"/>
                <a:gd name="T22" fmla="*/ 127 w 132"/>
                <a:gd name="T23" fmla="*/ 18 h 29"/>
                <a:gd name="T24" fmla="*/ 118 w 132"/>
                <a:gd name="T25" fmla="*/ 11 h 29"/>
                <a:gd name="T26" fmla="*/ 113 w 132"/>
                <a:gd name="T27" fmla="*/ 7 h 29"/>
                <a:gd name="T28" fmla="*/ 109 w 132"/>
                <a:gd name="T29" fmla="*/ 4 h 29"/>
                <a:gd name="T30" fmla="*/ 103 w 132"/>
                <a:gd name="T31" fmla="*/ 2 h 29"/>
                <a:gd name="T32" fmla="*/ 98 w 132"/>
                <a:gd name="T33" fmla="*/ 0 h 29"/>
                <a:gd name="T34" fmla="*/ 98 w 132"/>
                <a:gd name="T3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29">
                  <a:moveTo>
                    <a:pt x="98" y="0"/>
                  </a:moveTo>
                  <a:lnTo>
                    <a:pt x="25" y="13"/>
                  </a:lnTo>
                  <a:lnTo>
                    <a:pt x="0" y="28"/>
                  </a:lnTo>
                  <a:lnTo>
                    <a:pt x="89" y="15"/>
                  </a:lnTo>
                  <a:lnTo>
                    <a:pt x="98" y="15"/>
                  </a:lnTo>
                  <a:lnTo>
                    <a:pt x="106" y="19"/>
                  </a:lnTo>
                  <a:lnTo>
                    <a:pt x="109" y="21"/>
                  </a:lnTo>
                  <a:lnTo>
                    <a:pt x="113" y="24"/>
                  </a:lnTo>
                  <a:lnTo>
                    <a:pt x="118" y="25"/>
                  </a:lnTo>
                  <a:lnTo>
                    <a:pt x="124" y="29"/>
                  </a:lnTo>
                  <a:lnTo>
                    <a:pt x="132" y="26"/>
                  </a:lnTo>
                  <a:lnTo>
                    <a:pt x="127" y="18"/>
                  </a:lnTo>
                  <a:lnTo>
                    <a:pt x="118" y="11"/>
                  </a:lnTo>
                  <a:lnTo>
                    <a:pt x="113" y="7"/>
                  </a:lnTo>
                  <a:lnTo>
                    <a:pt x="109" y="4"/>
                  </a:lnTo>
                  <a:lnTo>
                    <a:pt x="103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1" name="Freeform 151">
              <a:extLst>
                <a:ext uri="{FF2B5EF4-FFF2-40B4-BE49-F238E27FC236}">
                  <a16:creationId xmlns:a16="http://schemas.microsoft.com/office/drawing/2014/main" id="{FAE86855-964B-4E12-A24B-1DF08FA45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2575"/>
              <a:ext cx="204" cy="197"/>
            </a:xfrm>
            <a:custGeom>
              <a:avLst/>
              <a:gdLst>
                <a:gd name="T0" fmla="*/ 1 w 204"/>
                <a:gd name="T1" fmla="*/ 75 h 197"/>
                <a:gd name="T2" fmla="*/ 8 w 204"/>
                <a:gd name="T3" fmla="*/ 77 h 197"/>
                <a:gd name="T4" fmla="*/ 17 w 204"/>
                <a:gd name="T5" fmla="*/ 78 h 197"/>
                <a:gd name="T6" fmla="*/ 26 w 204"/>
                <a:gd name="T7" fmla="*/ 77 h 197"/>
                <a:gd name="T8" fmla="*/ 36 w 204"/>
                <a:gd name="T9" fmla="*/ 74 h 197"/>
                <a:gd name="T10" fmla="*/ 45 w 204"/>
                <a:gd name="T11" fmla="*/ 67 h 197"/>
                <a:gd name="T12" fmla="*/ 54 w 204"/>
                <a:gd name="T13" fmla="*/ 57 h 197"/>
                <a:gd name="T14" fmla="*/ 62 w 204"/>
                <a:gd name="T15" fmla="*/ 44 h 197"/>
                <a:gd name="T16" fmla="*/ 69 w 204"/>
                <a:gd name="T17" fmla="*/ 30 h 197"/>
                <a:gd name="T18" fmla="*/ 77 w 204"/>
                <a:gd name="T19" fmla="*/ 19 h 197"/>
                <a:gd name="T20" fmla="*/ 87 w 204"/>
                <a:gd name="T21" fmla="*/ 11 h 197"/>
                <a:gd name="T22" fmla="*/ 96 w 204"/>
                <a:gd name="T23" fmla="*/ 5 h 197"/>
                <a:gd name="T24" fmla="*/ 106 w 204"/>
                <a:gd name="T25" fmla="*/ 1 h 197"/>
                <a:gd name="T26" fmla="*/ 117 w 204"/>
                <a:gd name="T27" fmla="*/ 0 h 197"/>
                <a:gd name="T28" fmla="*/ 129 w 204"/>
                <a:gd name="T29" fmla="*/ 0 h 197"/>
                <a:gd name="T30" fmla="*/ 139 w 204"/>
                <a:gd name="T31" fmla="*/ 2 h 197"/>
                <a:gd name="T32" fmla="*/ 150 w 204"/>
                <a:gd name="T33" fmla="*/ 6 h 197"/>
                <a:gd name="T34" fmla="*/ 161 w 204"/>
                <a:gd name="T35" fmla="*/ 13 h 197"/>
                <a:gd name="T36" fmla="*/ 171 w 204"/>
                <a:gd name="T37" fmla="*/ 22 h 197"/>
                <a:gd name="T38" fmla="*/ 180 w 204"/>
                <a:gd name="T39" fmla="*/ 31 h 197"/>
                <a:gd name="T40" fmla="*/ 188 w 204"/>
                <a:gd name="T41" fmla="*/ 42 h 197"/>
                <a:gd name="T42" fmla="*/ 195 w 204"/>
                <a:gd name="T43" fmla="*/ 56 h 197"/>
                <a:gd name="T44" fmla="*/ 199 w 204"/>
                <a:gd name="T45" fmla="*/ 71 h 197"/>
                <a:gd name="T46" fmla="*/ 202 w 204"/>
                <a:gd name="T47" fmla="*/ 86 h 197"/>
                <a:gd name="T48" fmla="*/ 202 w 204"/>
                <a:gd name="T49" fmla="*/ 102 h 197"/>
                <a:gd name="T50" fmla="*/ 201 w 204"/>
                <a:gd name="T51" fmla="*/ 117 h 197"/>
                <a:gd name="T52" fmla="*/ 199 w 204"/>
                <a:gd name="T53" fmla="*/ 132 h 197"/>
                <a:gd name="T54" fmla="*/ 197 w 204"/>
                <a:gd name="T55" fmla="*/ 146 h 197"/>
                <a:gd name="T56" fmla="*/ 191 w 204"/>
                <a:gd name="T57" fmla="*/ 161 h 197"/>
                <a:gd name="T58" fmla="*/ 186 w 204"/>
                <a:gd name="T59" fmla="*/ 175 h 197"/>
                <a:gd name="T60" fmla="*/ 180 w 204"/>
                <a:gd name="T61" fmla="*/ 190 h 197"/>
                <a:gd name="T62" fmla="*/ 171 w 204"/>
                <a:gd name="T63" fmla="*/ 197 h 197"/>
                <a:gd name="T64" fmla="*/ 158 w 204"/>
                <a:gd name="T65" fmla="*/ 197 h 197"/>
                <a:gd name="T66" fmla="*/ 146 w 204"/>
                <a:gd name="T67" fmla="*/ 194 h 197"/>
                <a:gd name="T68" fmla="*/ 129 w 204"/>
                <a:gd name="T69" fmla="*/ 191 h 197"/>
                <a:gd name="T70" fmla="*/ 113 w 204"/>
                <a:gd name="T71" fmla="*/ 186 h 197"/>
                <a:gd name="T72" fmla="*/ 95 w 204"/>
                <a:gd name="T73" fmla="*/ 177 h 197"/>
                <a:gd name="T74" fmla="*/ 83 w 204"/>
                <a:gd name="T75" fmla="*/ 172 h 197"/>
                <a:gd name="T76" fmla="*/ 73 w 204"/>
                <a:gd name="T77" fmla="*/ 168 h 197"/>
                <a:gd name="T78" fmla="*/ 59 w 204"/>
                <a:gd name="T79" fmla="*/ 162 h 197"/>
                <a:gd name="T80" fmla="*/ 43 w 204"/>
                <a:gd name="T81" fmla="*/ 151 h 197"/>
                <a:gd name="T82" fmla="*/ 29 w 204"/>
                <a:gd name="T83" fmla="*/ 139 h 197"/>
                <a:gd name="T84" fmla="*/ 18 w 204"/>
                <a:gd name="T85" fmla="*/ 126 h 197"/>
                <a:gd name="T86" fmla="*/ 11 w 204"/>
                <a:gd name="T87" fmla="*/ 113 h 197"/>
                <a:gd name="T88" fmla="*/ 6 w 204"/>
                <a:gd name="T89" fmla="*/ 99 h 197"/>
                <a:gd name="T90" fmla="*/ 1 w 204"/>
                <a:gd name="T91" fmla="*/ 88 h 197"/>
                <a:gd name="T92" fmla="*/ 0 w 204"/>
                <a:gd name="T93" fmla="*/ 78 h 197"/>
                <a:gd name="T94" fmla="*/ 0 w 204"/>
                <a:gd name="T95" fmla="*/ 7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97">
                  <a:moveTo>
                    <a:pt x="0" y="75"/>
                  </a:moveTo>
                  <a:lnTo>
                    <a:pt x="1" y="75"/>
                  </a:lnTo>
                  <a:lnTo>
                    <a:pt x="6" y="77"/>
                  </a:lnTo>
                  <a:lnTo>
                    <a:pt x="8" y="77"/>
                  </a:lnTo>
                  <a:lnTo>
                    <a:pt x="12" y="78"/>
                  </a:lnTo>
                  <a:lnTo>
                    <a:pt x="17" y="78"/>
                  </a:lnTo>
                  <a:lnTo>
                    <a:pt x="22" y="78"/>
                  </a:lnTo>
                  <a:lnTo>
                    <a:pt x="26" y="77"/>
                  </a:lnTo>
                  <a:lnTo>
                    <a:pt x="30" y="75"/>
                  </a:lnTo>
                  <a:lnTo>
                    <a:pt x="36" y="74"/>
                  </a:lnTo>
                  <a:lnTo>
                    <a:pt x="41" y="71"/>
                  </a:lnTo>
                  <a:lnTo>
                    <a:pt x="45" y="67"/>
                  </a:lnTo>
                  <a:lnTo>
                    <a:pt x="50" y="63"/>
                  </a:lnTo>
                  <a:lnTo>
                    <a:pt x="54" y="57"/>
                  </a:lnTo>
                  <a:lnTo>
                    <a:pt x="59" y="52"/>
                  </a:lnTo>
                  <a:lnTo>
                    <a:pt x="62" y="44"/>
                  </a:lnTo>
                  <a:lnTo>
                    <a:pt x="66" y="37"/>
                  </a:lnTo>
                  <a:lnTo>
                    <a:pt x="69" y="30"/>
                  </a:lnTo>
                  <a:lnTo>
                    <a:pt x="74" y="26"/>
                  </a:lnTo>
                  <a:lnTo>
                    <a:pt x="77" y="19"/>
                  </a:lnTo>
                  <a:lnTo>
                    <a:pt x="83" y="15"/>
                  </a:lnTo>
                  <a:lnTo>
                    <a:pt x="87" y="11"/>
                  </a:lnTo>
                  <a:lnTo>
                    <a:pt x="92" y="9"/>
                  </a:lnTo>
                  <a:lnTo>
                    <a:pt x="96" y="5"/>
                  </a:lnTo>
                  <a:lnTo>
                    <a:pt x="102" y="2"/>
                  </a:lnTo>
                  <a:lnTo>
                    <a:pt x="106" y="1"/>
                  </a:lnTo>
                  <a:lnTo>
                    <a:pt x="111" y="0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9" y="0"/>
                  </a:lnTo>
                  <a:lnTo>
                    <a:pt x="135" y="2"/>
                  </a:lnTo>
                  <a:lnTo>
                    <a:pt x="139" y="2"/>
                  </a:lnTo>
                  <a:lnTo>
                    <a:pt x="144" y="5"/>
                  </a:lnTo>
                  <a:lnTo>
                    <a:pt x="150" y="6"/>
                  </a:lnTo>
                  <a:lnTo>
                    <a:pt x="155" y="11"/>
                  </a:lnTo>
                  <a:lnTo>
                    <a:pt x="161" y="13"/>
                  </a:lnTo>
                  <a:lnTo>
                    <a:pt x="166" y="17"/>
                  </a:lnTo>
                  <a:lnTo>
                    <a:pt x="171" y="22"/>
                  </a:lnTo>
                  <a:lnTo>
                    <a:pt x="176" y="27"/>
                  </a:lnTo>
                  <a:lnTo>
                    <a:pt x="180" y="31"/>
                  </a:lnTo>
                  <a:lnTo>
                    <a:pt x="186" y="37"/>
                  </a:lnTo>
                  <a:lnTo>
                    <a:pt x="188" y="42"/>
                  </a:lnTo>
                  <a:lnTo>
                    <a:pt x="193" y="49"/>
                  </a:lnTo>
                  <a:lnTo>
                    <a:pt x="195" y="56"/>
                  </a:lnTo>
                  <a:lnTo>
                    <a:pt x="198" y="63"/>
                  </a:lnTo>
                  <a:lnTo>
                    <a:pt x="199" y="71"/>
                  </a:lnTo>
                  <a:lnTo>
                    <a:pt x="202" y="79"/>
                  </a:lnTo>
                  <a:lnTo>
                    <a:pt x="202" y="86"/>
                  </a:lnTo>
                  <a:lnTo>
                    <a:pt x="202" y="95"/>
                  </a:lnTo>
                  <a:lnTo>
                    <a:pt x="202" y="102"/>
                  </a:lnTo>
                  <a:lnTo>
                    <a:pt x="204" y="110"/>
                  </a:lnTo>
                  <a:lnTo>
                    <a:pt x="201" y="117"/>
                  </a:lnTo>
                  <a:lnTo>
                    <a:pt x="201" y="124"/>
                  </a:lnTo>
                  <a:lnTo>
                    <a:pt x="199" y="132"/>
                  </a:lnTo>
                  <a:lnTo>
                    <a:pt x="199" y="139"/>
                  </a:lnTo>
                  <a:lnTo>
                    <a:pt x="197" y="146"/>
                  </a:lnTo>
                  <a:lnTo>
                    <a:pt x="194" y="153"/>
                  </a:lnTo>
                  <a:lnTo>
                    <a:pt x="191" y="161"/>
                  </a:lnTo>
                  <a:lnTo>
                    <a:pt x="188" y="168"/>
                  </a:lnTo>
                  <a:lnTo>
                    <a:pt x="186" y="175"/>
                  </a:lnTo>
                  <a:lnTo>
                    <a:pt x="183" y="183"/>
                  </a:lnTo>
                  <a:lnTo>
                    <a:pt x="180" y="190"/>
                  </a:lnTo>
                  <a:lnTo>
                    <a:pt x="176" y="197"/>
                  </a:lnTo>
                  <a:lnTo>
                    <a:pt x="171" y="197"/>
                  </a:lnTo>
                  <a:lnTo>
                    <a:pt x="165" y="197"/>
                  </a:lnTo>
                  <a:lnTo>
                    <a:pt x="158" y="197"/>
                  </a:lnTo>
                  <a:lnTo>
                    <a:pt x="153" y="195"/>
                  </a:lnTo>
                  <a:lnTo>
                    <a:pt x="146" y="194"/>
                  </a:lnTo>
                  <a:lnTo>
                    <a:pt x="138" y="192"/>
                  </a:lnTo>
                  <a:lnTo>
                    <a:pt x="129" y="191"/>
                  </a:lnTo>
                  <a:lnTo>
                    <a:pt x="122" y="188"/>
                  </a:lnTo>
                  <a:lnTo>
                    <a:pt x="113" y="186"/>
                  </a:lnTo>
                  <a:lnTo>
                    <a:pt x="105" y="183"/>
                  </a:lnTo>
                  <a:lnTo>
                    <a:pt x="95" y="177"/>
                  </a:lnTo>
                  <a:lnTo>
                    <a:pt x="87" y="175"/>
                  </a:lnTo>
                  <a:lnTo>
                    <a:pt x="83" y="172"/>
                  </a:lnTo>
                  <a:lnTo>
                    <a:pt x="77" y="170"/>
                  </a:lnTo>
                  <a:lnTo>
                    <a:pt x="73" y="168"/>
                  </a:lnTo>
                  <a:lnTo>
                    <a:pt x="69" y="166"/>
                  </a:lnTo>
                  <a:lnTo>
                    <a:pt x="59" y="162"/>
                  </a:lnTo>
                  <a:lnTo>
                    <a:pt x="52" y="158"/>
                  </a:lnTo>
                  <a:lnTo>
                    <a:pt x="43" y="151"/>
                  </a:lnTo>
                  <a:lnTo>
                    <a:pt x="37" y="146"/>
                  </a:lnTo>
                  <a:lnTo>
                    <a:pt x="29" y="139"/>
                  </a:lnTo>
                  <a:lnTo>
                    <a:pt x="25" y="133"/>
                  </a:lnTo>
                  <a:lnTo>
                    <a:pt x="18" y="126"/>
                  </a:lnTo>
                  <a:lnTo>
                    <a:pt x="14" y="119"/>
                  </a:lnTo>
                  <a:lnTo>
                    <a:pt x="11" y="113"/>
                  </a:lnTo>
                  <a:lnTo>
                    <a:pt x="8" y="107"/>
                  </a:lnTo>
                  <a:lnTo>
                    <a:pt x="6" y="99"/>
                  </a:lnTo>
                  <a:lnTo>
                    <a:pt x="4" y="95"/>
                  </a:lnTo>
                  <a:lnTo>
                    <a:pt x="1" y="88"/>
                  </a:lnTo>
                  <a:lnTo>
                    <a:pt x="1" y="84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2" name="Freeform 152">
              <a:extLst>
                <a:ext uri="{FF2B5EF4-FFF2-40B4-BE49-F238E27FC236}">
                  <a16:creationId xmlns:a16="http://schemas.microsoft.com/office/drawing/2014/main" id="{62B6A62C-012F-40E5-9870-515A322B5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744"/>
              <a:ext cx="40" cy="79"/>
            </a:xfrm>
            <a:custGeom>
              <a:avLst/>
              <a:gdLst>
                <a:gd name="T0" fmla="*/ 40 w 40"/>
                <a:gd name="T1" fmla="*/ 0 h 79"/>
                <a:gd name="T2" fmla="*/ 35 w 40"/>
                <a:gd name="T3" fmla="*/ 3 h 79"/>
                <a:gd name="T4" fmla="*/ 30 w 40"/>
                <a:gd name="T5" fmla="*/ 6 h 79"/>
                <a:gd name="T6" fmla="*/ 26 w 40"/>
                <a:gd name="T7" fmla="*/ 8 h 79"/>
                <a:gd name="T8" fmla="*/ 23 w 40"/>
                <a:gd name="T9" fmla="*/ 14 h 79"/>
                <a:gd name="T10" fmla="*/ 19 w 40"/>
                <a:gd name="T11" fmla="*/ 18 h 79"/>
                <a:gd name="T12" fmla="*/ 16 w 40"/>
                <a:gd name="T13" fmla="*/ 23 h 79"/>
                <a:gd name="T14" fmla="*/ 13 w 40"/>
                <a:gd name="T15" fmla="*/ 29 h 79"/>
                <a:gd name="T16" fmla="*/ 11 w 40"/>
                <a:gd name="T17" fmla="*/ 34 h 79"/>
                <a:gd name="T18" fmla="*/ 8 w 40"/>
                <a:gd name="T19" fmla="*/ 40 h 79"/>
                <a:gd name="T20" fmla="*/ 7 w 40"/>
                <a:gd name="T21" fmla="*/ 46 h 79"/>
                <a:gd name="T22" fmla="*/ 4 w 40"/>
                <a:gd name="T23" fmla="*/ 51 h 79"/>
                <a:gd name="T24" fmla="*/ 2 w 40"/>
                <a:gd name="T25" fmla="*/ 57 h 79"/>
                <a:gd name="T26" fmla="*/ 1 w 40"/>
                <a:gd name="T27" fmla="*/ 62 h 79"/>
                <a:gd name="T28" fmla="*/ 0 w 40"/>
                <a:gd name="T29" fmla="*/ 68 h 79"/>
                <a:gd name="T30" fmla="*/ 0 w 40"/>
                <a:gd name="T31" fmla="*/ 73 h 79"/>
                <a:gd name="T32" fmla="*/ 0 w 40"/>
                <a:gd name="T33" fmla="*/ 79 h 79"/>
                <a:gd name="T34" fmla="*/ 4 w 40"/>
                <a:gd name="T35" fmla="*/ 77 h 79"/>
                <a:gd name="T36" fmla="*/ 8 w 40"/>
                <a:gd name="T37" fmla="*/ 76 h 79"/>
                <a:gd name="T38" fmla="*/ 11 w 40"/>
                <a:gd name="T39" fmla="*/ 68 h 79"/>
                <a:gd name="T40" fmla="*/ 12 w 40"/>
                <a:gd name="T41" fmla="*/ 61 h 79"/>
                <a:gd name="T42" fmla="*/ 15 w 40"/>
                <a:gd name="T43" fmla="*/ 52 h 79"/>
                <a:gd name="T44" fmla="*/ 19 w 40"/>
                <a:gd name="T45" fmla="*/ 46 h 79"/>
                <a:gd name="T46" fmla="*/ 20 w 40"/>
                <a:gd name="T47" fmla="*/ 39 h 79"/>
                <a:gd name="T48" fmla="*/ 26 w 40"/>
                <a:gd name="T49" fmla="*/ 30 h 79"/>
                <a:gd name="T50" fmla="*/ 30 w 40"/>
                <a:gd name="T51" fmla="*/ 23 h 79"/>
                <a:gd name="T52" fmla="*/ 37 w 40"/>
                <a:gd name="T53" fmla="*/ 18 h 79"/>
                <a:gd name="T54" fmla="*/ 37 w 40"/>
                <a:gd name="T55" fmla="*/ 14 h 79"/>
                <a:gd name="T56" fmla="*/ 38 w 40"/>
                <a:gd name="T57" fmla="*/ 8 h 79"/>
                <a:gd name="T58" fmla="*/ 40 w 40"/>
                <a:gd name="T59" fmla="*/ 3 h 79"/>
                <a:gd name="T60" fmla="*/ 40 w 40"/>
                <a:gd name="T61" fmla="*/ 0 h 79"/>
                <a:gd name="T62" fmla="*/ 40 w 40"/>
                <a:gd name="T6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79">
                  <a:moveTo>
                    <a:pt x="40" y="0"/>
                  </a:moveTo>
                  <a:lnTo>
                    <a:pt x="35" y="3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23" y="14"/>
                  </a:lnTo>
                  <a:lnTo>
                    <a:pt x="19" y="18"/>
                  </a:lnTo>
                  <a:lnTo>
                    <a:pt x="16" y="23"/>
                  </a:lnTo>
                  <a:lnTo>
                    <a:pt x="13" y="29"/>
                  </a:lnTo>
                  <a:lnTo>
                    <a:pt x="11" y="34"/>
                  </a:lnTo>
                  <a:lnTo>
                    <a:pt x="8" y="40"/>
                  </a:lnTo>
                  <a:lnTo>
                    <a:pt x="7" y="46"/>
                  </a:lnTo>
                  <a:lnTo>
                    <a:pt x="4" y="51"/>
                  </a:lnTo>
                  <a:lnTo>
                    <a:pt x="2" y="57"/>
                  </a:lnTo>
                  <a:lnTo>
                    <a:pt x="1" y="62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4" y="77"/>
                  </a:lnTo>
                  <a:lnTo>
                    <a:pt x="8" y="76"/>
                  </a:lnTo>
                  <a:lnTo>
                    <a:pt x="11" y="68"/>
                  </a:lnTo>
                  <a:lnTo>
                    <a:pt x="12" y="61"/>
                  </a:lnTo>
                  <a:lnTo>
                    <a:pt x="15" y="52"/>
                  </a:lnTo>
                  <a:lnTo>
                    <a:pt x="19" y="46"/>
                  </a:lnTo>
                  <a:lnTo>
                    <a:pt x="20" y="39"/>
                  </a:lnTo>
                  <a:lnTo>
                    <a:pt x="26" y="30"/>
                  </a:lnTo>
                  <a:lnTo>
                    <a:pt x="30" y="23"/>
                  </a:lnTo>
                  <a:lnTo>
                    <a:pt x="37" y="18"/>
                  </a:lnTo>
                  <a:lnTo>
                    <a:pt x="37" y="14"/>
                  </a:lnTo>
                  <a:lnTo>
                    <a:pt x="38" y="8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3" name="Freeform 153">
              <a:extLst>
                <a:ext uri="{FF2B5EF4-FFF2-40B4-BE49-F238E27FC236}">
                  <a16:creationId xmlns:a16="http://schemas.microsoft.com/office/drawing/2014/main" id="{DC2009D3-AB42-4AA0-9511-69660EDC2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2993"/>
              <a:ext cx="187" cy="236"/>
            </a:xfrm>
            <a:custGeom>
              <a:avLst/>
              <a:gdLst>
                <a:gd name="T0" fmla="*/ 1 w 187"/>
                <a:gd name="T1" fmla="*/ 9 h 236"/>
                <a:gd name="T2" fmla="*/ 5 w 187"/>
                <a:gd name="T3" fmla="*/ 14 h 236"/>
                <a:gd name="T4" fmla="*/ 26 w 187"/>
                <a:gd name="T5" fmla="*/ 13 h 236"/>
                <a:gd name="T6" fmla="*/ 43 w 187"/>
                <a:gd name="T7" fmla="*/ 11 h 236"/>
                <a:gd name="T8" fmla="*/ 59 w 187"/>
                <a:gd name="T9" fmla="*/ 11 h 236"/>
                <a:gd name="T10" fmla="*/ 74 w 187"/>
                <a:gd name="T11" fmla="*/ 11 h 236"/>
                <a:gd name="T12" fmla="*/ 89 w 187"/>
                <a:gd name="T13" fmla="*/ 11 h 236"/>
                <a:gd name="T14" fmla="*/ 103 w 187"/>
                <a:gd name="T15" fmla="*/ 11 h 236"/>
                <a:gd name="T16" fmla="*/ 117 w 187"/>
                <a:gd name="T17" fmla="*/ 11 h 236"/>
                <a:gd name="T18" fmla="*/ 132 w 187"/>
                <a:gd name="T19" fmla="*/ 11 h 236"/>
                <a:gd name="T20" fmla="*/ 147 w 187"/>
                <a:gd name="T21" fmla="*/ 11 h 236"/>
                <a:gd name="T22" fmla="*/ 165 w 187"/>
                <a:gd name="T23" fmla="*/ 11 h 236"/>
                <a:gd name="T24" fmla="*/ 171 w 187"/>
                <a:gd name="T25" fmla="*/ 24 h 236"/>
                <a:gd name="T26" fmla="*/ 171 w 187"/>
                <a:gd name="T27" fmla="*/ 43 h 236"/>
                <a:gd name="T28" fmla="*/ 171 w 187"/>
                <a:gd name="T29" fmla="*/ 65 h 236"/>
                <a:gd name="T30" fmla="*/ 168 w 187"/>
                <a:gd name="T31" fmla="*/ 84 h 236"/>
                <a:gd name="T32" fmla="*/ 168 w 187"/>
                <a:gd name="T33" fmla="*/ 106 h 236"/>
                <a:gd name="T34" fmla="*/ 168 w 187"/>
                <a:gd name="T35" fmla="*/ 129 h 236"/>
                <a:gd name="T36" fmla="*/ 168 w 187"/>
                <a:gd name="T37" fmla="*/ 151 h 236"/>
                <a:gd name="T38" fmla="*/ 168 w 187"/>
                <a:gd name="T39" fmla="*/ 174 h 236"/>
                <a:gd name="T40" fmla="*/ 168 w 187"/>
                <a:gd name="T41" fmla="*/ 195 h 236"/>
                <a:gd name="T42" fmla="*/ 168 w 187"/>
                <a:gd name="T43" fmla="*/ 215 h 236"/>
                <a:gd name="T44" fmla="*/ 172 w 187"/>
                <a:gd name="T45" fmla="*/ 236 h 236"/>
                <a:gd name="T46" fmla="*/ 179 w 187"/>
                <a:gd name="T47" fmla="*/ 236 h 236"/>
                <a:gd name="T48" fmla="*/ 180 w 187"/>
                <a:gd name="T49" fmla="*/ 224 h 236"/>
                <a:gd name="T50" fmla="*/ 180 w 187"/>
                <a:gd name="T51" fmla="*/ 203 h 236"/>
                <a:gd name="T52" fmla="*/ 180 w 187"/>
                <a:gd name="T53" fmla="*/ 182 h 236"/>
                <a:gd name="T54" fmla="*/ 180 w 187"/>
                <a:gd name="T55" fmla="*/ 159 h 236"/>
                <a:gd name="T56" fmla="*/ 180 w 187"/>
                <a:gd name="T57" fmla="*/ 137 h 236"/>
                <a:gd name="T58" fmla="*/ 180 w 187"/>
                <a:gd name="T59" fmla="*/ 115 h 236"/>
                <a:gd name="T60" fmla="*/ 180 w 187"/>
                <a:gd name="T61" fmla="*/ 93 h 236"/>
                <a:gd name="T62" fmla="*/ 182 w 187"/>
                <a:gd name="T63" fmla="*/ 69 h 236"/>
                <a:gd name="T64" fmla="*/ 183 w 187"/>
                <a:gd name="T65" fmla="*/ 49 h 236"/>
                <a:gd name="T66" fmla="*/ 184 w 187"/>
                <a:gd name="T67" fmla="*/ 29 h 236"/>
                <a:gd name="T68" fmla="*/ 187 w 187"/>
                <a:gd name="T69" fmla="*/ 13 h 236"/>
                <a:gd name="T70" fmla="*/ 172 w 187"/>
                <a:gd name="T71" fmla="*/ 2 h 236"/>
                <a:gd name="T72" fmla="*/ 154 w 187"/>
                <a:gd name="T73" fmla="*/ 2 h 236"/>
                <a:gd name="T74" fmla="*/ 137 w 187"/>
                <a:gd name="T75" fmla="*/ 2 h 236"/>
                <a:gd name="T76" fmla="*/ 121 w 187"/>
                <a:gd name="T77" fmla="*/ 2 h 236"/>
                <a:gd name="T78" fmla="*/ 106 w 187"/>
                <a:gd name="T79" fmla="*/ 2 h 236"/>
                <a:gd name="T80" fmla="*/ 91 w 187"/>
                <a:gd name="T81" fmla="*/ 2 h 236"/>
                <a:gd name="T82" fmla="*/ 76 w 187"/>
                <a:gd name="T83" fmla="*/ 0 h 236"/>
                <a:gd name="T84" fmla="*/ 60 w 187"/>
                <a:gd name="T85" fmla="*/ 0 h 236"/>
                <a:gd name="T86" fmla="*/ 44 w 187"/>
                <a:gd name="T87" fmla="*/ 0 h 236"/>
                <a:gd name="T88" fmla="*/ 27 w 187"/>
                <a:gd name="T89" fmla="*/ 0 h 236"/>
                <a:gd name="T90" fmla="*/ 10 w 187"/>
                <a:gd name="T9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" h="236">
                  <a:moveTo>
                    <a:pt x="4" y="0"/>
                  </a:moveTo>
                  <a:lnTo>
                    <a:pt x="1" y="3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5" y="14"/>
                  </a:lnTo>
                  <a:lnTo>
                    <a:pt x="12" y="13"/>
                  </a:lnTo>
                  <a:lnTo>
                    <a:pt x="19" y="13"/>
                  </a:lnTo>
                  <a:lnTo>
                    <a:pt x="26" y="13"/>
                  </a:lnTo>
                  <a:lnTo>
                    <a:pt x="30" y="11"/>
                  </a:lnTo>
                  <a:lnTo>
                    <a:pt x="37" y="11"/>
                  </a:lnTo>
                  <a:lnTo>
                    <a:pt x="43" y="11"/>
                  </a:lnTo>
                  <a:lnTo>
                    <a:pt x="49" y="11"/>
                  </a:lnTo>
                  <a:lnTo>
                    <a:pt x="54" y="11"/>
                  </a:lnTo>
                  <a:lnTo>
                    <a:pt x="59" y="11"/>
                  </a:lnTo>
                  <a:lnTo>
                    <a:pt x="65" y="11"/>
                  </a:lnTo>
                  <a:lnTo>
                    <a:pt x="69" y="11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84" y="11"/>
                  </a:lnTo>
                  <a:lnTo>
                    <a:pt x="89" y="11"/>
                  </a:lnTo>
                  <a:lnTo>
                    <a:pt x="93" y="11"/>
                  </a:lnTo>
                  <a:lnTo>
                    <a:pt x="98" y="11"/>
                  </a:lnTo>
                  <a:lnTo>
                    <a:pt x="103" y="11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7" y="11"/>
                  </a:lnTo>
                  <a:lnTo>
                    <a:pt x="122" y="11"/>
                  </a:lnTo>
                  <a:lnTo>
                    <a:pt x="126" y="11"/>
                  </a:lnTo>
                  <a:lnTo>
                    <a:pt x="132" y="11"/>
                  </a:lnTo>
                  <a:lnTo>
                    <a:pt x="137" y="11"/>
                  </a:lnTo>
                  <a:lnTo>
                    <a:pt x="142" y="11"/>
                  </a:lnTo>
                  <a:lnTo>
                    <a:pt x="147" y="11"/>
                  </a:lnTo>
                  <a:lnTo>
                    <a:pt x="153" y="11"/>
                  </a:lnTo>
                  <a:lnTo>
                    <a:pt x="160" y="11"/>
                  </a:lnTo>
                  <a:lnTo>
                    <a:pt x="165" y="11"/>
                  </a:lnTo>
                  <a:lnTo>
                    <a:pt x="172" y="13"/>
                  </a:lnTo>
                  <a:lnTo>
                    <a:pt x="171" y="17"/>
                  </a:lnTo>
                  <a:lnTo>
                    <a:pt x="171" y="24"/>
                  </a:lnTo>
                  <a:lnTo>
                    <a:pt x="171" y="29"/>
                  </a:lnTo>
                  <a:lnTo>
                    <a:pt x="171" y="38"/>
                  </a:lnTo>
                  <a:lnTo>
                    <a:pt x="171" y="43"/>
                  </a:lnTo>
                  <a:lnTo>
                    <a:pt x="171" y="50"/>
                  </a:lnTo>
                  <a:lnTo>
                    <a:pt x="171" y="57"/>
                  </a:lnTo>
                  <a:lnTo>
                    <a:pt x="171" y="65"/>
                  </a:lnTo>
                  <a:lnTo>
                    <a:pt x="169" y="72"/>
                  </a:lnTo>
                  <a:lnTo>
                    <a:pt x="169" y="78"/>
                  </a:lnTo>
                  <a:lnTo>
                    <a:pt x="168" y="84"/>
                  </a:lnTo>
                  <a:lnTo>
                    <a:pt x="168" y="93"/>
                  </a:lnTo>
                  <a:lnTo>
                    <a:pt x="168" y="100"/>
                  </a:lnTo>
                  <a:lnTo>
                    <a:pt x="168" y="106"/>
                  </a:lnTo>
                  <a:lnTo>
                    <a:pt x="168" y="115"/>
                  </a:lnTo>
                  <a:lnTo>
                    <a:pt x="168" y="122"/>
                  </a:lnTo>
                  <a:lnTo>
                    <a:pt x="168" y="129"/>
                  </a:lnTo>
                  <a:lnTo>
                    <a:pt x="168" y="137"/>
                  </a:lnTo>
                  <a:lnTo>
                    <a:pt x="168" y="144"/>
                  </a:lnTo>
                  <a:lnTo>
                    <a:pt x="168" y="151"/>
                  </a:lnTo>
                  <a:lnTo>
                    <a:pt x="168" y="159"/>
                  </a:lnTo>
                  <a:lnTo>
                    <a:pt x="168" y="166"/>
                  </a:lnTo>
                  <a:lnTo>
                    <a:pt x="168" y="174"/>
                  </a:lnTo>
                  <a:lnTo>
                    <a:pt x="168" y="181"/>
                  </a:lnTo>
                  <a:lnTo>
                    <a:pt x="168" y="188"/>
                  </a:lnTo>
                  <a:lnTo>
                    <a:pt x="168" y="195"/>
                  </a:lnTo>
                  <a:lnTo>
                    <a:pt x="168" y="202"/>
                  </a:lnTo>
                  <a:lnTo>
                    <a:pt x="168" y="210"/>
                  </a:lnTo>
                  <a:lnTo>
                    <a:pt x="168" y="215"/>
                  </a:lnTo>
                  <a:lnTo>
                    <a:pt x="169" y="222"/>
                  </a:lnTo>
                  <a:lnTo>
                    <a:pt x="171" y="229"/>
                  </a:lnTo>
                  <a:lnTo>
                    <a:pt x="172" y="236"/>
                  </a:lnTo>
                  <a:lnTo>
                    <a:pt x="173" y="235"/>
                  </a:lnTo>
                  <a:lnTo>
                    <a:pt x="176" y="235"/>
                  </a:lnTo>
                  <a:lnTo>
                    <a:pt x="179" y="236"/>
                  </a:lnTo>
                  <a:lnTo>
                    <a:pt x="182" y="236"/>
                  </a:lnTo>
                  <a:lnTo>
                    <a:pt x="180" y="230"/>
                  </a:lnTo>
                  <a:lnTo>
                    <a:pt x="180" y="224"/>
                  </a:lnTo>
                  <a:lnTo>
                    <a:pt x="180" y="217"/>
                  </a:lnTo>
                  <a:lnTo>
                    <a:pt x="180" y="210"/>
                  </a:lnTo>
                  <a:lnTo>
                    <a:pt x="180" y="203"/>
                  </a:lnTo>
                  <a:lnTo>
                    <a:pt x="180" y="196"/>
                  </a:lnTo>
                  <a:lnTo>
                    <a:pt x="180" y="189"/>
                  </a:lnTo>
                  <a:lnTo>
                    <a:pt x="180" y="182"/>
                  </a:lnTo>
                  <a:lnTo>
                    <a:pt x="180" y="174"/>
                  </a:lnTo>
                  <a:lnTo>
                    <a:pt x="180" y="167"/>
                  </a:lnTo>
                  <a:lnTo>
                    <a:pt x="180" y="159"/>
                  </a:lnTo>
                  <a:lnTo>
                    <a:pt x="180" y="152"/>
                  </a:lnTo>
                  <a:lnTo>
                    <a:pt x="180" y="145"/>
                  </a:lnTo>
                  <a:lnTo>
                    <a:pt x="180" y="137"/>
                  </a:lnTo>
                  <a:lnTo>
                    <a:pt x="180" y="130"/>
                  </a:lnTo>
                  <a:lnTo>
                    <a:pt x="180" y="122"/>
                  </a:lnTo>
                  <a:lnTo>
                    <a:pt x="180" y="115"/>
                  </a:lnTo>
                  <a:lnTo>
                    <a:pt x="180" y="106"/>
                  </a:lnTo>
                  <a:lnTo>
                    <a:pt x="180" y="100"/>
                  </a:lnTo>
                  <a:lnTo>
                    <a:pt x="180" y="93"/>
                  </a:lnTo>
                  <a:lnTo>
                    <a:pt x="180" y="84"/>
                  </a:lnTo>
                  <a:lnTo>
                    <a:pt x="182" y="78"/>
                  </a:lnTo>
                  <a:lnTo>
                    <a:pt x="182" y="69"/>
                  </a:lnTo>
                  <a:lnTo>
                    <a:pt x="183" y="64"/>
                  </a:lnTo>
                  <a:lnTo>
                    <a:pt x="183" y="56"/>
                  </a:lnTo>
                  <a:lnTo>
                    <a:pt x="183" y="49"/>
                  </a:lnTo>
                  <a:lnTo>
                    <a:pt x="183" y="42"/>
                  </a:lnTo>
                  <a:lnTo>
                    <a:pt x="184" y="36"/>
                  </a:lnTo>
                  <a:lnTo>
                    <a:pt x="184" y="29"/>
                  </a:lnTo>
                  <a:lnTo>
                    <a:pt x="184" y="24"/>
                  </a:lnTo>
                  <a:lnTo>
                    <a:pt x="186" y="17"/>
                  </a:lnTo>
                  <a:lnTo>
                    <a:pt x="187" y="13"/>
                  </a:lnTo>
                  <a:lnTo>
                    <a:pt x="183" y="7"/>
                  </a:lnTo>
                  <a:lnTo>
                    <a:pt x="180" y="2"/>
                  </a:lnTo>
                  <a:lnTo>
                    <a:pt x="172" y="2"/>
                  </a:lnTo>
                  <a:lnTo>
                    <a:pt x="166" y="2"/>
                  </a:lnTo>
                  <a:lnTo>
                    <a:pt x="160" y="2"/>
                  </a:lnTo>
                  <a:lnTo>
                    <a:pt x="154" y="2"/>
                  </a:lnTo>
                  <a:lnTo>
                    <a:pt x="147" y="2"/>
                  </a:lnTo>
                  <a:lnTo>
                    <a:pt x="142" y="2"/>
                  </a:lnTo>
                  <a:lnTo>
                    <a:pt x="137" y="2"/>
                  </a:lnTo>
                  <a:lnTo>
                    <a:pt x="132" y="2"/>
                  </a:lnTo>
                  <a:lnTo>
                    <a:pt x="126" y="2"/>
                  </a:lnTo>
                  <a:lnTo>
                    <a:pt x="121" y="2"/>
                  </a:lnTo>
                  <a:lnTo>
                    <a:pt x="117" y="2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6" y="2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4" name="Freeform 154">
              <a:extLst>
                <a:ext uri="{FF2B5EF4-FFF2-40B4-BE49-F238E27FC236}">
                  <a16:creationId xmlns:a16="http://schemas.microsoft.com/office/drawing/2014/main" id="{5DB0D0D8-4128-4531-A85D-DF5723FA9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2886"/>
              <a:ext cx="143" cy="313"/>
            </a:xfrm>
            <a:custGeom>
              <a:avLst/>
              <a:gdLst>
                <a:gd name="T0" fmla="*/ 1 w 143"/>
                <a:gd name="T1" fmla="*/ 5 h 313"/>
                <a:gd name="T2" fmla="*/ 8 w 143"/>
                <a:gd name="T3" fmla="*/ 11 h 313"/>
                <a:gd name="T4" fmla="*/ 30 w 143"/>
                <a:gd name="T5" fmla="*/ 10 h 313"/>
                <a:gd name="T6" fmla="*/ 48 w 143"/>
                <a:gd name="T7" fmla="*/ 10 h 313"/>
                <a:gd name="T8" fmla="*/ 64 w 143"/>
                <a:gd name="T9" fmla="*/ 10 h 313"/>
                <a:gd name="T10" fmla="*/ 81 w 143"/>
                <a:gd name="T11" fmla="*/ 11 h 313"/>
                <a:gd name="T12" fmla="*/ 95 w 143"/>
                <a:gd name="T13" fmla="*/ 11 h 313"/>
                <a:gd name="T14" fmla="*/ 110 w 143"/>
                <a:gd name="T15" fmla="*/ 11 h 313"/>
                <a:gd name="T16" fmla="*/ 117 w 143"/>
                <a:gd name="T17" fmla="*/ 23 h 313"/>
                <a:gd name="T18" fmla="*/ 117 w 143"/>
                <a:gd name="T19" fmla="*/ 47 h 313"/>
                <a:gd name="T20" fmla="*/ 118 w 143"/>
                <a:gd name="T21" fmla="*/ 66 h 313"/>
                <a:gd name="T22" fmla="*/ 118 w 143"/>
                <a:gd name="T23" fmla="*/ 80 h 313"/>
                <a:gd name="T24" fmla="*/ 118 w 143"/>
                <a:gd name="T25" fmla="*/ 95 h 313"/>
                <a:gd name="T26" fmla="*/ 119 w 143"/>
                <a:gd name="T27" fmla="*/ 110 h 313"/>
                <a:gd name="T28" fmla="*/ 121 w 143"/>
                <a:gd name="T29" fmla="*/ 127 h 313"/>
                <a:gd name="T30" fmla="*/ 121 w 143"/>
                <a:gd name="T31" fmla="*/ 142 h 313"/>
                <a:gd name="T32" fmla="*/ 122 w 143"/>
                <a:gd name="T33" fmla="*/ 160 h 313"/>
                <a:gd name="T34" fmla="*/ 122 w 143"/>
                <a:gd name="T35" fmla="*/ 175 h 313"/>
                <a:gd name="T36" fmla="*/ 125 w 143"/>
                <a:gd name="T37" fmla="*/ 191 h 313"/>
                <a:gd name="T38" fmla="*/ 125 w 143"/>
                <a:gd name="T39" fmla="*/ 208 h 313"/>
                <a:gd name="T40" fmla="*/ 126 w 143"/>
                <a:gd name="T41" fmla="*/ 225 h 313"/>
                <a:gd name="T42" fmla="*/ 128 w 143"/>
                <a:gd name="T43" fmla="*/ 240 h 313"/>
                <a:gd name="T44" fmla="*/ 129 w 143"/>
                <a:gd name="T45" fmla="*/ 253 h 313"/>
                <a:gd name="T46" fmla="*/ 130 w 143"/>
                <a:gd name="T47" fmla="*/ 273 h 313"/>
                <a:gd name="T48" fmla="*/ 133 w 143"/>
                <a:gd name="T49" fmla="*/ 298 h 313"/>
                <a:gd name="T50" fmla="*/ 143 w 143"/>
                <a:gd name="T51" fmla="*/ 311 h 313"/>
                <a:gd name="T52" fmla="*/ 141 w 143"/>
                <a:gd name="T53" fmla="*/ 289 h 313"/>
                <a:gd name="T54" fmla="*/ 140 w 143"/>
                <a:gd name="T55" fmla="*/ 264 h 313"/>
                <a:gd name="T56" fmla="*/ 139 w 143"/>
                <a:gd name="T57" fmla="*/ 249 h 313"/>
                <a:gd name="T58" fmla="*/ 139 w 143"/>
                <a:gd name="T59" fmla="*/ 234 h 313"/>
                <a:gd name="T60" fmla="*/ 137 w 143"/>
                <a:gd name="T61" fmla="*/ 219 h 313"/>
                <a:gd name="T62" fmla="*/ 137 w 143"/>
                <a:gd name="T63" fmla="*/ 202 h 313"/>
                <a:gd name="T64" fmla="*/ 135 w 143"/>
                <a:gd name="T65" fmla="*/ 186 h 313"/>
                <a:gd name="T66" fmla="*/ 135 w 143"/>
                <a:gd name="T67" fmla="*/ 169 h 313"/>
                <a:gd name="T68" fmla="*/ 133 w 143"/>
                <a:gd name="T69" fmla="*/ 153 h 313"/>
                <a:gd name="T70" fmla="*/ 133 w 143"/>
                <a:gd name="T71" fmla="*/ 136 h 313"/>
                <a:gd name="T72" fmla="*/ 132 w 143"/>
                <a:gd name="T73" fmla="*/ 120 h 313"/>
                <a:gd name="T74" fmla="*/ 130 w 143"/>
                <a:gd name="T75" fmla="*/ 103 h 313"/>
                <a:gd name="T76" fmla="*/ 130 w 143"/>
                <a:gd name="T77" fmla="*/ 88 h 313"/>
                <a:gd name="T78" fmla="*/ 130 w 143"/>
                <a:gd name="T79" fmla="*/ 73 h 313"/>
                <a:gd name="T80" fmla="*/ 130 w 143"/>
                <a:gd name="T81" fmla="*/ 58 h 313"/>
                <a:gd name="T82" fmla="*/ 130 w 143"/>
                <a:gd name="T83" fmla="*/ 37 h 313"/>
                <a:gd name="T84" fmla="*/ 132 w 143"/>
                <a:gd name="T85" fmla="*/ 15 h 313"/>
                <a:gd name="T86" fmla="*/ 126 w 143"/>
                <a:gd name="T87" fmla="*/ 1 h 313"/>
                <a:gd name="T88" fmla="*/ 108 w 143"/>
                <a:gd name="T89" fmla="*/ 1 h 313"/>
                <a:gd name="T90" fmla="*/ 93 w 143"/>
                <a:gd name="T91" fmla="*/ 1 h 313"/>
                <a:gd name="T92" fmla="*/ 80 w 143"/>
                <a:gd name="T93" fmla="*/ 1 h 313"/>
                <a:gd name="T94" fmla="*/ 66 w 143"/>
                <a:gd name="T95" fmla="*/ 1 h 313"/>
                <a:gd name="T96" fmla="*/ 49 w 143"/>
                <a:gd name="T97" fmla="*/ 0 h 313"/>
                <a:gd name="T98" fmla="*/ 36 w 143"/>
                <a:gd name="T99" fmla="*/ 0 h 313"/>
                <a:gd name="T100" fmla="*/ 23 w 143"/>
                <a:gd name="T101" fmla="*/ 0 h 313"/>
                <a:gd name="T102" fmla="*/ 7 w 143"/>
                <a:gd name="T103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313">
                  <a:moveTo>
                    <a:pt x="7" y="0"/>
                  </a:moveTo>
                  <a:lnTo>
                    <a:pt x="4" y="1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8" y="11"/>
                  </a:lnTo>
                  <a:lnTo>
                    <a:pt x="16" y="10"/>
                  </a:lnTo>
                  <a:lnTo>
                    <a:pt x="23" y="10"/>
                  </a:lnTo>
                  <a:lnTo>
                    <a:pt x="30" y="10"/>
                  </a:lnTo>
                  <a:lnTo>
                    <a:pt x="36" y="10"/>
                  </a:lnTo>
                  <a:lnTo>
                    <a:pt x="41" y="10"/>
                  </a:lnTo>
                  <a:lnTo>
                    <a:pt x="48" y="10"/>
                  </a:lnTo>
                  <a:lnTo>
                    <a:pt x="53" y="10"/>
                  </a:lnTo>
                  <a:lnTo>
                    <a:pt x="58" y="10"/>
                  </a:lnTo>
                  <a:lnTo>
                    <a:pt x="64" y="10"/>
                  </a:lnTo>
                  <a:lnTo>
                    <a:pt x="71" y="10"/>
                  </a:lnTo>
                  <a:lnTo>
                    <a:pt x="78" y="11"/>
                  </a:lnTo>
                  <a:lnTo>
                    <a:pt x="81" y="11"/>
                  </a:lnTo>
                  <a:lnTo>
                    <a:pt x="85" y="11"/>
                  </a:lnTo>
                  <a:lnTo>
                    <a:pt x="89" y="11"/>
                  </a:lnTo>
                  <a:lnTo>
                    <a:pt x="95" y="11"/>
                  </a:lnTo>
                  <a:lnTo>
                    <a:pt x="100" y="11"/>
                  </a:lnTo>
                  <a:lnTo>
                    <a:pt x="104" y="11"/>
                  </a:lnTo>
                  <a:lnTo>
                    <a:pt x="110" y="11"/>
                  </a:lnTo>
                  <a:lnTo>
                    <a:pt x="117" y="11"/>
                  </a:lnTo>
                  <a:lnTo>
                    <a:pt x="117" y="16"/>
                  </a:lnTo>
                  <a:lnTo>
                    <a:pt x="117" y="23"/>
                  </a:lnTo>
                  <a:lnTo>
                    <a:pt x="117" y="32"/>
                  </a:lnTo>
                  <a:lnTo>
                    <a:pt x="117" y="40"/>
                  </a:lnTo>
                  <a:lnTo>
                    <a:pt x="117" y="47"/>
                  </a:lnTo>
                  <a:lnTo>
                    <a:pt x="117" y="56"/>
                  </a:lnTo>
                  <a:lnTo>
                    <a:pt x="117" y="61"/>
                  </a:lnTo>
                  <a:lnTo>
                    <a:pt x="118" y="66"/>
                  </a:lnTo>
                  <a:lnTo>
                    <a:pt x="118" y="70"/>
                  </a:lnTo>
                  <a:lnTo>
                    <a:pt x="118" y="76"/>
                  </a:lnTo>
                  <a:lnTo>
                    <a:pt x="118" y="80"/>
                  </a:lnTo>
                  <a:lnTo>
                    <a:pt x="118" y="84"/>
                  </a:lnTo>
                  <a:lnTo>
                    <a:pt x="118" y="90"/>
                  </a:lnTo>
                  <a:lnTo>
                    <a:pt x="118" y="95"/>
                  </a:lnTo>
                  <a:lnTo>
                    <a:pt x="118" y="99"/>
                  </a:lnTo>
                  <a:lnTo>
                    <a:pt x="119" y="106"/>
                  </a:lnTo>
                  <a:lnTo>
                    <a:pt x="119" y="110"/>
                  </a:lnTo>
                  <a:lnTo>
                    <a:pt x="121" y="116"/>
                  </a:lnTo>
                  <a:lnTo>
                    <a:pt x="121" y="121"/>
                  </a:lnTo>
                  <a:lnTo>
                    <a:pt x="121" y="127"/>
                  </a:lnTo>
                  <a:lnTo>
                    <a:pt x="121" y="131"/>
                  </a:lnTo>
                  <a:lnTo>
                    <a:pt x="121" y="136"/>
                  </a:lnTo>
                  <a:lnTo>
                    <a:pt x="121" y="142"/>
                  </a:lnTo>
                  <a:lnTo>
                    <a:pt x="122" y="147"/>
                  </a:lnTo>
                  <a:lnTo>
                    <a:pt x="122" y="153"/>
                  </a:lnTo>
                  <a:lnTo>
                    <a:pt x="122" y="160"/>
                  </a:lnTo>
                  <a:lnTo>
                    <a:pt x="122" y="164"/>
                  </a:lnTo>
                  <a:lnTo>
                    <a:pt x="122" y="169"/>
                  </a:lnTo>
                  <a:lnTo>
                    <a:pt x="122" y="175"/>
                  </a:lnTo>
                  <a:lnTo>
                    <a:pt x="124" y="180"/>
                  </a:lnTo>
                  <a:lnTo>
                    <a:pt x="124" y="186"/>
                  </a:lnTo>
                  <a:lnTo>
                    <a:pt x="125" y="191"/>
                  </a:lnTo>
                  <a:lnTo>
                    <a:pt x="125" y="197"/>
                  </a:lnTo>
                  <a:lnTo>
                    <a:pt x="125" y="202"/>
                  </a:lnTo>
                  <a:lnTo>
                    <a:pt x="125" y="208"/>
                  </a:lnTo>
                  <a:lnTo>
                    <a:pt x="125" y="213"/>
                  </a:lnTo>
                  <a:lnTo>
                    <a:pt x="125" y="219"/>
                  </a:lnTo>
                  <a:lnTo>
                    <a:pt x="126" y="225"/>
                  </a:lnTo>
                  <a:lnTo>
                    <a:pt x="126" y="229"/>
                  </a:lnTo>
                  <a:lnTo>
                    <a:pt x="126" y="234"/>
                  </a:lnTo>
                  <a:lnTo>
                    <a:pt x="128" y="240"/>
                  </a:lnTo>
                  <a:lnTo>
                    <a:pt x="129" y="245"/>
                  </a:lnTo>
                  <a:lnTo>
                    <a:pt x="129" y="249"/>
                  </a:lnTo>
                  <a:lnTo>
                    <a:pt x="129" y="253"/>
                  </a:lnTo>
                  <a:lnTo>
                    <a:pt x="129" y="259"/>
                  </a:lnTo>
                  <a:lnTo>
                    <a:pt x="129" y="264"/>
                  </a:lnTo>
                  <a:lnTo>
                    <a:pt x="130" y="273"/>
                  </a:lnTo>
                  <a:lnTo>
                    <a:pt x="130" y="281"/>
                  </a:lnTo>
                  <a:lnTo>
                    <a:pt x="130" y="289"/>
                  </a:lnTo>
                  <a:lnTo>
                    <a:pt x="133" y="298"/>
                  </a:lnTo>
                  <a:lnTo>
                    <a:pt x="133" y="306"/>
                  </a:lnTo>
                  <a:lnTo>
                    <a:pt x="135" y="313"/>
                  </a:lnTo>
                  <a:lnTo>
                    <a:pt x="143" y="311"/>
                  </a:lnTo>
                  <a:lnTo>
                    <a:pt x="141" y="304"/>
                  </a:lnTo>
                  <a:lnTo>
                    <a:pt x="141" y="298"/>
                  </a:lnTo>
                  <a:lnTo>
                    <a:pt x="141" y="289"/>
                  </a:lnTo>
                  <a:lnTo>
                    <a:pt x="141" y="281"/>
                  </a:lnTo>
                  <a:lnTo>
                    <a:pt x="140" y="273"/>
                  </a:lnTo>
                  <a:lnTo>
                    <a:pt x="140" y="264"/>
                  </a:lnTo>
                  <a:lnTo>
                    <a:pt x="139" y="259"/>
                  </a:lnTo>
                  <a:lnTo>
                    <a:pt x="139" y="253"/>
                  </a:lnTo>
                  <a:lnTo>
                    <a:pt x="139" y="249"/>
                  </a:lnTo>
                  <a:lnTo>
                    <a:pt x="139" y="245"/>
                  </a:lnTo>
                  <a:lnTo>
                    <a:pt x="139" y="240"/>
                  </a:lnTo>
                  <a:lnTo>
                    <a:pt x="139" y="234"/>
                  </a:lnTo>
                  <a:lnTo>
                    <a:pt x="137" y="229"/>
                  </a:lnTo>
                  <a:lnTo>
                    <a:pt x="137" y="225"/>
                  </a:lnTo>
                  <a:lnTo>
                    <a:pt x="137" y="219"/>
                  </a:lnTo>
                  <a:lnTo>
                    <a:pt x="137" y="213"/>
                  </a:lnTo>
                  <a:lnTo>
                    <a:pt x="137" y="208"/>
                  </a:lnTo>
                  <a:lnTo>
                    <a:pt x="137" y="202"/>
                  </a:lnTo>
                  <a:lnTo>
                    <a:pt x="136" y="197"/>
                  </a:lnTo>
                  <a:lnTo>
                    <a:pt x="136" y="191"/>
                  </a:lnTo>
                  <a:lnTo>
                    <a:pt x="135" y="186"/>
                  </a:lnTo>
                  <a:lnTo>
                    <a:pt x="135" y="180"/>
                  </a:lnTo>
                  <a:lnTo>
                    <a:pt x="135" y="175"/>
                  </a:lnTo>
                  <a:lnTo>
                    <a:pt x="135" y="169"/>
                  </a:lnTo>
                  <a:lnTo>
                    <a:pt x="135" y="164"/>
                  </a:lnTo>
                  <a:lnTo>
                    <a:pt x="135" y="160"/>
                  </a:lnTo>
                  <a:lnTo>
                    <a:pt x="133" y="153"/>
                  </a:lnTo>
                  <a:lnTo>
                    <a:pt x="133" y="147"/>
                  </a:lnTo>
                  <a:lnTo>
                    <a:pt x="133" y="142"/>
                  </a:lnTo>
                  <a:lnTo>
                    <a:pt x="133" y="136"/>
                  </a:lnTo>
                  <a:lnTo>
                    <a:pt x="132" y="131"/>
                  </a:lnTo>
                  <a:lnTo>
                    <a:pt x="132" y="125"/>
                  </a:lnTo>
                  <a:lnTo>
                    <a:pt x="132" y="120"/>
                  </a:lnTo>
                  <a:lnTo>
                    <a:pt x="132" y="114"/>
                  </a:lnTo>
                  <a:lnTo>
                    <a:pt x="130" y="109"/>
                  </a:lnTo>
                  <a:lnTo>
                    <a:pt x="130" y="103"/>
                  </a:lnTo>
                  <a:lnTo>
                    <a:pt x="130" y="98"/>
                  </a:lnTo>
                  <a:lnTo>
                    <a:pt x="130" y="92"/>
                  </a:lnTo>
                  <a:lnTo>
                    <a:pt x="130" y="88"/>
                  </a:lnTo>
                  <a:lnTo>
                    <a:pt x="130" y="83"/>
                  </a:lnTo>
                  <a:lnTo>
                    <a:pt x="130" y="78"/>
                  </a:lnTo>
                  <a:lnTo>
                    <a:pt x="130" y="73"/>
                  </a:lnTo>
                  <a:lnTo>
                    <a:pt x="130" y="67"/>
                  </a:lnTo>
                  <a:lnTo>
                    <a:pt x="130" y="63"/>
                  </a:lnTo>
                  <a:lnTo>
                    <a:pt x="130" y="58"/>
                  </a:lnTo>
                  <a:lnTo>
                    <a:pt x="130" y="54"/>
                  </a:lnTo>
                  <a:lnTo>
                    <a:pt x="130" y="44"/>
                  </a:lnTo>
                  <a:lnTo>
                    <a:pt x="130" y="37"/>
                  </a:lnTo>
                  <a:lnTo>
                    <a:pt x="130" y="29"/>
                  </a:lnTo>
                  <a:lnTo>
                    <a:pt x="130" y="22"/>
                  </a:lnTo>
                  <a:lnTo>
                    <a:pt x="132" y="15"/>
                  </a:lnTo>
                  <a:lnTo>
                    <a:pt x="133" y="10"/>
                  </a:lnTo>
                  <a:lnTo>
                    <a:pt x="129" y="5"/>
                  </a:lnTo>
                  <a:lnTo>
                    <a:pt x="126" y="1"/>
                  </a:lnTo>
                  <a:lnTo>
                    <a:pt x="118" y="1"/>
                  </a:lnTo>
                  <a:lnTo>
                    <a:pt x="113" y="1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97" y="1"/>
                  </a:lnTo>
                  <a:lnTo>
                    <a:pt x="93" y="1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0" y="1"/>
                  </a:lnTo>
                  <a:lnTo>
                    <a:pt x="74" y="1"/>
                  </a:lnTo>
                  <a:lnTo>
                    <a:pt x="70" y="1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5" name="Freeform 155">
              <a:extLst>
                <a:ext uri="{FF2B5EF4-FFF2-40B4-BE49-F238E27FC236}">
                  <a16:creationId xmlns:a16="http://schemas.microsoft.com/office/drawing/2014/main" id="{AE535745-2C49-4D4A-963E-C7FEF3F4C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069"/>
              <a:ext cx="286" cy="123"/>
            </a:xfrm>
            <a:custGeom>
              <a:avLst/>
              <a:gdLst>
                <a:gd name="T0" fmla="*/ 0 w 286"/>
                <a:gd name="T1" fmla="*/ 7 h 123"/>
                <a:gd name="T2" fmla="*/ 11 w 286"/>
                <a:gd name="T3" fmla="*/ 15 h 123"/>
                <a:gd name="T4" fmla="*/ 20 w 286"/>
                <a:gd name="T5" fmla="*/ 23 h 123"/>
                <a:gd name="T6" fmla="*/ 30 w 286"/>
                <a:gd name="T7" fmla="*/ 32 h 123"/>
                <a:gd name="T8" fmla="*/ 41 w 286"/>
                <a:gd name="T9" fmla="*/ 40 h 123"/>
                <a:gd name="T10" fmla="*/ 50 w 286"/>
                <a:gd name="T11" fmla="*/ 47 h 123"/>
                <a:gd name="T12" fmla="*/ 60 w 286"/>
                <a:gd name="T13" fmla="*/ 55 h 123"/>
                <a:gd name="T14" fmla="*/ 71 w 286"/>
                <a:gd name="T15" fmla="*/ 61 h 123"/>
                <a:gd name="T16" fmla="*/ 81 w 286"/>
                <a:gd name="T17" fmla="*/ 67 h 123"/>
                <a:gd name="T18" fmla="*/ 90 w 286"/>
                <a:gd name="T19" fmla="*/ 72 h 123"/>
                <a:gd name="T20" fmla="*/ 100 w 286"/>
                <a:gd name="T21" fmla="*/ 77 h 123"/>
                <a:gd name="T22" fmla="*/ 108 w 286"/>
                <a:gd name="T23" fmla="*/ 83 h 123"/>
                <a:gd name="T24" fmla="*/ 119 w 286"/>
                <a:gd name="T25" fmla="*/ 87 h 123"/>
                <a:gd name="T26" fmla="*/ 128 w 286"/>
                <a:gd name="T27" fmla="*/ 91 h 123"/>
                <a:gd name="T28" fmla="*/ 137 w 286"/>
                <a:gd name="T29" fmla="*/ 95 h 123"/>
                <a:gd name="T30" fmla="*/ 145 w 286"/>
                <a:gd name="T31" fmla="*/ 98 h 123"/>
                <a:gd name="T32" fmla="*/ 156 w 286"/>
                <a:gd name="T33" fmla="*/ 102 h 123"/>
                <a:gd name="T34" fmla="*/ 173 w 286"/>
                <a:gd name="T35" fmla="*/ 106 h 123"/>
                <a:gd name="T36" fmla="*/ 189 w 286"/>
                <a:gd name="T37" fmla="*/ 112 h 123"/>
                <a:gd name="T38" fmla="*/ 206 w 286"/>
                <a:gd name="T39" fmla="*/ 113 h 123"/>
                <a:gd name="T40" fmla="*/ 222 w 286"/>
                <a:gd name="T41" fmla="*/ 117 h 123"/>
                <a:gd name="T42" fmla="*/ 238 w 286"/>
                <a:gd name="T43" fmla="*/ 118 h 123"/>
                <a:gd name="T44" fmla="*/ 253 w 286"/>
                <a:gd name="T45" fmla="*/ 120 h 123"/>
                <a:gd name="T46" fmla="*/ 266 w 286"/>
                <a:gd name="T47" fmla="*/ 121 h 123"/>
                <a:gd name="T48" fmla="*/ 282 w 286"/>
                <a:gd name="T49" fmla="*/ 123 h 123"/>
                <a:gd name="T50" fmla="*/ 279 w 286"/>
                <a:gd name="T51" fmla="*/ 113 h 123"/>
                <a:gd name="T52" fmla="*/ 265 w 286"/>
                <a:gd name="T53" fmla="*/ 113 h 123"/>
                <a:gd name="T54" fmla="*/ 250 w 286"/>
                <a:gd name="T55" fmla="*/ 112 h 123"/>
                <a:gd name="T56" fmla="*/ 233 w 286"/>
                <a:gd name="T57" fmla="*/ 109 h 123"/>
                <a:gd name="T58" fmla="*/ 217 w 286"/>
                <a:gd name="T59" fmla="*/ 107 h 123"/>
                <a:gd name="T60" fmla="*/ 199 w 286"/>
                <a:gd name="T61" fmla="*/ 103 h 123"/>
                <a:gd name="T62" fmla="*/ 184 w 286"/>
                <a:gd name="T63" fmla="*/ 101 h 123"/>
                <a:gd name="T64" fmla="*/ 169 w 286"/>
                <a:gd name="T65" fmla="*/ 98 h 123"/>
                <a:gd name="T66" fmla="*/ 158 w 286"/>
                <a:gd name="T67" fmla="*/ 95 h 123"/>
                <a:gd name="T68" fmla="*/ 145 w 286"/>
                <a:gd name="T69" fmla="*/ 91 h 123"/>
                <a:gd name="T70" fmla="*/ 134 w 286"/>
                <a:gd name="T71" fmla="*/ 85 h 123"/>
                <a:gd name="T72" fmla="*/ 123 w 286"/>
                <a:gd name="T73" fmla="*/ 81 h 123"/>
                <a:gd name="T74" fmla="*/ 114 w 286"/>
                <a:gd name="T75" fmla="*/ 77 h 123"/>
                <a:gd name="T76" fmla="*/ 104 w 286"/>
                <a:gd name="T77" fmla="*/ 72 h 123"/>
                <a:gd name="T78" fmla="*/ 95 w 286"/>
                <a:gd name="T79" fmla="*/ 67 h 123"/>
                <a:gd name="T80" fmla="*/ 85 w 286"/>
                <a:gd name="T81" fmla="*/ 62 h 123"/>
                <a:gd name="T82" fmla="*/ 75 w 286"/>
                <a:gd name="T83" fmla="*/ 56 h 123"/>
                <a:gd name="T84" fmla="*/ 66 w 286"/>
                <a:gd name="T85" fmla="*/ 50 h 123"/>
                <a:gd name="T86" fmla="*/ 56 w 286"/>
                <a:gd name="T87" fmla="*/ 43 h 123"/>
                <a:gd name="T88" fmla="*/ 48 w 286"/>
                <a:gd name="T89" fmla="*/ 36 h 123"/>
                <a:gd name="T90" fmla="*/ 38 w 286"/>
                <a:gd name="T91" fmla="*/ 29 h 123"/>
                <a:gd name="T92" fmla="*/ 28 w 286"/>
                <a:gd name="T93" fmla="*/ 21 h 123"/>
                <a:gd name="T94" fmla="*/ 19 w 286"/>
                <a:gd name="T95" fmla="*/ 12 h 123"/>
                <a:gd name="T96" fmla="*/ 8 w 286"/>
                <a:gd name="T97" fmla="*/ 4 h 123"/>
                <a:gd name="T98" fmla="*/ 4 w 286"/>
                <a:gd name="T9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6" h="123">
                  <a:moveTo>
                    <a:pt x="4" y="0"/>
                  </a:moveTo>
                  <a:lnTo>
                    <a:pt x="0" y="7"/>
                  </a:lnTo>
                  <a:lnTo>
                    <a:pt x="5" y="11"/>
                  </a:lnTo>
                  <a:lnTo>
                    <a:pt x="11" y="15"/>
                  </a:lnTo>
                  <a:lnTo>
                    <a:pt x="15" y="19"/>
                  </a:lnTo>
                  <a:lnTo>
                    <a:pt x="20" y="23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5" y="36"/>
                  </a:lnTo>
                  <a:lnTo>
                    <a:pt x="41" y="40"/>
                  </a:lnTo>
                  <a:lnTo>
                    <a:pt x="46" y="44"/>
                  </a:lnTo>
                  <a:lnTo>
                    <a:pt x="50" y="47"/>
                  </a:lnTo>
                  <a:lnTo>
                    <a:pt x="56" y="51"/>
                  </a:lnTo>
                  <a:lnTo>
                    <a:pt x="60" y="55"/>
                  </a:lnTo>
                  <a:lnTo>
                    <a:pt x="66" y="56"/>
                  </a:lnTo>
                  <a:lnTo>
                    <a:pt x="71" y="61"/>
                  </a:lnTo>
                  <a:lnTo>
                    <a:pt x="75" y="63"/>
                  </a:lnTo>
                  <a:lnTo>
                    <a:pt x="81" y="67"/>
                  </a:lnTo>
                  <a:lnTo>
                    <a:pt x="86" y="69"/>
                  </a:lnTo>
                  <a:lnTo>
                    <a:pt x="90" y="72"/>
                  </a:lnTo>
                  <a:lnTo>
                    <a:pt x="95" y="74"/>
                  </a:lnTo>
                  <a:lnTo>
                    <a:pt x="100" y="77"/>
                  </a:lnTo>
                  <a:lnTo>
                    <a:pt x="104" y="80"/>
                  </a:lnTo>
                  <a:lnTo>
                    <a:pt x="108" y="83"/>
                  </a:lnTo>
                  <a:lnTo>
                    <a:pt x="114" y="84"/>
                  </a:lnTo>
                  <a:lnTo>
                    <a:pt x="119" y="87"/>
                  </a:lnTo>
                  <a:lnTo>
                    <a:pt x="123" y="88"/>
                  </a:lnTo>
                  <a:lnTo>
                    <a:pt x="128" y="91"/>
                  </a:lnTo>
                  <a:lnTo>
                    <a:pt x="132" y="92"/>
                  </a:lnTo>
                  <a:lnTo>
                    <a:pt x="137" y="95"/>
                  </a:lnTo>
                  <a:lnTo>
                    <a:pt x="141" y="96"/>
                  </a:lnTo>
                  <a:lnTo>
                    <a:pt x="145" y="98"/>
                  </a:lnTo>
                  <a:lnTo>
                    <a:pt x="151" y="99"/>
                  </a:lnTo>
                  <a:lnTo>
                    <a:pt x="156" y="102"/>
                  </a:lnTo>
                  <a:lnTo>
                    <a:pt x="165" y="103"/>
                  </a:lnTo>
                  <a:lnTo>
                    <a:pt x="173" y="106"/>
                  </a:lnTo>
                  <a:lnTo>
                    <a:pt x="181" y="109"/>
                  </a:lnTo>
                  <a:lnTo>
                    <a:pt x="189" y="112"/>
                  </a:lnTo>
                  <a:lnTo>
                    <a:pt x="198" y="112"/>
                  </a:lnTo>
                  <a:lnTo>
                    <a:pt x="206" y="113"/>
                  </a:lnTo>
                  <a:lnTo>
                    <a:pt x="214" y="116"/>
                  </a:lnTo>
                  <a:lnTo>
                    <a:pt x="222" y="117"/>
                  </a:lnTo>
                  <a:lnTo>
                    <a:pt x="229" y="117"/>
                  </a:lnTo>
                  <a:lnTo>
                    <a:pt x="238" y="118"/>
                  </a:lnTo>
                  <a:lnTo>
                    <a:pt x="244" y="120"/>
                  </a:lnTo>
                  <a:lnTo>
                    <a:pt x="253" y="120"/>
                  </a:lnTo>
                  <a:lnTo>
                    <a:pt x="260" y="120"/>
                  </a:lnTo>
                  <a:lnTo>
                    <a:pt x="266" y="121"/>
                  </a:lnTo>
                  <a:lnTo>
                    <a:pt x="275" y="121"/>
                  </a:lnTo>
                  <a:lnTo>
                    <a:pt x="282" y="123"/>
                  </a:lnTo>
                  <a:lnTo>
                    <a:pt x="286" y="114"/>
                  </a:lnTo>
                  <a:lnTo>
                    <a:pt x="279" y="113"/>
                  </a:lnTo>
                  <a:lnTo>
                    <a:pt x="273" y="113"/>
                  </a:lnTo>
                  <a:lnTo>
                    <a:pt x="265" y="113"/>
                  </a:lnTo>
                  <a:lnTo>
                    <a:pt x="258" y="113"/>
                  </a:lnTo>
                  <a:lnTo>
                    <a:pt x="250" y="112"/>
                  </a:lnTo>
                  <a:lnTo>
                    <a:pt x="242" y="110"/>
                  </a:lnTo>
                  <a:lnTo>
                    <a:pt x="233" y="109"/>
                  </a:lnTo>
                  <a:lnTo>
                    <a:pt x="225" y="109"/>
                  </a:lnTo>
                  <a:lnTo>
                    <a:pt x="217" y="107"/>
                  </a:lnTo>
                  <a:lnTo>
                    <a:pt x="209" y="105"/>
                  </a:lnTo>
                  <a:lnTo>
                    <a:pt x="199" y="103"/>
                  </a:lnTo>
                  <a:lnTo>
                    <a:pt x="192" y="103"/>
                  </a:lnTo>
                  <a:lnTo>
                    <a:pt x="184" y="101"/>
                  </a:lnTo>
                  <a:lnTo>
                    <a:pt x="177" y="99"/>
                  </a:lnTo>
                  <a:lnTo>
                    <a:pt x="169" y="98"/>
                  </a:lnTo>
                  <a:lnTo>
                    <a:pt x="165" y="96"/>
                  </a:lnTo>
                  <a:lnTo>
                    <a:pt x="158" y="95"/>
                  </a:lnTo>
                  <a:lnTo>
                    <a:pt x="152" y="92"/>
                  </a:lnTo>
                  <a:lnTo>
                    <a:pt x="145" y="91"/>
                  </a:lnTo>
                  <a:lnTo>
                    <a:pt x="140" y="88"/>
                  </a:lnTo>
                  <a:lnTo>
                    <a:pt x="134" y="85"/>
                  </a:lnTo>
                  <a:lnTo>
                    <a:pt x="129" y="84"/>
                  </a:lnTo>
                  <a:lnTo>
                    <a:pt x="123" y="81"/>
                  </a:lnTo>
                  <a:lnTo>
                    <a:pt x="119" y="80"/>
                  </a:lnTo>
                  <a:lnTo>
                    <a:pt x="114" y="77"/>
                  </a:lnTo>
                  <a:lnTo>
                    <a:pt x="108" y="74"/>
                  </a:lnTo>
                  <a:lnTo>
                    <a:pt x="104" y="72"/>
                  </a:lnTo>
                  <a:lnTo>
                    <a:pt x="99" y="69"/>
                  </a:lnTo>
                  <a:lnTo>
                    <a:pt x="95" y="67"/>
                  </a:lnTo>
                  <a:lnTo>
                    <a:pt x="89" y="65"/>
                  </a:lnTo>
                  <a:lnTo>
                    <a:pt x="85" y="62"/>
                  </a:lnTo>
                  <a:lnTo>
                    <a:pt x="81" y="59"/>
                  </a:lnTo>
                  <a:lnTo>
                    <a:pt x="75" y="56"/>
                  </a:lnTo>
                  <a:lnTo>
                    <a:pt x="71" y="52"/>
                  </a:lnTo>
                  <a:lnTo>
                    <a:pt x="66" y="50"/>
                  </a:lnTo>
                  <a:lnTo>
                    <a:pt x="62" y="47"/>
                  </a:lnTo>
                  <a:lnTo>
                    <a:pt x="56" y="43"/>
                  </a:lnTo>
                  <a:lnTo>
                    <a:pt x="52" y="40"/>
                  </a:lnTo>
                  <a:lnTo>
                    <a:pt x="48" y="36"/>
                  </a:lnTo>
                  <a:lnTo>
                    <a:pt x="44" y="33"/>
                  </a:lnTo>
                  <a:lnTo>
                    <a:pt x="38" y="29"/>
                  </a:lnTo>
                  <a:lnTo>
                    <a:pt x="34" y="25"/>
                  </a:lnTo>
                  <a:lnTo>
                    <a:pt x="28" y="21"/>
                  </a:lnTo>
                  <a:lnTo>
                    <a:pt x="23" y="16"/>
                  </a:lnTo>
                  <a:lnTo>
                    <a:pt x="19" y="12"/>
                  </a:lnTo>
                  <a:lnTo>
                    <a:pt x="13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6" name="Freeform 156">
              <a:extLst>
                <a:ext uri="{FF2B5EF4-FFF2-40B4-BE49-F238E27FC236}">
                  <a16:creationId xmlns:a16="http://schemas.microsoft.com/office/drawing/2014/main" id="{412186E5-4678-46ED-BB60-EB2FB81C0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2198"/>
              <a:ext cx="33" cy="213"/>
            </a:xfrm>
            <a:custGeom>
              <a:avLst/>
              <a:gdLst>
                <a:gd name="T0" fmla="*/ 33 w 33"/>
                <a:gd name="T1" fmla="*/ 16 h 213"/>
                <a:gd name="T2" fmla="*/ 29 w 33"/>
                <a:gd name="T3" fmla="*/ 31 h 213"/>
                <a:gd name="T4" fmla="*/ 29 w 33"/>
                <a:gd name="T5" fmla="*/ 45 h 213"/>
                <a:gd name="T6" fmla="*/ 29 w 33"/>
                <a:gd name="T7" fmla="*/ 53 h 213"/>
                <a:gd name="T8" fmla="*/ 29 w 33"/>
                <a:gd name="T9" fmla="*/ 62 h 213"/>
                <a:gd name="T10" fmla="*/ 29 w 33"/>
                <a:gd name="T11" fmla="*/ 72 h 213"/>
                <a:gd name="T12" fmla="*/ 29 w 33"/>
                <a:gd name="T13" fmla="*/ 80 h 213"/>
                <a:gd name="T14" fmla="*/ 29 w 33"/>
                <a:gd name="T15" fmla="*/ 90 h 213"/>
                <a:gd name="T16" fmla="*/ 30 w 33"/>
                <a:gd name="T17" fmla="*/ 104 h 213"/>
                <a:gd name="T18" fmla="*/ 30 w 33"/>
                <a:gd name="T19" fmla="*/ 120 h 213"/>
                <a:gd name="T20" fmla="*/ 30 w 33"/>
                <a:gd name="T21" fmla="*/ 134 h 213"/>
                <a:gd name="T22" fmla="*/ 30 w 33"/>
                <a:gd name="T23" fmla="*/ 144 h 213"/>
                <a:gd name="T24" fmla="*/ 30 w 33"/>
                <a:gd name="T25" fmla="*/ 152 h 213"/>
                <a:gd name="T26" fmla="*/ 30 w 33"/>
                <a:gd name="T27" fmla="*/ 162 h 213"/>
                <a:gd name="T28" fmla="*/ 29 w 33"/>
                <a:gd name="T29" fmla="*/ 170 h 213"/>
                <a:gd name="T30" fmla="*/ 25 w 33"/>
                <a:gd name="T31" fmla="*/ 182 h 213"/>
                <a:gd name="T32" fmla="*/ 18 w 33"/>
                <a:gd name="T33" fmla="*/ 199 h 213"/>
                <a:gd name="T34" fmla="*/ 14 w 33"/>
                <a:gd name="T35" fmla="*/ 210 h 213"/>
                <a:gd name="T36" fmla="*/ 12 w 33"/>
                <a:gd name="T37" fmla="*/ 211 h 213"/>
                <a:gd name="T38" fmla="*/ 10 w 33"/>
                <a:gd name="T39" fmla="*/ 200 h 213"/>
                <a:gd name="T40" fmla="*/ 4 w 33"/>
                <a:gd name="T41" fmla="*/ 185 h 213"/>
                <a:gd name="T42" fmla="*/ 0 w 33"/>
                <a:gd name="T43" fmla="*/ 173 h 213"/>
                <a:gd name="T44" fmla="*/ 0 w 33"/>
                <a:gd name="T45" fmla="*/ 164 h 213"/>
                <a:gd name="T46" fmla="*/ 0 w 33"/>
                <a:gd name="T47" fmla="*/ 155 h 213"/>
                <a:gd name="T48" fmla="*/ 1 w 33"/>
                <a:gd name="T49" fmla="*/ 145 h 213"/>
                <a:gd name="T50" fmla="*/ 4 w 33"/>
                <a:gd name="T51" fmla="*/ 134 h 213"/>
                <a:gd name="T52" fmla="*/ 5 w 33"/>
                <a:gd name="T53" fmla="*/ 123 h 213"/>
                <a:gd name="T54" fmla="*/ 8 w 33"/>
                <a:gd name="T55" fmla="*/ 111 h 213"/>
                <a:gd name="T56" fmla="*/ 10 w 33"/>
                <a:gd name="T57" fmla="*/ 97 h 213"/>
                <a:gd name="T58" fmla="*/ 12 w 33"/>
                <a:gd name="T59" fmla="*/ 85 h 213"/>
                <a:gd name="T60" fmla="*/ 14 w 33"/>
                <a:gd name="T61" fmla="*/ 72 h 213"/>
                <a:gd name="T62" fmla="*/ 16 w 33"/>
                <a:gd name="T63" fmla="*/ 60 h 213"/>
                <a:gd name="T64" fmla="*/ 18 w 33"/>
                <a:gd name="T65" fmla="*/ 49 h 213"/>
                <a:gd name="T66" fmla="*/ 21 w 33"/>
                <a:gd name="T67" fmla="*/ 39 h 213"/>
                <a:gd name="T68" fmla="*/ 22 w 33"/>
                <a:gd name="T69" fmla="*/ 31 h 213"/>
                <a:gd name="T70" fmla="*/ 23 w 33"/>
                <a:gd name="T71" fmla="*/ 24 h 213"/>
                <a:gd name="T72" fmla="*/ 21 w 33"/>
                <a:gd name="T73" fmla="*/ 13 h 213"/>
                <a:gd name="T74" fmla="*/ 33 w 33"/>
                <a:gd name="T75" fmla="*/ 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213">
                  <a:moveTo>
                    <a:pt x="33" y="3"/>
                  </a:moveTo>
                  <a:lnTo>
                    <a:pt x="33" y="16"/>
                  </a:lnTo>
                  <a:lnTo>
                    <a:pt x="29" y="23"/>
                  </a:lnTo>
                  <a:lnTo>
                    <a:pt x="29" y="31"/>
                  </a:lnTo>
                  <a:lnTo>
                    <a:pt x="29" y="40"/>
                  </a:lnTo>
                  <a:lnTo>
                    <a:pt x="29" y="45"/>
                  </a:lnTo>
                  <a:lnTo>
                    <a:pt x="29" y="49"/>
                  </a:lnTo>
                  <a:lnTo>
                    <a:pt x="29" y="53"/>
                  </a:lnTo>
                  <a:lnTo>
                    <a:pt x="29" y="58"/>
                  </a:lnTo>
                  <a:lnTo>
                    <a:pt x="29" y="62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29" y="76"/>
                  </a:lnTo>
                  <a:lnTo>
                    <a:pt x="29" y="80"/>
                  </a:lnTo>
                  <a:lnTo>
                    <a:pt x="29" y="85"/>
                  </a:lnTo>
                  <a:lnTo>
                    <a:pt x="29" y="90"/>
                  </a:lnTo>
                  <a:lnTo>
                    <a:pt x="30" y="96"/>
                  </a:lnTo>
                  <a:lnTo>
                    <a:pt x="30" y="104"/>
                  </a:lnTo>
                  <a:lnTo>
                    <a:pt x="30" y="112"/>
                  </a:lnTo>
                  <a:lnTo>
                    <a:pt x="30" y="120"/>
                  </a:lnTo>
                  <a:lnTo>
                    <a:pt x="30" y="130"/>
                  </a:lnTo>
                  <a:lnTo>
                    <a:pt x="30" y="134"/>
                  </a:lnTo>
                  <a:lnTo>
                    <a:pt x="30" y="140"/>
                  </a:lnTo>
                  <a:lnTo>
                    <a:pt x="30" y="144"/>
                  </a:lnTo>
                  <a:lnTo>
                    <a:pt x="30" y="148"/>
                  </a:lnTo>
                  <a:lnTo>
                    <a:pt x="30" y="152"/>
                  </a:lnTo>
                  <a:lnTo>
                    <a:pt x="30" y="158"/>
                  </a:lnTo>
                  <a:lnTo>
                    <a:pt x="30" y="162"/>
                  </a:lnTo>
                  <a:lnTo>
                    <a:pt x="30" y="167"/>
                  </a:lnTo>
                  <a:lnTo>
                    <a:pt x="29" y="170"/>
                  </a:lnTo>
                  <a:lnTo>
                    <a:pt x="27" y="175"/>
                  </a:lnTo>
                  <a:lnTo>
                    <a:pt x="25" y="182"/>
                  </a:lnTo>
                  <a:lnTo>
                    <a:pt x="22" y="191"/>
                  </a:lnTo>
                  <a:lnTo>
                    <a:pt x="18" y="199"/>
                  </a:lnTo>
                  <a:lnTo>
                    <a:pt x="16" y="206"/>
                  </a:lnTo>
                  <a:lnTo>
                    <a:pt x="14" y="210"/>
                  </a:lnTo>
                  <a:lnTo>
                    <a:pt x="14" y="213"/>
                  </a:lnTo>
                  <a:lnTo>
                    <a:pt x="12" y="211"/>
                  </a:lnTo>
                  <a:lnTo>
                    <a:pt x="12" y="207"/>
                  </a:lnTo>
                  <a:lnTo>
                    <a:pt x="10" y="200"/>
                  </a:lnTo>
                  <a:lnTo>
                    <a:pt x="7" y="193"/>
                  </a:lnTo>
                  <a:lnTo>
                    <a:pt x="4" y="185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0" y="155"/>
                  </a:lnTo>
                  <a:lnTo>
                    <a:pt x="1" y="151"/>
                  </a:lnTo>
                  <a:lnTo>
                    <a:pt x="1" y="145"/>
                  </a:lnTo>
                  <a:lnTo>
                    <a:pt x="4" y="141"/>
                  </a:lnTo>
                  <a:lnTo>
                    <a:pt x="4" y="134"/>
                  </a:lnTo>
                  <a:lnTo>
                    <a:pt x="5" y="129"/>
                  </a:lnTo>
                  <a:lnTo>
                    <a:pt x="5" y="123"/>
                  </a:lnTo>
                  <a:lnTo>
                    <a:pt x="7" y="118"/>
                  </a:lnTo>
                  <a:lnTo>
                    <a:pt x="8" y="111"/>
                  </a:lnTo>
                  <a:lnTo>
                    <a:pt x="10" y="104"/>
                  </a:lnTo>
                  <a:lnTo>
                    <a:pt x="10" y="97"/>
                  </a:lnTo>
                  <a:lnTo>
                    <a:pt x="12" y="91"/>
                  </a:lnTo>
                  <a:lnTo>
                    <a:pt x="12" y="85"/>
                  </a:lnTo>
                  <a:lnTo>
                    <a:pt x="14" y="78"/>
                  </a:lnTo>
                  <a:lnTo>
                    <a:pt x="14" y="72"/>
                  </a:lnTo>
                  <a:lnTo>
                    <a:pt x="16" y="65"/>
                  </a:lnTo>
                  <a:lnTo>
                    <a:pt x="16" y="60"/>
                  </a:lnTo>
                  <a:lnTo>
                    <a:pt x="18" y="53"/>
                  </a:lnTo>
                  <a:lnTo>
                    <a:pt x="18" y="49"/>
                  </a:lnTo>
                  <a:lnTo>
                    <a:pt x="21" y="43"/>
                  </a:lnTo>
                  <a:lnTo>
                    <a:pt x="21" y="39"/>
                  </a:lnTo>
                  <a:lnTo>
                    <a:pt x="21" y="35"/>
                  </a:lnTo>
                  <a:lnTo>
                    <a:pt x="22" y="31"/>
                  </a:lnTo>
                  <a:lnTo>
                    <a:pt x="22" y="28"/>
                  </a:lnTo>
                  <a:lnTo>
                    <a:pt x="23" y="24"/>
                  </a:lnTo>
                  <a:lnTo>
                    <a:pt x="25" y="23"/>
                  </a:lnTo>
                  <a:lnTo>
                    <a:pt x="21" y="13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7" name="Freeform 157">
              <a:extLst>
                <a:ext uri="{FF2B5EF4-FFF2-40B4-BE49-F238E27FC236}">
                  <a16:creationId xmlns:a16="http://schemas.microsoft.com/office/drawing/2014/main" id="{791F92C9-1371-4E17-AAF5-78743EA7B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047"/>
              <a:ext cx="66" cy="77"/>
            </a:xfrm>
            <a:custGeom>
              <a:avLst/>
              <a:gdLst>
                <a:gd name="T0" fmla="*/ 0 w 66"/>
                <a:gd name="T1" fmla="*/ 8 h 77"/>
                <a:gd name="T2" fmla="*/ 3 w 66"/>
                <a:gd name="T3" fmla="*/ 14 h 77"/>
                <a:gd name="T4" fmla="*/ 6 w 66"/>
                <a:gd name="T5" fmla="*/ 21 h 77"/>
                <a:gd name="T6" fmla="*/ 10 w 66"/>
                <a:gd name="T7" fmla="*/ 25 h 77"/>
                <a:gd name="T8" fmla="*/ 15 w 66"/>
                <a:gd name="T9" fmla="*/ 30 h 77"/>
                <a:gd name="T10" fmla="*/ 21 w 66"/>
                <a:gd name="T11" fmla="*/ 33 h 77"/>
                <a:gd name="T12" fmla="*/ 28 w 66"/>
                <a:gd name="T13" fmla="*/ 37 h 77"/>
                <a:gd name="T14" fmla="*/ 34 w 66"/>
                <a:gd name="T15" fmla="*/ 40 h 77"/>
                <a:gd name="T16" fmla="*/ 41 w 66"/>
                <a:gd name="T17" fmla="*/ 44 h 77"/>
                <a:gd name="T18" fmla="*/ 47 w 66"/>
                <a:gd name="T19" fmla="*/ 51 h 77"/>
                <a:gd name="T20" fmla="*/ 54 w 66"/>
                <a:gd name="T21" fmla="*/ 58 h 77"/>
                <a:gd name="T22" fmla="*/ 56 w 66"/>
                <a:gd name="T23" fmla="*/ 62 h 77"/>
                <a:gd name="T24" fmla="*/ 61 w 66"/>
                <a:gd name="T25" fmla="*/ 66 h 77"/>
                <a:gd name="T26" fmla="*/ 63 w 66"/>
                <a:gd name="T27" fmla="*/ 72 h 77"/>
                <a:gd name="T28" fmla="*/ 66 w 66"/>
                <a:gd name="T29" fmla="*/ 77 h 77"/>
                <a:gd name="T30" fmla="*/ 58 w 66"/>
                <a:gd name="T31" fmla="*/ 52 h 77"/>
                <a:gd name="T32" fmla="*/ 44 w 66"/>
                <a:gd name="T33" fmla="*/ 37 h 77"/>
                <a:gd name="T34" fmla="*/ 37 w 66"/>
                <a:gd name="T35" fmla="*/ 34 h 77"/>
                <a:gd name="T36" fmla="*/ 33 w 66"/>
                <a:gd name="T37" fmla="*/ 33 h 77"/>
                <a:gd name="T38" fmla="*/ 28 w 66"/>
                <a:gd name="T39" fmla="*/ 30 h 77"/>
                <a:gd name="T40" fmla="*/ 22 w 66"/>
                <a:gd name="T41" fmla="*/ 27 h 77"/>
                <a:gd name="T42" fmla="*/ 17 w 66"/>
                <a:gd name="T43" fmla="*/ 23 h 77"/>
                <a:gd name="T44" fmla="*/ 12 w 66"/>
                <a:gd name="T45" fmla="*/ 19 h 77"/>
                <a:gd name="T46" fmla="*/ 8 w 66"/>
                <a:gd name="T47" fmla="*/ 15 h 77"/>
                <a:gd name="T48" fmla="*/ 7 w 66"/>
                <a:gd name="T49" fmla="*/ 11 h 77"/>
                <a:gd name="T50" fmla="*/ 12 w 66"/>
                <a:gd name="T51" fmla="*/ 8 h 77"/>
                <a:gd name="T52" fmla="*/ 19 w 66"/>
                <a:gd name="T53" fmla="*/ 8 h 77"/>
                <a:gd name="T54" fmla="*/ 26 w 66"/>
                <a:gd name="T55" fmla="*/ 8 h 77"/>
                <a:gd name="T56" fmla="*/ 33 w 66"/>
                <a:gd name="T57" fmla="*/ 10 h 77"/>
                <a:gd name="T58" fmla="*/ 37 w 66"/>
                <a:gd name="T59" fmla="*/ 11 h 77"/>
                <a:gd name="T60" fmla="*/ 44 w 66"/>
                <a:gd name="T61" fmla="*/ 15 h 77"/>
                <a:gd name="T62" fmla="*/ 48 w 66"/>
                <a:gd name="T63" fmla="*/ 21 h 77"/>
                <a:gd name="T64" fmla="*/ 50 w 66"/>
                <a:gd name="T65" fmla="*/ 29 h 77"/>
                <a:gd name="T66" fmla="*/ 52 w 66"/>
                <a:gd name="T67" fmla="*/ 30 h 77"/>
                <a:gd name="T68" fmla="*/ 55 w 66"/>
                <a:gd name="T69" fmla="*/ 32 h 77"/>
                <a:gd name="T70" fmla="*/ 56 w 66"/>
                <a:gd name="T71" fmla="*/ 27 h 77"/>
                <a:gd name="T72" fmla="*/ 56 w 66"/>
                <a:gd name="T73" fmla="*/ 23 h 77"/>
                <a:gd name="T74" fmla="*/ 55 w 66"/>
                <a:gd name="T75" fmla="*/ 18 h 77"/>
                <a:gd name="T76" fmla="*/ 52 w 66"/>
                <a:gd name="T77" fmla="*/ 14 h 77"/>
                <a:gd name="T78" fmla="*/ 48 w 66"/>
                <a:gd name="T79" fmla="*/ 10 h 77"/>
                <a:gd name="T80" fmla="*/ 44 w 66"/>
                <a:gd name="T81" fmla="*/ 5 h 77"/>
                <a:gd name="T82" fmla="*/ 39 w 66"/>
                <a:gd name="T83" fmla="*/ 3 h 77"/>
                <a:gd name="T84" fmla="*/ 36 w 66"/>
                <a:gd name="T85" fmla="*/ 1 h 77"/>
                <a:gd name="T86" fmla="*/ 29 w 66"/>
                <a:gd name="T87" fmla="*/ 0 h 77"/>
                <a:gd name="T88" fmla="*/ 23 w 66"/>
                <a:gd name="T89" fmla="*/ 0 h 77"/>
                <a:gd name="T90" fmla="*/ 17 w 66"/>
                <a:gd name="T91" fmla="*/ 1 h 77"/>
                <a:gd name="T92" fmla="*/ 12 w 66"/>
                <a:gd name="T93" fmla="*/ 3 h 77"/>
                <a:gd name="T94" fmla="*/ 7 w 66"/>
                <a:gd name="T95" fmla="*/ 4 h 77"/>
                <a:gd name="T96" fmla="*/ 4 w 66"/>
                <a:gd name="T97" fmla="*/ 5 h 77"/>
                <a:gd name="T98" fmla="*/ 0 w 66"/>
                <a:gd name="T99" fmla="*/ 7 h 77"/>
                <a:gd name="T100" fmla="*/ 0 w 66"/>
                <a:gd name="T101" fmla="*/ 8 h 77"/>
                <a:gd name="T102" fmla="*/ 0 w 66"/>
                <a:gd name="T103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" h="77">
                  <a:moveTo>
                    <a:pt x="0" y="8"/>
                  </a:moveTo>
                  <a:lnTo>
                    <a:pt x="3" y="14"/>
                  </a:lnTo>
                  <a:lnTo>
                    <a:pt x="6" y="21"/>
                  </a:lnTo>
                  <a:lnTo>
                    <a:pt x="10" y="25"/>
                  </a:lnTo>
                  <a:lnTo>
                    <a:pt x="15" y="30"/>
                  </a:lnTo>
                  <a:lnTo>
                    <a:pt x="21" y="33"/>
                  </a:lnTo>
                  <a:lnTo>
                    <a:pt x="28" y="37"/>
                  </a:lnTo>
                  <a:lnTo>
                    <a:pt x="34" y="40"/>
                  </a:lnTo>
                  <a:lnTo>
                    <a:pt x="41" y="44"/>
                  </a:lnTo>
                  <a:lnTo>
                    <a:pt x="47" y="51"/>
                  </a:lnTo>
                  <a:lnTo>
                    <a:pt x="54" y="58"/>
                  </a:lnTo>
                  <a:lnTo>
                    <a:pt x="56" y="62"/>
                  </a:lnTo>
                  <a:lnTo>
                    <a:pt x="61" y="66"/>
                  </a:lnTo>
                  <a:lnTo>
                    <a:pt x="63" y="72"/>
                  </a:lnTo>
                  <a:lnTo>
                    <a:pt x="66" y="77"/>
                  </a:lnTo>
                  <a:lnTo>
                    <a:pt x="58" y="52"/>
                  </a:lnTo>
                  <a:lnTo>
                    <a:pt x="44" y="37"/>
                  </a:lnTo>
                  <a:lnTo>
                    <a:pt x="37" y="34"/>
                  </a:lnTo>
                  <a:lnTo>
                    <a:pt x="33" y="33"/>
                  </a:lnTo>
                  <a:lnTo>
                    <a:pt x="28" y="30"/>
                  </a:lnTo>
                  <a:lnTo>
                    <a:pt x="22" y="27"/>
                  </a:lnTo>
                  <a:lnTo>
                    <a:pt x="17" y="23"/>
                  </a:lnTo>
                  <a:lnTo>
                    <a:pt x="12" y="19"/>
                  </a:lnTo>
                  <a:lnTo>
                    <a:pt x="8" y="15"/>
                  </a:lnTo>
                  <a:lnTo>
                    <a:pt x="7" y="11"/>
                  </a:lnTo>
                  <a:lnTo>
                    <a:pt x="12" y="8"/>
                  </a:lnTo>
                  <a:lnTo>
                    <a:pt x="19" y="8"/>
                  </a:lnTo>
                  <a:lnTo>
                    <a:pt x="26" y="8"/>
                  </a:lnTo>
                  <a:lnTo>
                    <a:pt x="33" y="10"/>
                  </a:lnTo>
                  <a:lnTo>
                    <a:pt x="37" y="11"/>
                  </a:lnTo>
                  <a:lnTo>
                    <a:pt x="44" y="15"/>
                  </a:lnTo>
                  <a:lnTo>
                    <a:pt x="48" y="21"/>
                  </a:lnTo>
                  <a:lnTo>
                    <a:pt x="50" y="29"/>
                  </a:lnTo>
                  <a:lnTo>
                    <a:pt x="52" y="30"/>
                  </a:lnTo>
                  <a:lnTo>
                    <a:pt x="55" y="32"/>
                  </a:lnTo>
                  <a:lnTo>
                    <a:pt x="56" y="27"/>
                  </a:lnTo>
                  <a:lnTo>
                    <a:pt x="56" y="23"/>
                  </a:lnTo>
                  <a:lnTo>
                    <a:pt x="55" y="18"/>
                  </a:lnTo>
                  <a:lnTo>
                    <a:pt x="52" y="14"/>
                  </a:lnTo>
                  <a:lnTo>
                    <a:pt x="48" y="10"/>
                  </a:lnTo>
                  <a:lnTo>
                    <a:pt x="44" y="5"/>
                  </a:lnTo>
                  <a:lnTo>
                    <a:pt x="39" y="3"/>
                  </a:lnTo>
                  <a:lnTo>
                    <a:pt x="36" y="1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2" y="3"/>
                  </a:lnTo>
                  <a:lnTo>
                    <a:pt x="7" y="4"/>
                  </a:lnTo>
                  <a:lnTo>
                    <a:pt x="4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8" name="Freeform 158">
              <a:extLst>
                <a:ext uri="{FF2B5EF4-FFF2-40B4-BE49-F238E27FC236}">
                  <a16:creationId xmlns:a16="http://schemas.microsoft.com/office/drawing/2014/main" id="{37D60E12-1890-470B-8CAC-DA51149C6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" y="1793"/>
              <a:ext cx="281" cy="258"/>
            </a:xfrm>
            <a:custGeom>
              <a:avLst/>
              <a:gdLst>
                <a:gd name="T0" fmla="*/ 281 w 281"/>
                <a:gd name="T1" fmla="*/ 257 h 258"/>
                <a:gd name="T2" fmla="*/ 8 w 281"/>
                <a:gd name="T3" fmla="*/ 0 h 258"/>
                <a:gd name="T4" fmla="*/ 0 w 281"/>
                <a:gd name="T5" fmla="*/ 2 h 258"/>
                <a:gd name="T6" fmla="*/ 272 w 281"/>
                <a:gd name="T7" fmla="*/ 258 h 258"/>
                <a:gd name="T8" fmla="*/ 281 w 281"/>
                <a:gd name="T9" fmla="*/ 257 h 258"/>
                <a:gd name="T10" fmla="*/ 281 w 281"/>
                <a:gd name="T11" fmla="*/ 25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258">
                  <a:moveTo>
                    <a:pt x="281" y="257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272" y="258"/>
                  </a:lnTo>
                  <a:lnTo>
                    <a:pt x="281" y="257"/>
                  </a:lnTo>
                  <a:lnTo>
                    <a:pt x="281" y="2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9" name="Freeform 159">
              <a:extLst>
                <a:ext uri="{FF2B5EF4-FFF2-40B4-BE49-F238E27FC236}">
                  <a16:creationId xmlns:a16="http://schemas.microsoft.com/office/drawing/2014/main" id="{B9C6F57A-BB23-4074-965E-7EEBCBC2C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2134"/>
              <a:ext cx="83" cy="41"/>
            </a:xfrm>
            <a:custGeom>
              <a:avLst/>
              <a:gdLst>
                <a:gd name="T0" fmla="*/ 39 w 83"/>
                <a:gd name="T1" fmla="*/ 0 h 41"/>
                <a:gd name="T2" fmla="*/ 33 w 83"/>
                <a:gd name="T3" fmla="*/ 0 h 41"/>
                <a:gd name="T4" fmla="*/ 28 w 83"/>
                <a:gd name="T5" fmla="*/ 0 h 41"/>
                <a:gd name="T6" fmla="*/ 22 w 83"/>
                <a:gd name="T7" fmla="*/ 0 h 41"/>
                <a:gd name="T8" fmla="*/ 17 w 83"/>
                <a:gd name="T9" fmla="*/ 0 h 41"/>
                <a:gd name="T10" fmla="*/ 11 w 83"/>
                <a:gd name="T11" fmla="*/ 0 h 41"/>
                <a:gd name="T12" fmla="*/ 7 w 83"/>
                <a:gd name="T13" fmla="*/ 4 h 41"/>
                <a:gd name="T14" fmla="*/ 3 w 83"/>
                <a:gd name="T15" fmla="*/ 7 h 41"/>
                <a:gd name="T16" fmla="*/ 1 w 83"/>
                <a:gd name="T17" fmla="*/ 13 h 41"/>
                <a:gd name="T18" fmla="*/ 0 w 83"/>
                <a:gd name="T19" fmla="*/ 19 h 41"/>
                <a:gd name="T20" fmla="*/ 0 w 83"/>
                <a:gd name="T21" fmla="*/ 23 h 41"/>
                <a:gd name="T22" fmla="*/ 1 w 83"/>
                <a:gd name="T23" fmla="*/ 27 h 41"/>
                <a:gd name="T24" fmla="*/ 6 w 83"/>
                <a:gd name="T25" fmla="*/ 33 h 41"/>
                <a:gd name="T26" fmla="*/ 8 w 83"/>
                <a:gd name="T27" fmla="*/ 36 h 41"/>
                <a:gd name="T28" fmla="*/ 14 w 83"/>
                <a:gd name="T29" fmla="*/ 38 h 41"/>
                <a:gd name="T30" fmla="*/ 18 w 83"/>
                <a:gd name="T31" fmla="*/ 38 h 41"/>
                <a:gd name="T32" fmla="*/ 25 w 83"/>
                <a:gd name="T33" fmla="*/ 40 h 41"/>
                <a:gd name="T34" fmla="*/ 32 w 83"/>
                <a:gd name="T35" fmla="*/ 40 h 41"/>
                <a:gd name="T36" fmla="*/ 39 w 83"/>
                <a:gd name="T37" fmla="*/ 40 h 41"/>
                <a:gd name="T38" fmla="*/ 43 w 83"/>
                <a:gd name="T39" fmla="*/ 40 h 41"/>
                <a:gd name="T40" fmla="*/ 47 w 83"/>
                <a:gd name="T41" fmla="*/ 40 h 41"/>
                <a:gd name="T42" fmla="*/ 51 w 83"/>
                <a:gd name="T43" fmla="*/ 40 h 41"/>
                <a:gd name="T44" fmla="*/ 57 w 83"/>
                <a:gd name="T45" fmla="*/ 41 h 41"/>
                <a:gd name="T46" fmla="*/ 63 w 83"/>
                <a:gd name="T47" fmla="*/ 40 h 41"/>
                <a:gd name="T48" fmla="*/ 73 w 83"/>
                <a:gd name="T49" fmla="*/ 38 h 41"/>
                <a:gd name="T50" fmla="*/ 76 w 83"/>
                <a:gd name="T51" fmla="*/ 36 h 41"/>
                <a:gd name="T52" fmla="*/ 79 w 83"/>
                <a:gd name="T53" fmla="*/ 33 h 41"/>
                <a:gd name="T54" fmla="*/ 81 w 83"/>
                <a:gd name="T55" fmla="*/ 30 h 41"/>
                <a:gd name="T56" fmla="*/ 83 w 83"/>
                <a:gd name="T57" fmla="*/ 26 h 41"/>
                <a:gd name="T58" fmla="*/ 81 w 83"/>
                <a:gd name="T59" fmla="*/ 18 h 41"/>
                <a:gd name="T60" fmla="*/ 79 w 83"/>
                <a:gd name="T61" fmla="*/ 12 h 41"/>
                <a:gd name="T62" fmla="*/ 74 w 83"/>
                <a:gd name="T63" fmla="*/ 8 h 41"/>
                <a:gd name="T64" fmla="*/ 70 w 83"/>
                <a:gd name="T65" fmla="*/ 5 h 41"/>
                <a:gd name="T66" fmla="*/ 63 w 83"/>
                <a:gd name="T67" fmla="*/ 2 h 41"/>
                <a:gd name="T68" fmla="*/ 59 w 83"/>
                <a:gd name="T69" fmla="*/ 2 h 41"/>
                <a:gd name="T70" fmla="*/ 54 w 83"/>
                <a:gd name="T71" fmla="*/ 1 h 41"/>
                <a:gd name="T72" fmla="*/ 48 w 83"/>
                <a:gd name="T73" fmla="*/ 1 h 41"/>
                <a:gd name="T74" fmla="*/ 45 w 83"/>
                <a:gd name="T75" fmla="*/ 0 h 41"/>
                <a:gd name="T76" fmla="*/ 43 w 83"/>
                <a:gd name="T77" fmla="*/ 0 h 41"/>
                <a:gd name="T78" fmla="*/ 40 w 83"/>
                <a:gd name="T79" fmla="*/ 0 h 41"/>
                <a:gd name="T80" fmla="*/ 39 w 83"/>
                <a:gd name="T81" fmla="*/ 0 h 41"/>
                <a:gd name="T82" fmla="*/ 39 w 83"/>
                <a:gd name="T8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41">
                  <a:moveTo>
                    <a:pt x="39" y="0"/>
                  </a:move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3" y="7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4" y="38"/>
                  </a:lnTo>
                  <a:lnTo>
                    <a:pt x="18" y="38"/>
                  </a:lnTo>
                  <a:lnTo>
                    <a:pt x="25" y="40"/>
                  </a:lnTo>
                  <a:lnTo>
                    <a:pt x="32" y="40"/>
                  </a:lnTo>
                  <a:lnTo>
                    <a:pt x="39" y="40"/>
                  </a:lnTo>
                  <a:lnTo>
                    <a:pt x="43" y="40"/>
                  </a:lnTo>
                  <a:lnTo>
                    <a:pt x="47" y="40"/>
                  </a:lnTo>
                  <a:lnTo>
                    <a:pt x="51" y="40"/>
                  </a:lnTo>
                  <a:lnTo>
                    <a:pt x="57" y="41"/>
                  </a:lnTo>
                  <a:lnTo>
                    <a:pt x="63" y="40"/>
                  </a:lnTo>
                  <a:lnTo>
                    <a:pt x="73" y="38"/>
                  </a:lnTo>
                  <a:lnTo>
                    <a:pt x="76" y="36"/>
                  </a:lnTo>
                  <a:lnTo>
                    <a:pt x="79" y="33"/>
                  </a:lnTo>
                  <a:lnTo>
                    <a:pt x="81" y="30"/>
                  </a:lnTo>
                  <a:lnTo>
                    <a:pt x="83" y="26"/>
                  </a:lnTo>
                  <a:lnTo>
                    <a:pt x="81" y="18"/>
                  </a:lnTo>
                  <a:lnTo>
                    <a:pt x="79" y="12"/>
                  </a:lnTo>
                  <a:lnTo>
                    <a:pt x="74" y="8"/>
                  </a:lnTo>
                  <a:lnTo>
                    <a:pt x="70" y="5"/>
                  </a:lnTo>
                  <a:lnTo>
                    <a:pt x="63" y="2"/>
                  </a:lnTo>
                  <a:lnTo>
                    <a:pt x="59" y="2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0" name="Freeform 160">
              <a:extLst>
                <a:ext uri="{FF2B5EF4-FFF2-40B4-BE49-F238E27FC236}">
                  <a16:creationId xmlns:a16="http://schemas.microsoft.com/office/drawing/2014/main" id="{0ECCDC1B-0184-417F-9A4D-D39DD8FA5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145"/>
              <a:ext cx="76" cy="115"/>
            </a:xfrm>
            <a:custGeom>
              <a:avLst/>
              <a:gdLst>
                <a:gd name="T0" fmla="*/ 11 w 76"/>
                <a:gd name="T1" fmla="*/ 115 h 115"/>
                <a:gd name="T2" fmla="*/ 10 w 76"/>
                <a:gd name="T3" fmla="*/ 110 h 115"/>
                <a:gd name="T4" fmla="*/ 10 w 76"/>
                <a:gd name="T5" fmla="*/ 106 h 115"/>
                <a:gd name="T6" fmla="*/ 10 w 76"/>
                <a:gd name="T7" fmla="*/ 100 h 115"/>
                <a:gd name="T8" fmla="*/ 10 w 76"/>
                <a:gd name="T9" fmla="*/ 96 h 115"/>
                <a:gd name="T10" fmla="*/ 8 w 76"/>
                <a:gd name="T11" fmla="*/ 89 h 115"/>
                <a:gd name="T12" fmla="*/ 8 w 76"/>
                <a:gd name="T13" fmla="*/ 85 h 115"/>
                <a:gd name="T14" fmla="*/ 8 w 76"/>
                <a:gd name="T15" fmla="*/ 80 h 115"/>
                <a:gd name="T16" fmla="*/ 8 w 76"/>
                <a:gd name="T17" fmla="*/ 74 h 115"/>
                <a:gd name="T18" fmla="*/ 8 w 76"/>
                <a:gd name="T19" fmla="*/ 69 h 115"/>
                <a:gd name="T20" fmla="*/ 8 w 76"/>
                <a:gd name="T21" fmla="*/ 64 h 115"/>
                <a:gd name="T22" fmla="*/ 8 w 76"/>
                <a:gd name="T23" fmla="*/ 59 h 115"/>
                <a:gd name="T24" fmla="*/ 8 w 76"/>
                <a:gd name="T25" fmla="*/ 53 h 115"/>
                <a:gd name="T26" fmla="*/ 8 w 76"/>
                <a:gd name="T27" fmla="*/ 49 h 115"/>
                <a:gd name="T28" fmla="*/ 10 w 76"/>
                <a:gd name="T29" fmla="*/ 45 h 115"/>
                <a:gd name="T30" fmla="*/ 10 w 76"/>
                <a:gd name="T31" fmla="*/ 40 h 115"/>
                <a:gd name="T32" fmla="*/ 11 w 76"/>
                <a:gd name="T33" fmla="*/ 37 h 115"/>
                <a:gd name="T34" fmla="*/ 14 w 76"/>
                <a:gd name="T35" fmla="*/ 27 h 115"/>
                <a:gd name="T36" fmla="*/ 18 w 76"/>
                <a:gd name="T37" fmla="*/ 20 h 115"/>
                <a:gd name="T38" fmla="*/ 24 w 76"/>
                <a:gd name="T39" fmla="*/ 15 h 115"/>
                <a:gd name="T40" fmla="*/ 30 w 76"/>
                <a:gd name="T41" fmla="*/ 12 h 115"/>
                <a:gd name="T42" fmla="*/ 35 w 76"/>
                <a:gd name="T43" fmla="*/ 9 h 115"/>
                <a:gd name="T44" fmla="*/ 39 w 76"/>
                <a:gd name="T45" fmla="*/ 8 h 115"/>
                <a:gd name="T46" fmla="*/ 43 w 76"/>
                <a:gd name="T47" fmla="*/ 8 h 115"/>
                <a:gd name="T48" fmla="*/ 48 w 76"/>
                <a:gd name="T49" fmla="*/ 8 h 115"/>
                <a:gd name="T50" fmla="*/ 54 w 76"/>
                <a:gd name="T51" fmla="*/ 8 h 115"/>
                <a:gd name="T52" fmla="*/ 61 w 76"/>
                <a:gd name="T53" fmla="*/ 9 h 115"/>
                <a:gd name="T54" fmla="*/ 68 w 76"/>
                <a:gd name="T55" fmla="*/ 12 h 115"/>
                <a:gd name="T56" fmla="*/ 76 w 76"/>
                <a:gd name="T57" fmla="*/ 15 h 115"/>
                <a:gd name="T58" fmla="*/ 76 w 76"/>
                <a:gd name="T59" fmla="*/ 4 h 115"/>
                <a:gd name="T60" fmla="*/ 66 w 76"/>
                <a:gd name="T61" fmla="*/ 1 h 115"/>
                <a:gd name="T62" fmla="*/ 58 w 76"/>
                <a:gd name="T63" fmla="*/ 1 h 115"/>
                <a:gd name="T64" fmla="*/ 50 w 76"/>
                <a:gd name="T65" fmla="*/ 0 h 115"/>
                <a:gd name="T66" fmla="*/ 43 w 76"/>
                <a:gd name="T67" fmla="*/ 1 h 115"/>
                <a:gd name="T68" fmla="*/ 35 w 76"/>
                <a:gd name="T69" fmla="*/ 1 h 115"/>
                <a:gd name="T70" fmla="*/ 28 w 76"/>
                <a:gd name="T71" fmla="*/ 4 h 115"/>
                <a:gd name="T72" fmla="*/ 22 w 76"/>
                <a:gd name="T73" fmla="*/ 8 h 115"/>
                <a:gd name="T74" fmla="*/ 18 w 76"/>
                <a:gd name="T75" fmla="*/ 12 h 115"/>
                <a:gd name="T76" fmla="*/ 11 w 76"/>
                <a:gd name="T77" fmla="*/ 18 h 115"/>
                <a:gd name="T78" fmla="*/ 7 w 76"/>
                <a:gd name="T79" fmla="*/ 25 h 115"/>
                <a:gd name="T80" fmla="*/ 6 w 76"/>
                <a:gd name="T81" fmla="*/ 29 h 115"/>
                <a:gd name="T82" fmla="*/ 4 w 76"/>
                <a:gd name="T83" fmla="*/ 34 h 115"/>
                <a:gd name="T84" fmla="*/ 3 w 76"/>
                <a:gd name="T85" fmla="*/ 40 h 115"/>
                <a:gd name="T86" fmla="*/ 3 w 76"/>
                <a:gd name="T87" fmla="*/ 45 h 115"/>
                <a:gd name="T88" fmla="*/ 2 w 76"/>
                <a:gd name="T89" fmla="*/ 51 h 115"/>
                <a:gd name="T90" fmla="*/ 0 w 76"/>
                <a:gd name="T91" fmla="*/ 58 h 115"/>
                <a:gd name="T92" fmla="*/ 0 w 76"/>
                <a:gd name="T93" fmla="*/ 64 h 115"/>
                <a:gd name="T94" fmla="*/ 2 w 76"/>
                <a:gd name="T95" fmla="*/ 73 h 115"/>
                <a:gd name="T96" fmla="*/ 2 w 76"/>
                <a:gd name="T97" fmla="*/ 77 h 115"/>
                <a:gd name="T98" fmla="*/ 2 w 76"/>
                <a:gd name="T99" fmla="*/ 81 h 115"/>
                <a:gd name="T100" fmla="*/ 2 w 76"/>
                <a:gd name="T101" fmla="*/ 85 h 115"/>
                <a:gd name="T102" fmla="*/ 2 w 76"/>
                <a:gd name="T103" fmla="*/ 89 h 115"/>
                <a:gd name="T104" fmla="*/ 2 w 76"/>
                <a:gd name="T105" fmla="*/ 93 h 115"/>
                <a:gd name="T106" fmla="*/ 2 w 76"/>
                <a:gd name="T107" fmla="*/ 99 h 115"/>
                <a:gd name="T108" fmla="*/ 3 w 76"/>
                <a:gd name="T109" fmla="*/ 104 h 115"/>
                <a:gd name="T110" fmla="*/ 4 w 76"/>
                <a:gd name="T111" fmla="*/ 109 h 115"/>
                <a:gd name="T112" fmla="*/ 11 w 76"/>
                <a:gd name="T113" fmla="*/ 115 h 115"/>
                <a:gd name="T114" fmla="*/ 11 w 76"/>
                <a:gd name="T11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" h="115">
                  <a:moveTo>
                    <a:pt x="11" y="115"/>
                  </a:moveTo>
                  <a:lnTo>
                    <a:pt x="10" y="110"/>
                  </a:lnTo>
                  <a:lnTo>
                    <a:pt x="10" y="106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8" y="80"/>
                  </a:lnTo>
                  <a:lnTo>
                    <a:pt x="8" y="74"/>
                  </a:lnTo>
                  <a:lnTo>
                    <a:pt x="8" y="69"/>
                  </a:lnTo>
                  <a:lnTo>
                    <a:pt x="8" y="64"/>
                  </a:lnTo>
                  <a:lnTo>
                    <a:pt x="8" y="59"/>
                  </a:lnTo>
                  <a:lnTo>
                    <a:pt x="8" y="53"/>
                  </a:lnTo>
                  <a:lnTo>
                    <a:pt x="8" y="49"/>
                  </a:lnTo>
                  <a:lnTo>
                    <a:pt x="10" y="45"/>
                  </a:lnTo>
                  <a:lnTo>
                    <a:pt x="10" y="40"/>
                  </a:lnTo>
                  <a:lnTo>
                    <a:pt x="11" y="37"/>
                  </a:lnTo>
                  <a:lnTo>
                    <a:pt x="14" y="27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0" y="12"/>
                  </a:lnTo>
                  <a:lnTo>
                    <a:pt x="35" y="9"/>
                  </a:lnTo>
                  <a:lnTo>
                    <a:pt x="39" y="8"/>
                  </a:lnTo>
                  <a:lnTo>
                    <a:pt x="43" y="8"/>
                  </a:lnTo>
                  <a:lnTo>
                    <a:pt x="48" y="8"/>
                  </a:lnTo>
                  <a:lnTo>
                    <a:pt x="54" y="8"/>
                  </a:lnTo>
                  <a:lnTo>
                    <a:pt x="61" y="9"/>
                  </a:lnTo>
                  <a:lnTo>
                    <a:pt x="68" y="12"/>
                  </a:lnTo>
                  <a:lnTo>
                    <a:pt x="76" y="15"/>
                  </a:lnTo>
                  <a:lnTo>
                    <a:pt x="76" y="4"/>
                  </a:lnTo>
                  <a:lnTo>
                    <a:pt x="66" y="1"/>
                  </a:lnTo>
                  <a:lnTo>
                    <a:pt x="58" y="1"/>
                  </a:lnTo>
                  <a:lnTo>
                    <a:pt x="50" y="0"/>
                  </a:lnTo>
                  <a:lnTo>
                    <a:pt x="43" y="1"/>
                  </a:lnTo>
                  <a:lnTo>
                    <a:pt x="35" y="1"/>
                  </a:lnTo>
                  <a:lnTo>
                    <a:pt x="28" y="4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1" y="18"/>
                  </a:lnTo>
                  <a:lnTo>
                    <a:pt x="7" y="25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3" y="40"/>
                  </a:lnTo>
                  <a:lnTo>
                    <a:pt x="3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2" y="73"/>
                  </a:lnTo>
                  <a:lnTo>
                    <a:pt x="2" y="77"/>
                  </a:lnTo>
                  <a:lnTo>
                    <a:pt x="2" y="81"/>
                  </a:lnTo>
                  <a:lnTo>
                    <a:pt x="2" y="85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9"/>
                  </a:lnTo>
                  <a:lnTo>
                    <a:pt x="3" y="104"/>
                  </a:lnTo>
                  <a:lnTo>
                    <a:pt x="4" y="109"/>
                  </a:lnTo>
                  <a:lnTo>
                    <a:pt x="11" y="115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1" name="Freeform 161">
              <a:extLst>
                <a:ext uri="{FF2B5EF4-FFF2-40B4-BE49-F238E27FC236}">
                  <a16:creationId xmlns:a16="http://schemas.microsoft.com/office/drawing/2014/main" id="{F46F702F-2238-4F11-ABED-768081631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2128"/>
              <a:ext cx="96" cy="55"/>
            </a:xfrm>
            <a:custGeom>
              <a:avLst/>
              <a:gdLst>
                <a:gd name="T0" fmla="*/ 58 w 96"/>
                <a:gd name="T1" fmla="*/ 0 h 55"/>
                <a:gd name="T2" fmla="*/ 43 w 96"/>
                <a:gd name="T3" fmla="*/ 0 h 55"/>
                <a:gd name="T4" fmla="*/ 28 w 96"/>
                <a:gd name="T5" fmla="*/ 2 h 55"/>
                <a:gd name="T6" fmla="*/ 14 w 96"/>
                <a:gd name="T7" fmla="*/ 8 h 55"/>
                <a:gd name="T8" fmla="*/ 7 w 96"/>
                <a:gd name="T9" fmla="*/ 15 h 55"/>
                <a:gd name="T10" fmla="*/ 6 w 96"/>
                <a:gd name="T11" fmla="*/ 24 h 55"/>
                <a:gd name="T12" fmla="*/ 8 w 96"/>
                <a:gd name="T13" fmla="*/ 26 h 55"/>
                <a:gd name="T14" fmla="*/ 11 w 96"/>
                <a:gd name="T15" fmla="*/ 18 h 55"/>
                <a:gd name="T16" fmla="*/ 21 w 96"/>
                <a:gd name="T17" fmla="*/ 10 h 55"/>
                <a:gd name="T18" fmla="*/ 36 w 96"/>
                <a:gd name="T19" fmla="*/ 6 h 55"/>
                <a:gd name="T20" fmla="*/ 50 w 96"/>
                <a:gd name="T21" fmla="*/ 6 h 55"/>
                <a:gd name="T22" fmla="*/ 63 w 96"/>
                <a:gd name="T23" fmla="*/ 6 h 55"/>
                <a:gd name="T24" fmla="*/ 76 w 96"/>
                <a:gd name="T25" fmla="*/ 10 h 55"/>
                <a:gd name="T26" fmla="*/ 85 w 96"/>
                <a:gd name="T27" fmla="*/ 18 h 55"/>
                <a:gd name="T28" fmla="*/ 90 w 96"/>
                <a:gd name="T29" fmla="*/ 31 h 55"/>
                <a:gd name="T30" fmla="*/ 83 w 96"/>
                <a:gd name="T31" fmla="*/ 42 h 55"/>
                <a:gd name="T32" fmla="*/ 70 w 96"/>
                <a:gd name="T33" fmla="*/ 47 h 55"/>
                <a:gd name="T34" fmla="*/ 58 w 96"/>
                <a:gd name="T35" fmla="*/ 48 h 55"/>
                <a:gd name="T36" fmla="*/ 44 w 96"/>
                <a:gd name="T37" fmla="*/ 48 h 55"/>
                <a:gd name="T38" fmla="*/ 33 w 96"/>
                <a:gd name="T39" fmla="*/ 48 h 55"/>
                <a:gd name="T40" fmla="*/ 22 w 96"/>
                <a:gd name="T41" fmla="*/ 44 h 55"/>
                <a:gd name="T42" fmla="*/ 11 w 96"/>
                <a:gd name="T43" fmla="*/ 36 h 55"/>
                <a:gd name="T44" fmla="*/ 1 w 96"/>
                <a:gd name="T45" fmla="*/ 29 h 55"/>
                <a:gd name="T46" fmla="*/ 4 w 96"/>
                <a:gd name="T47" fmla="*/ 37 h 55"/>
                <a:gd name="T48" fmla="*/ 18 w 96"/>
                <a:gd name="T49" fmla="*/ 48 h 55"/>
                <a:gd name="T50" fmla="*/ 36 w 96"/>
                <a:gd name="T51" fmla="*/ 53 h 55"/>
                <a:gd name="T52" fmla="*/ 48 w 96"/>
                <a:gd name="T53" fmla="*/ 54 h 55"/>
                <a:gd name="T54" fmla="*/ 58 w 96"/>
                <a:gd name="T55" fmla="*/ 54 h 55"/>
                <a:gd name="T56" fmla="*/ 68 w 96"/>
                <a:gd name="T57" fmla="*/ 54 h 55"/>
                <a:gd name="T58" fmla="*/ 79 w 96"/>
                <a:gd name="T59" fmla="*/ 53 h 55"/>
                <a:gd name="T60" fmla="*/ 88 w 96"/>
                <a:gd name="T61" fmla="*/ 48 h 55"/>
                <a:gd name="T62" fmla="*/ 95 w 96"/>
                <a:gd name="T63" fmla="*/ 39 h 55"/>
                <a:gd name="T64" fmla="*/ 96 w 96"/>
                <a:gd name="T65" fmla="*/ 25 h 55"/>
                <a:gd name="T66" fmla="*/ 91 w 96"/>
                <a:gd name="T67" fmla="*/ 13 h 55"/>
                <a:gd name="T68" fmla="*/ 81 w 96"/>
                <a:gd name="T69" fmla="*/ 6 h 55"/>
                <a:gd name="T70" fmla="*/ 70 w 96"/>
                <a:gd name="T71" fmla="*/ 2 h 55"/>
                <a:gd name="T72" fmla="*/ 66 w 96"/>
                <a:gd name="T7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55">
                  <a:moveTo>
                    <a:pt x="66" y="0"/>
                  </a:moveTo>
                  <a:lnTo>
                    <a:pt x="58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28" y="2"/>
                  </a:lnTo>
                  <a:lnTo>
                    <a:pt x="21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1" y="18"/>
                  </a:lnTo>
                  <a:lnTo>
                    <a:pt x="17" y="14"/>
                  </a:lnTo>
                  <a:lnTo>
                    <a:pt x="21" y="10"/>
                  </a:lnTo>
                  <a:lnTo>
                    <a:pt x="29" y="8"/>
                  </a:lnTo>
                  <a:lnTo>
                    <a:pt x="36" y="6"/>
                  </a:lnTo>
                  <a:lnTo>
                    <a:pt x="43" y="6"/>
                  </a:lnTo>
                  <a:lnTo>
                    <a:pt x="50" y="6"/>
                  </a:lnTo>
                  <a:lnTo>
                    <a:pt x="58" y="6"/>
                  </a:lnTo>
                  <a:lnTo>
                    <a:pt x="63" y="6"/>
                  </a:lnTo>
                  <a:lnTo>
                    <a:pt x="70" y="7"/>
                  </a:lnTo>
                  <a:lnTo>
                    <a:pt x="76" y="10"/>
                  </a:lnTo>
                  <a:lnTo>
                    <a:pt x="81" y="14"/>
                  </a:lnTo>
                  <a:lnTo>
                    <a:pt x="85" y="18"/>
                  </a:lnTo>
                  <a:lnTo>
                    <a:pt x="88" y="24"/>
                  </a:lnTo>
                  <a:lnTo>
                    <a:pt x="90" y="31"/>
                  </a:lnTo>
                  <a:lnTo>
                    <a:pt x="88" y="37"/>
                  </a:lnTo>
                  <a:lnTo>
                    <a:pt x="83" y="42"/>
                  </a:lnTo>
                  <a:lnTo>
                    <a:pt x="77" y="46"/>
                  </a:lnTo>
                  <a:lnTo>
                    <a:pt x="70" y="47"/>
                  </a:lnTo>
                  <a:lnTo>
                    <a:pt x="65" y="48"/>
                  </a:lnTo>
                  <a:lnTo>
                    <a:pt x="58" y="48"/>
                  </a:lnTo>
                  <a:lnTo>
                    <a:pt x="51" y="48"/>
                  </a:lnTo>
                  <a:lnTo>
                    <a:pt x="44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8" y="46"/>
                  </a:lnTo>
                  <a:lnTo>
                    <a:pt x="22" y="44"/>
                  </a:lnTo>
                  <a:lnTo>
                    <a:pt x="19" y="42"/>
                  </a:lnTo>
                  <a:lnTo>
                    <a:pt x="11" y="36"/>
                  </a:lnTo>
                  <a:lnTo>
                    <a:pt x="4" y="28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4" y="37"/>
                  </a:lnTo>
                  <a:lnTo>
                    <a:pt x="11" y="44"/>
                  </a:lnTo>
                  <a:lnTo>
                    <a:pt x="18" y="48"/>
                  </a:lnTo>
                  <a:lnTo>
                    <a:pt x="28" y="51"/>
                  </a:lnTo>
                  <a:lnTo>
                    <a:pt x="36" y="53"/>
                  </a:lnTo>
                  <a:lnTo>
                    <a:pt x="44" y="54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58" y="54"/>
                  </a:lnTo>
                  <a:lnTo>
                    <a:pt x="62" y="55"/>
                  </a:lnTo>
                  <a:lnTo>
                    <a:pt x="68" y="54"/>
                  </a:lnTo>
                  <a:lnTo>
                    <a:pt x="73" y="54"/>
                  </a:lnTo>
                  <a:lnTo>
                    <a:pt x="79" y="53"/>
                  </a:lnTo>
                  <a:lnTo>
                    <a:pt x="84" y="51"/>
                  </a:lnTo>
                  <a:lnTo>
                    <a:pt x="88" y="48"/>
                  </a:lnTo>
                  <a:lnTo>
                    <a:pt x="92" y="44"/>
                  </a:lnTo>
                  <a:lnTo>
                    <a:pt x="95" y="39"/>
                  </a:lnTo>
                  <a:lnTo>
                    <a:pt x="96" y="33"/>
                  </a:lnTo>
                  <a:lnTo>
                    <a:pt x="96" y="25"/>
                  </a:lnTo>
                  <a:lnTo>
                    <a:pt x="94" y="18"/>
                  </a:lnTo>
                  <a:lnTo>
                    <a:pt x="91" y="13"/>
                  </a:lnTo>
                  <a:lnTo>
                    <a:pt x="87" y="10"/>
                  </a:lnTo>
                  <a:lnTo>
                    <a:pt x="81" y="6"/>
                  </a:lnTo>
                  <a:lnTo>
                    <a:pt x="77" y="4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2" name="Freeform 162">
              <a:extLst>
                <a:ext uri="{FF2B5EF4-FFF2-40B4-BE49-F238E27FC236}">
                  <a16:creationId xmlns:a16="http://schemas.microsoft.com/office/drawing/2014/main" id="{5E021943-0BE7-4C94-8F79-E84F34BD1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092"/>
              <a:ext cx="35" cy="43"/>
            </a:xfrm>
            <a:custGeom>
              <a:avLst/>
              <a:gdLst>
                <a:gd name="T0" fmla="*/ 35 w 35"/>
                <a:gd name="T1" fmla="*/ 43 h 43"/>
                <a:gd name="T2" fmla="*/ 31 w 35"/>
                <a:gd name="T3" fmla="*/ 38 h 43"/>
                <a:gd name="T4" fmla="*/ 27 w 35"/>
                <a:gd name="T5" fmla="*/ 33 h 43"/>
                <a:gd name="T6" fmla="*/ 23 w 35"/>
                <a:gd name="T7" fmla="*/ 28 h 43"/>
                <a:gd name="T8" fmla="*/ 20 w 35"/>
                <a:gd name="T9" fmla="*/ 24 h 43"/>
                <a:gd name="T10" fmla="*/ 15 w 35"/>
                <a:gd name="T11" fmla="*/ 17 h 43"/>
                <a:gd name="T12" fmla="*/ 12 w 35"/>
                <a:gd name="T13" fmla="*/ 13 h 43"/>
                <a:gd name="T14" fmla="*/ 6 w 35"/>
                <a:gd name="T15" fmla="*/ 6 h 43"/>
                <a:gd name="T16" fmla="*/ 4 w 35"/>
                <a:gd name="T17" fmla="*/ 0 h 43"/>
                <a:gd name="T18" fmla="*/ 0 w 35"/>
                <a:gd name="T19" fmla="*/ 6 h 43"/>
                <a:gd name="T20" fmla="*/ 2 w 35"/>
                <a:gd name="T21" fmla="*/ 10 h 43"/>
                <a:gd name="T22" fmla="*/ 6 w 35"/>
                <a:gd name="T23" fmla="*/ 16 h 43"/>
                <a:gd name="T24" fmla="*/ 9 w 35"/>
                <a:gd name="T25" fmla="*/ 20 h 43"/>
                <a:gd name="T26" fmla="*/ 13 w 35"/>
                <a:gd name="T27" fmla="*/ 25 h 43"/>
                <a:gd name="T28" fmla="*/ 15 w 35"/>
                <a:gd name="T29" fmla="*/ 29 h 43"/>
                <a:gd name="T30" fmla="*/ 19 w 35"/>
                <a:gd name="T31" fmla="*/ 33 h 43"/>
                <a:gd name="T32" fmla="*/ 23 w 35"/>
                <a:gd name="T33" fmla="*/ 38 h 43"/>
                <a:gd name="T34" fmla="*/ 27 w 35"/>
                <a:gd name="T35" fmla="*/ 43 h 43"/>
                <a:gd name="T36" fmla="*/ 35 w 35"/>
                <a:gd name="T37" fmla="*/ 43 h 43"/>
                <a:gd name="T38" fmla="*/ 35 w 35"/>
                <a:gd name="T3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43">
                  <a:moveTo>
                    <a:pt x="35" y="43"/>
                  </a:moveTo>
                  <a:lnTo>
                    <a:pt x="31" y="38"/>
                  </a:lnTo>
                  <a:lnTo>
                    <a:pt x="27" y="33"/>
                  </a:lnTo>
                  <a:lnTo>
                    <a:pt x="23" y="28"/>
                  </a:lnTo>
                  <a:lnTo>
                    <a:pt x="20" y="24"/>
                  </a:lnTo>
                  <a:lnTo>
                    <a:pt x="15" y="17"/>
                  </a:lnTo>
                  <a:lnTo>
                    <a:pt x="12" y="13"/>
                  </a:lnTo>
                  <a:lnTo>
                    <a:pt x="6" y="6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6"/>
                  </a:lnTo>
                  <a:lnTo>
                    <a:pt x="9" y="20"/>
                  </a:lnTo>
                  <a:lnTo>
                    <a:pt x="13" y="25"/>
                  </a:lnTo>
                  <a:lnTo>
                    <a:pt x="15" y="29"/>
                  </a:lnTo>
                  <a:lnTo>
                    <a:pt x="19" y="33"/>
                  </a:lnTo>
                  <a:lnTo>
                    <a:pt x="23" y="38"/>
                  </a:lnTo>
                  <a:lnTo>
                    <a:pt x="27" y="43"/>
                  </a:lnTo>
                  <a:lnTo>
                    <a:pt x="35" y="43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3" name="Freeform 163">
              <a:extLst>
                <a:ext uri="{FF2B5EF4-FFF2-40B4-BE49-F238E27FC236}">
                  <a16:creationId xmlns:a16="http://schemas.microsoft.com/office/drawing/2014/main" id="{03C598FD-7311-482D-8E9D-6B2211E2F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174"/>
              <a:ext cx="157" cy="73"/>
            </a:xfrm>
            <a:custGeom>
              <a:avLst/>
              <a:gdLst>
                <a:gd name="T0" fmla="*/ 0 w 157"/>
                <a:gd name="T1" fmla="*/ 2 h 73"/>
                <a:gd name="T2" fmla="*/ 7 w 157"/>
                <a:gd name="T3" fmla="*/ 8 h 73"/>
                <a:gd name="T4" fmla="*/ 14 w 157"/>
                <a:gd name="T5" fmla="*/ 12 h 73"/>
                <a:gd name="T6" fmla="*/ 19 w 157"/>
                <a:gd name="T7" fmla="*/ 18 h 73"/>
                <a:gd name="T8" fmla="*/ 26 w 157"/>
                <a:gd name="T9" fmla="*/ 23 h 73"/>
                <a:gd name="T10" fmla="*/ 31 w 157"/>
                <a:gd name="T11" fmla="*/ 27 h 73"/>
                <a:gd name="T12" fmla="*/ 38 w 157"/>
                <a:gd name="T13" fmla="*/ 31 h 73"/>
                <a:gd name="T14" fmla="*/ 45 w 157"/>
                <a:gd name="T15" fmla="*/ 35 h 73"/>
                <a:gd name="T16" fmla="*/ 53 w 157"/>
                <a:gd name="T17" fmla="*/ 40 h 73"/>
                <a:gd name="T18" fmla="*/ 58 w 157"/>
                <a:gd name="T19" fmla="*/ 44 h 73"/>
                <a:gd name="T20" fmla="*/ 66 w 157"/>
                <a:gd name="T21" fmla="*/ 47 h 73"/>
                <a:gd name="T22" fmla="*/ 73 w 157"/>
                <a:gd name="T23" fmla="*/ 51 h 73"/>
                <a:gd name="T24" fmla="*/ 81 w 157"/>
                <a:gd name="T25" fmla="*/ 53 h 73"/>
                <a:gd name="T26" fmla="*/ 88 w 157"/>
                <a:gd name="T27" fmla="*/ 56 h 73"/>
                <a:gd name="T28" fmla="*/ 97 w 157"/>
                <a:gd name="T29" fmla="*/ 59 h 73"/>
                <a:gd name="T30" fmla="*/ 106 w 157"/>
                <a:gd name="T31" fmla="*/ 60 h 73"/>
                <a:gd name="T32" fmla="*/ 114 w 157"/>
                <a:gd name="T33" fmla="*/ 63 h 73"/>
                <a:gd name="T34" fmla="*/ 122 w 157"/>
                <a:gd name="T35" fmla="*/ 64 h 73"/>
                <a:gd name="T36" fmla="*/ 129 w 157"/>
                <a:gd name="T37" fmla="*/ 67 h 73"/>
                <a:gd name="T38" fmla="*/ 135 w 157"/>
                <a:gd name="T39" fmla="*/ 69 h 73"/>
                <a:gd name="T40" fmla="*/ 141 w 157"/>
                <a:gd name="T41" fmla="*/ 70 h 73"/>
                <a:gd name="T42" fmla="*/ 146 w 157"/>
                <a:gd name="T43" fmla="*/ 71 h 73"/>
                <a:gd name="T44" fmla="*/ 150 w 157"/>
                <a:gd name="T45" fmla="*/ 71 h 73"/>
                <a:gd name="T46" fmla="*/ 152 w 157"/>
                <a:gd name="T47" fmla="*/ 71 h 73"/>
                <a:gd name="T48" fmla="*/ 154 w 157"/>
                <a:gd name="T49" fmla="*/ 73 h 73"/>
                <a:gd name="T50" fmla="*/ 157 w 157"/>
                <a:gd name="T51" fmla="*/ 71 h 73"/>
                <a:gd name="T52" fmla="*/ 157 w 157"/>
                <a:gd name="T53" fmla="*/ 69 h 73"/>
                <a:gd name="T54" fmla="*/ 157 w 157"/>
                <a:gd name="T55" fmla="*/ 64 h 73"/>
                <a:gd name="T56" fmla="*/ 157 w 157"/>
                <a:gd name="T57" fmla="*/ 64 h 73"/>
                <a:gd name="T58" fmla="*/ 155 w 157"/>
                <a:gd name="T59" fmla="*/ 63 h 73"/>
                <a:gd name="T60" fmla="*/ 152 w 157"/>
                <a:gd name="T61" fmla="*/ 63 h 73"/>
                <a:gd name="T62" fmla="*/ 148 w 157"/>
                <a:gd name="T63" fmla="*/ 63 h 73"/>
                <a:gd name="T64" fmla="*/ 144 w 157"/>
                <a:gd name="T65" fmla="*/ 62 h 73"/>
                <a:gd name="T66" fmla="*/ 139 w 157"/>
                <a:gd name="T67" fmla="*/ 60 h 73"/>
                <a:gd name="T68" fmla="*/ 132 w 157"/>
                <a:gd name="T69" fmla="*/ 59 h 73"/>
                <a:gd name="T70" fmla="*/ 124 w 157"/>
                <a:gd name="T71" fmla="*/ 56 h 73"/>
                <a:gd name="T72" fmla="*/ 115 w 157"/>
                <a:gd name="T73" fmla="*/ 55 h 73"/>
                <a:gd name="T74" fmla="*/ 111 w 157"/>
                <a:gd name="T75" fmla="*/ 53 h 73"/>
                <a:gd name="T76" fmla="*/ 107 w 157"/>
                <a:gd name="T77" fmla="*/ 52 h 73"/>
                <a:gd name="T78" fmla="*/ 102 w 157"/>
                <a:gd name="T79" fmla="*/ 51 h 73"/>
                <a:gd name="T80" fmla="*/ 97 w 157"/>
                <a:gd name="T81" fmla="*/ 51 h 73"/>
                <a:gd name="T82" fmla="*/ 88 w 157"/>
                <a:gd name="T83" fmla="*/ 48 h 73"/>
                <a:gd name="T84" fmla="*/ 81 w 157"/>
                <a:gd name="T85" fmla="*/ 45 h 73"/>
                <a:gd name="T86" fmla="*/ 71 w 157"/>
                <a:gd name="T87" fmla="*/ 42 h 73"/>
                <a:gd name="T88" fmla="*/ 64 w 157"/>
                <a:gd name="T89" fmla="*/ 38 h 73"/>
                <a:gd name="T90" fmla="*/ 58 w 157"/>
                <a:gd name="T91" fmla="*/ 35 h 73"/>
                <a:gd name="T92" fmla="*/ 53 w 157"/>
                <a:gd name="T93" fmla="*/ 31 h 73"/>
                <a:gd name="T94" fmla="*/ 45 w 157"/>
                <a:gd name="T95" fmla="*/ 26 h 73"/>
                <a:gd name="T96" fmla="*/ 37 w 157"/>
                <a:gd name="T97" fmla="*/ 20 h 73"/>
                <a:gd name="T98" fmla="*/ 30 w 157"/>
                <a:gd name="T99" fmla="*/ 16 h 73"/>
                <a:gd name="T100" fmla="*/ 25 w 157"/>
                <a:gd name="T101" fmla="*/ 12 h 73"/>
                <a:gd name="T102" fmla="*/ 19 w 157"/>
                <a:gd name="T103" fmla="*/ 8 h 73"/>
                <a:gd name="T104" fmla="*/ 14 w 157"/>
                <a:gd name="T105" fmla="*/ 5 h 73"/>
                <a:gd name="T106" fmla="*/ 9 w 157"/>
                <a:gd name="T107" fmla="*/ 2 h 73"/>
                <a:gd name="T108" fmla="*/ 7 w 157"/>
                <a:gd name="T109" fmla="*/ 0 h 73"/>
                <a:gd name="T110" fmla="*/ 0 w 157"/>
                <a:gd name="T111" fmla="*/ 2 h 73"/>
                <a:gd name="T112" fmla="*/ 0 w 157"/>
                <a:gd name="T113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73">
                  <a:moveTo>
                    <a:pt x="0" y="2"/>
                  </a:moveTo>
                  <a:lnTo>
                    <a:pt x="7" y="8"/>
                  </a:lnTo>
                  <a:lnTo>
                    <a:pt x="14" y="12"/>
                  </a:lnTo>
                  <a:lnTo>
                    <a:pt x="19" y="18"/>
                  </a:lnTo>
                  <a:lnTo>
                    <a:pt x="26" y="23"/>
                  </a:lnTo>
                  <a:lnTo>
                    <a:pt x="31" y="27"/>
                  </a:lnTo>
                  <a:lnTo>
                    <a:pt x="38" y="31"/>
                  </a:lnTo>
                  <a:lnTo>
                    <a:pt x="45" y="35"/>
                  </a:lnTo>
                  <a:lnTo>
                    <a:pt x="53" y="40"/>
                  </a:lnTo>
                  <a:lnTo>
                    <a:pt x="58" y="44"/>
                  </a:lnTo>
                  <a:lnTo>
                    <a:pt x="66" y="47"/>
                  </a:lnTo>
                  <a:lnTo>
                    <a:pt x="73" y="51"/>
                  </a:lnTo>
                  <a:lnTo>
                    <a:pt x="81" y="53"/>
                  </a:lnTo>
                  <a:lnTo>
                    <a:pt x="88" y="56"/>
                  </a:lnTo>
                  <a:lnTo>
                    <a:pt x="97" y="59"/>
                  </a:lnTo>
                  <a:lnTo>
                    <a:pt x="106" y="60"/>
                  </a:lnTo>
                  <a:lnTo>
                    <a:pt x="114" y="63"/>
                  </a:lnTo>
                  <a:lnTo>
                    <a:pt x="122" y="64"/>
                  </a:lnTo>
                  <a:lnTo>
                    <a:pt x="129" y="67"/>
                  </a:lnTo>
                  <a:lnTo>
                    <a:pt x="135" y="69"/>
                  </a:lnTo>
                  <a:lnTo>
                    <a:pt x="141" y="70"/>
                  </a:lnTo>
                  <a:lnTo>
                    <a:pt x="146" y="71"/>
                  </a:lnTo>
                  <a:lnTo>
                    <a:pt x="150" y="71"/>
                  </a:lnTo>
                  <a:lnTo>
                    <a:pt x="152" y="71"/>
                  </a:lnTo>
                  <a:lnTo>
                    <a:pt x="154" y="73"/>
                  </a:lnTo>
                  <a:lnTo>
                    <a:pt x="157" y="71"/>
                  </a:lnTo>
                  <a:lnTo>
                    <a:pt x="157" y="69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55" y="63"/>
                  </a:lnTo>
                  <a:lnTo>
                    <a:pt x="152" y="63"/>
                  </a:lnTo>
                  <a:lnTo>
                    <a:pt x="148" y="63"/>
                  </a:lnTo>
                  <a:lnTo>
                    <a:pt x="144" y="62"/>
                  </a:lnTo>
                  <a:lnTo>
                    <a:pt x="139" y="60"/>
                  </a:lnTo>
                  <a:lnTo>
                    <a:pt x="132" y="59"/>
                  </a:lnTo>
                  <a:lnTo>
                    <a:pt x="124" y="56"/>
                  </a:lnTo>
                  <a:lnTo>
                    <a:pt x="115" y="55"/>
                  </a:lnTo>
                  <a:lnTo>
                    <a:pt x="111" y="53"/>
                  </a:lnTo>
                  <a:lnTo>
                    <a:pt x="107" y="52"/>
                  </a:lnTo>
                  <a:lnTo>
                    <a:pt x="102" y="51"/>
                  </a:lnTo>
                  <a:lnTo>
                    <a:pt x="97" y="51"/>
                  </a:lnTo>
                  <a:lnTo>
                    <a:pt x="88" y="48"/>
                  </a:lnTo>
                  <a:lnTo>
                    <a:pt x="81" y="45"/>
                  </a:lnTo>
                  <a:lnTo>
                    <a:pt x="71" y="42"/>
                  </a:lnTo>
                  <a:lnTo>
                    <a:pt x="64" y="38"/>
                  </a:lnTo>
                  <a:lnTo>
                    <a:pt x="58" y="35"/>
                  </a:lnTo>
                  <a:lnTo>
                    <a:pt x="53" y="31"/>
                  </a:lnTo>
                  <a:lnTo>
                    <a:pt x="45" y="26"/>
                  </a:lnTo>
                  <a:lnTo>
                    <a:pt x="37" y="20"/>
                  </a:lnTo>
                  <a:lnTo>
                    <a:pt x="30" y="16"/>
                  </a:lnTo>
                  <a:lnTo>
                    <a:pt x="25" y="12"/>
                  </a:lnTo>
                  <a:lnTo>
                    <a:pt x="19" y="8"/>
                  </a:lnTo>
                  <a:lnTo>
                    <a:pt x="14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4" name="Freeform 164">
              <a:extLst>
                <a:ext uri="{FF2B5EF4-FFF2-40B4-BE49-F238E27FC236}">
                  <a16:creationId xmlns:a16="http://schemas.microsoft.com/office/drawing/2014/main" id="{DB7BA318-815B-4D0C-9912-2C7044A62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" y="2530"/>
              <a:ext cx="51" cy="53"/>
            </a:xfrm>
            <a:custGeom>
              <a:avLst/>
              <a:gdLst>
                <a:gd name="T0" fmla="*/ 28 w 51"/>
                <a:gd name="T1" fmla="*/ 2 h 53"/>
                <a:gd name="T2" fmla="*/ 22 w 51"/>
                <a:gd name="T3" fmla="*/ 0 h 53"/>
                <a:gd name="T4" fmla="*/ 18 w 51"/>
                <a:gd name="T5" fmla="*/ 0 h 53"/>
                <a:gd name="T6" fmla="*/ 14 w 51"/>
                <a:gd name="T7" fmla="*/ 0 h 53"/>
                <a:gd name="T8" fmla="*/ 11 w 51"/>
                <a:gd name="T9" fmla="*/ 2 h 53"/>
                <a:gd name="T10" fmla="*/ 10 w 51"/>
                <a:gd name="T11" fmla="*/ 3 h 53"/>
                <a:gd name="T12" fmla="*/ 14 w 51"/>
                <a:gd name="T13" fmla="*/ 7 h 53"/>
                <a:gd name="T14" fmla="*/ 19 w 51"/>
                <a:gd name="T15" fmla="*/ 6 h 53"/>
                <a:gd name="T16" fmla="*/ 26 w 51"/>
                <a:gd name="T17" fmla="*/ 6 h 53"/>
                <a:gd name="T18" fmla="*/ 32 w 51"/>
                <a:gd name="T19" fmla="*/ 9 h 53"/>
                <a:gd name="T20" fmla="*/ 40 w 51"/>
                <a:gd name="T21" fmla="*/ 14 h 53"/>
                <a:gd name="T22" fmla="*/ 35 w 51"/>
                <a:gd name="T23" fmla="*/ 12 h 53"/>
                <a:gd name="T24" fmla="*/ 32 w 51"/>
                <a:gd name="T25" fmla="*/ 12 h 53"/>
                <a:gd name="T26" fmla="*/ 29 w 51"/>
                <a:gd name="T27" fmla="*/ 13 h 53"/>
                <a:gd name="T28" fmla="*/ 28 w 51"/>
                <a:gd name="T29" fmla="*/ 16 h 53"/>
                <a:gd name="T30" fmla="*/ 28 w 51"/>
                <a:gd name="T31" fmla="*/ 20 h 53"/>
                <a:gd name="T32" fmla="*/ 29 w 51"/>
                <a:gd name="T33" fmla="*/ 27 h 53"/>
                <a:gd name="T34" fmla="*/ 32 w 51"/>
                <a:gd name="T35" fmla="*/ 31 h 53"/>
                <a:gd name="T36" fmla="*/ 35 w 51"/>
                <a:gd name="T37" fmla="*/ 36 h 53"/>
                <a:gd name="T38" fmla="*/ 36 w 51"/>
                <a:gd name="T39" fmla="*/ 42 h 53"/>
                <a:gd name="T40" fmla="*/ 39 w 51"/>
                <a:gd name="T41" fmla="*/ 47 h 53"/>
                <a:gd name="T42" fmla="*/ 32 w 51"/>
                <a:gd name="T43" fmla="*/ 46 h 53"/>
                <a:gd name="T44" fmla="*/ 28 w 51"/>
                <a:gd name="T45" fmla="*/ 45 h 53"/>
                <a:gd name="T46" fmla="*/ 22 w 51"/>
                <a:gd name="T47" fmla="*/ 42 h 53"/>
                <a:gd name="T48" fmla="*/ 19 w 51"/>
                <a:gd name="T49" fmla="*/ 39 h 53"/>
                <a:gd name="T50" fmla="*/ 15 w 51"/>
                <a:gd name="T51" fmla="*/ 34 h 53"/>
                <a:gd name="T52" fmla="*/ 11 w 51"/>
                <a:gd name="T53" fmla="*/ 29 h 53"/>
                <a:gd name="T54" fmla="*/ 8 w 51"/>
                <a:gd name="T55" fmla="*/ 24 h 53"/>
                <a:gd name="T56" fmla="*/ 6 w 51"/>
                <a:gd name="T57" fmla="*/ 21 h 53"/>
                <a:gd name="T58" fmla="*/ 3 w 51"/>
                <a:gd name="T59" fmla="*/ 23 h 53"/>
                <a:gd name="T60" fmla="*/ 0 w 51"/>
                <a:gd name="T61" fmla="*/ 25 h 53"/>
                <a:gd name="T62" fmla="*/ 3 w 51"/>
                <a:gd name="T63" fmla="*/ 31 h 53"/>
                <a:gd name="T64" fmla="*/ 7 w 51"/>
                <a:gd name="T65" fmla="*/ 36 h 53"/>
                <a:gd name="T66" fmla="*/ 13 w 51"/>
                <a:gd name="T67" fmla="*/ 40 h 53"/>
                <a:gd name="T68" fmla="*/ 18 w 51"/>
                <a:gd name="T69" fmla="*/ 45 h 53"/>
                <a:gd name="T70" fmla="*/ 24 w 51"/>
                <a:gd name="T71" fmla="*/ 49 h 53"/>
                <a:gd name="T72" fmla="*/ 30 w 51"/>
                <a:gd name="T73" fmla="*/ 51 h 53"/>
                <a:gd name="T74" fmla="*/ 35 w 51"/>
                <a:gd name="T75" fmla="*/ 51 h 53"/>
                <a:gd name="T76" fmla="*/ 39 w 51"/>
                <a:gd name="T77" fmla="*/ 53 h 53"/>
                <a:gd name="T78" fmla="*/ 43 w 51"/>
                <a:gd name="T79" fmla="*/ 53 h 53"/>
                <a:gd name="T80" fmla="*/ 48 w 51"/>
                <a:gd name="T81" fmla="*/ 53 h 53"/>
                <a:gd name="T82" fmla="*/ 44 w 51"/>
                <a:gd name="T83" fmla="*/ 45 h 53"/>
                <a:gd name="T84" fmla="*/ 40 w 51"/>
                <a:gd name="T85" fmla="*/ 36 h 53"/>
                <a:gd name="T86" fmla="*/ 39 w 51"/>
                <a:gd name="T87" fmla="*/ 31 h 53"/>
                <a:gd name="T88" fmla="*/ 36 w 51"/>
                <a:gd name="T89" fmla="*/ 27 h 53"/>
                <a:gd name="T90" fmla="*/ 35 w 51"/>
                <a:gd name="T91" fmla="*/ 23 h 53"/>
                <a:gd name="T92" fmla="*/ 35 w 51"/>
                <a:gd name="T93" fmla="*/ 20 h 53"/>
                <a:gd name="T94" fmla="*/ 36 w 51"/>
                <a:gd name="T95" fmla="*/ 20 h 53"/>
                <a:gd name="T96" fmla="*/ 41 w 51"/>
                <a:gd name="T97" fmla="*/ 20 h 53"/>
                <a:gd name="T98" fmla="*/ 47 w 51"/>
                <a:gd name="T99" fmla="*/ 20 h 53"/>
                <a:gd name="T100" fmla="*/ 51 w 51"/>
                <a:gd name="T101" fmla="*/ 20 h 53"/>
                <a:gd name="T102" fmla="*/ 47 w 51"/>
                <a:gd name="T103" fmla="*/ 14 h 53"/>
                <a:gd name="T104" fmla="*/ 40 w 51"/>
                <a:gd name="T105" fmla="*/ 9 h 53"/>
                <a:gd name="T106" fmla="*/ 33 w 51"/>
                <a:gd name="T107" fmla="*/ 3 h 53"/>
                <a:gd name="T108" fmla="*/ 28 w 51"/>
                <a:gd name="T109" fmla="*/ 2 h 53"/>
                <a:gd name="T110" fmla="*/ 28 w 51"/>
                <a:gd name="T11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" h="53">
                  <a:moveTo>
                    <a:pt x="28" y="2"/>
                  </a:move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4" y="7"/>
                  </a:lnTo>
                  <a:lnTo>
                    <a:pt x="19" y="6"/>
                  </a:lnTo>
                  <a:lnTo>
                    <a:pt x="26" y="6"/>
                  </a:lnTo>
                  <a:lnTo>
                    <a:pt x="32" y="9"/>
                  </a:lnTo>
                  <a:lnTo>
                    <a:pt x="40" y="14"/>
                  </a:lnTo>
                  <a:lnTo>
                    <a:pt x="35" y="12"/>
                  </a:lnTo>
                  <a:lnTo>
                    <a:pt x="32" y="12"/>
                  </a:lnTo>
                  <a:lnTo>
                    <a:pt x="29" y="13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9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6" y="42"/>
                  </a:lnTo>
                  <a:lnTo>
                    <a:pt x="39" y="47"/>
                  </a:lnTo>
                  <a:lnTo>
                    <a:pt x="32" y="46"/>
                  </a:lnTo>
                  <a:lnTo>
                    <a:pt x="28" y="45"/>
                  </a:lnTo>
                  <a:lnTo>
                    <a:pt x="22" y="42"/>
                  </a:lnTo>
                  <a:lnTo>
                    <a:pt x="19" y="39"/>
                  </a:lnTo>
                  <a:lnTo>
                    <a:pt x="15" y="34"/>
                  </a:lnTo>
                  <a:lnTo>
                    <a:pt x="11" y="29"/>
                  </a:lnTo>
                  <a:lnTo>
                    <a:pt x="8" y="24"/>
                  </a:lnTo>
                  <a:lnTo>
                    <a:pt x="6" y="21"/>
                  </a:lnTo>
                  <a:lnTo>
                    <a:pt x="3" y="23"/>
                  </a:lnTo>
                  <a:lnTo>
                    <a:pt x="0" y="25"/>
                  </a:lnTo>
                  <a:lnTo>
                    <a:pt x="3" y="31"/>
                  </a:lnTo>
                  <a:lnTo>
                    <a:pt x="7" y="36"/>
                  </a:lnTo>
                  <a:lnTo>
                    <a:pt x="13" y="40"/>
                  </a:lnTo>
                  <a:lnTo>
                    <a:pt x="18" y="45"/>
                  </a:lnTo>
                  <a:lnTo>
                    <a:pt x="24" y="49"/>
                  </a:lnTo>
                  <a:lnTo>
                    <a:pt x="30" y="51"/>
                  </a:lnTo>
                  <a:lnTo>
                    <a:pt x="35" y="51"/>
                  </a:lnTo>
                  <a:lnTo>
                    <a:pt x="39" y="53"/>
                  </a:lnTo>
                  <a:lnTo>
                    <a:pt x="43" y="53"/>
                  </a:lnTo>
                  <a:lnTo>
                    <a:pt x="48" y="53"/>
                  </a:lnTo>
                  <a:lnTo>
                    <a:pt x="44" y="45"/>
                  </a:lnTo>
                  <a:lnTo>
                    <a:pt x="40" y="36"/>
                  </a:lnTo>
                  <a:lnTo>
                    <a:pt x="39" y="31"/>
                  </a:lnTo>
                  <a:lnTo>
                    <a:pt x="36" y="27"/>
                  </a:lnTo>
                  <a:lnTo>
                    <a:pt x="35" y="23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41" y="20"/>
                  </a:lnTo>
                  <a:lnTo>
                    <a:pt x="47" y="20"/>
                  </a:lnTo>
                  <a:lnTo>
                    <a:pt x="51" y="20"/>
                  </a:lnTo>
                  <a:lnTo>
                    <a:pt x="47" y="14"/>
                  </a:lnTo>
                  <a:lnTo>
                    <a:pt x="40" y="9"/>
                  </a:lnTo>
                  <a:lnTo>
                    <a:pt x="33" y="3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5" name="Freeform 165">
              <a:extLst>
                <a:ext uri="{FF2B5EF4-FFF2-40B4-BE49-F238E27FC236}">
                  <a16:creationId xmlns:a16="http://schemas.microsoft.com/office/drawing/2014/main" id="{41501C4B-0091-40C8-8BC7-AB38C7458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3062"/>
              <a:ext cx="27" cy="72"/>
            </a:xfrm>
            <a:custGeom>
              <a:avLst/>
              <a:gdLst>
                <a:gd name="T0" fmla="*/ 14 w 27"/>
                <a:gd name="T1" fmla="*/ 7 h 72"/>
                <a:gd name="T2" fmla="*/ 12 w 27"/>
                <a:gd name="T3" fmla="*/ 9 h 72"/>
                <a:gd name="T4" fmla="*/ 11 w 27"/>
                <a:gd name="T5" fmla="*/ 14 h 72"/>
                <a:gd name="T6" fmla="*/ 9 w 27"/>
                <a:gd name="T7" fmla="*/ 17 h 72"/>
                <a:gd name="T8" fmla="*/ 9 w 27"/>
                <a:gd name="T9" fmla="*/ 22 h 72"/>
                <a:gd name="T10" fmla="*/ 8 w 27"/>
                <a:gd name="T11" fmla="*/ 28 h 72"/>
                <a:gd name="T12" fmla="*/ 8 w 27"/>
                <a:gd name="T13" fmla="*/ 32 h 72"/>
                <a:gd name="T14" fmla="*/ 5 w 27"/>
                <a:gd name="T15" fmla="*/ 36 h 72"/>
                <a:gd name="T16" fmla="*/ 5 w 27"/>
                <a:gd name="T17" fmla="*/ 42 h 72"/>
                <a:gd name="T18" fmla="*/ 4 w 27"/>
                <a:gd name="T19" fmla="*/ 46 h 72"/>
                <a:gd name="T20" fmla="*/ 3 w 27"/>
                <a:gd name="T21" fmla="*/ 51 h 72"/>
                <a:gd name="T22" fmla="*/ 1 w 27"/>
                <a:gd name="T23" fmla="*/ 60 h 72"/>
                <a:gd name="T24" fmla="*/ 1 w 27"/>
                <a:gd name="T25" fmla="*/ 65 h 72"/>
                <a:gd name="T26" fmla="*/ 0 w 27"/>
                <a:gd name="T27" fmla="*/ 69 h 72"/>
                <a:gd name="T28" fmla="*/ 4 w 27"/>
                <a:gd name="T29" fmla="*/ 72 h 72"/>
                <a:gd name="T30" fmla="*/ 7 w 27"/>
                <a:gd name="T31" fmla="*/ 69 h 72"/>
                <a:gd name="T32" fmla="*/ 11 w 27"/>
                <a:gd name="T33" fmla="*/ 65 h 72"/>
                <a:gd name="T34" fmla="*/ 11 w 27"/>
                <a:gd name="T35" fmla="*/ 61 h 72"/>
                <a:gd name="T36" fmla="*/ 12 w 27"/>
                <a:gd name="T37" fmla="*/ 58 h 72"/>
                <a:gd name="T38" fmla="*/ 14 w 27"/>
                <a:gd name="T39" fmla="*/ 54 h 72"/>
                <a:gd name="T40" fmla="*/ 15 w 27"/>
                <a:gd name="T41" fmla="*/ 50 h 72"/>
                <a:gd name="T42" fmla="*/ 16 w 27"/>
                <a:gd name="T43" fmla="*/ 44 h 72"/>
                <a:gd name="T44" fmla="*/ 18 w 27"/>
                <a:gd name="T45" fmla="*/ 39 h 72"/>
                <a:gd name="T46" fmla="*/ 19 w 27"/>
                <a:gd name="T47" fmla="*/ 33 h 72"/>
                <a:gd name="T48" fmla="*/ 20 w 27"/>
                <a:gd name="T49" fmla="*/ 28 h 72"/>
                <a:gd name="T50" fmla="*/ 22 w 27"/>
                <a:gd name="T51" fmla="*/ 22 h 72"/>
                <a:gd name="T52" fmla="*/ 22 w 27"/>
                <a:gd name="T53" fmla="*/ 17 h 72"/>
                <a:gd name="T54" fmla="*/ 23 w 27"/>
                <a:gd name="T55" fmla="*/ 11 h 72"/>
                <a:gd name="T56" fmla="*/ 25 w 27"/>
                <a:gd name="T57" fmla="*/ 9 h 72"/>
                <a:gd name="T58" fmla="*/ 26 w 27"/>
                <a:gd name="T59" fmla="*/ 2 h 72"/>
                <a:gd name="T60" fmla="*/ 27 w 27"/>
                <a:gd name="T61" fmla="*/ 0 h 72"/>
                <a:gd name="T62" fmla="*/ 14 w 27"/>
                <a:gd name="T63" fmla="*/ 7 h 72"/>
                <a:gd name="T64" fmla="*/ 14 w 27"/>
                <a:gd name="T65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72">
                  <a:moveTo>
                    <a:pt x="14" y="7"/>
                  </a:moveTo>
                  <a:lnTo>
                    <a:pt x="12" y="9"/>
                  </a:lnTo>
                  <a:lnTo>
                    <a:pt x="11" y="14"/>
                  </a:lnTo>
                  <a:lnTo>
                    <a:pt x="9" y="17"/>
                  </a:lnTo>
                  <a:lnTo>
                    <a:pt x="9" y="22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5" y="36"/>
                  </a:lnTo>
                  <a:lnTo>
                    <a:pt x="5" y="42"/>
                  </a:lnTo>
                  <a:lnTo>
                    <a:pt x="4" y="46"/>
                  </a:lnTo>
                  <a:lnTo>
                    <a:pt x="3" y="51"/>
                  </a:lnTo>
                  <a:lnTo>
                    <a:pt x="1" y="60"/>
                  </a:lnTo>
                  <a:lnTo>
                    <a:pt x="1" y="65"/>
                  </a:lnTo>
                  <a:lnTo>
                    <a:pt x="0" y="69"/>
                  </a:lnTo>
                  <a:lnTo>
                    <a:pt x="4" y="72"/>
                  </a:lnTo>
                  <a:lnTo>
                    <a:pt x="7" y="69"/>
                  </a:lnTo>
                  <a:lnTo>
                    <a:pt x="11" y="65"/>
                  </a:lnTo>
                  <a:lnTo>
                    <a:pt x="11" y="61"/>
                  </a:lnTo>
                  <a:lnTo>
                    <a:pt x="12" y="58"/>
                  </a:lnTo>
                  <a:lnTo>
                    <a:pt x="14" y="54"/>
                  </a:lnTo>
                  <a:lnTo>
                    <a:pt x="15" y="50"/>
                  </a:lnTo>
                  <a:lnTo>
                    <a:pt x="16" y="44"/>
                  </a:lnTo>
                  <a:lnTo>
                    <a:pt x="18" y="39"/>
                  </a:lnTo>
                  <a:lnTo>
                    <a:pt x="19" y="33"/>
                  </a:lnTo>
                  <a:lnTo>
                    <a:pt x="20" y="28"/>
                  </a:lnTo>
                  <a:lnTo>
                    <a:pt x="22" y="22"/>
                  </a:lnTo>
                  <a:lnTo>
                    <a:pt x="22" y="17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</p:grpSp>
      <p:pic>
        <p:nvPicPr>
          <p:cNvPr id="86" name="圖片 85">
            <a:extLst>
              <a:ext uri="{FF2B5EF4-FFF2-40B4-BE49-F238E27FC236}">
                <a16:creationId xmlns:a16="http://schemas.microsoft.com/office/drawing/2014/main" id="{94D1950B-8916-4EAF-816A-2AB09FCFF8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51" y="4035893"/>
            <a:ext cx="1103374" cy="94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9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>
            <a:hlinkClick r:id="rId3"/>
            <a:extLst>
              <a:ext uri="{FF2B5EF4-FFF2-40B4-BE49-F238E27FC236}">
                <a16:creationId xmlns:a16="http://schemas.microsoft.com/office/drawing/2014/main" id="{0633A5BC-30A4-4E26-BB9F-E04642328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169" y="58316"/>
            <a:ext cx="7985831" cy="6741368"/>
          </a:xfrm>
          <a:prstGeom prst="rect">
            <a:avLst/>
          </a:prstGeom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4BE1B2BA-5511-405D-A959-FC49CEAD2C7A}"/>
              </a:ext>
            </a:extLst>
          </p:cNvPr>
          <p:cNvSpPr txBox="1"/>
          <p:nvPr/>
        </p:nvSpPr>
        <p:spPr>
          <a:xfrm>
            <a:off x="407368" y="3104964"/>
            <a:ext cx="3672408" cy="1153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 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en-US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學會</a:t>
            </a:r>
            <a:r>
              <a:rPr lang="zh-TW" altLang="en-US" sz="28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解決問題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的能力</a:t>
            </a:r>
            <a:endParaRPr lang="zh-TW" altLang="en-US" sz="2800" dirty="0">
              <a:solidFill>
                <a:srgbClr val="C00000"/>
              </a:solidFill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94432ABA-0F74-4552-A232-6A88851E87A9}"/>
              </a:ext>
            </a:extLst>
          </p:cNvPr>
          <p:cNvSpPr/>
          <p:nvPr/>
        </p:nvSpPr>
        <p:spPr bwMode="auto">
          <a:xfrm>
            <a:off x="857418" y="1952836"/>
            <a:ext cx="2772308" cy="873941"/>
          </a:xfrm>
          <a:prstGeom prst="round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核心職能</a:t>
            </a:r>
          </a:p>
        </p:txBody>
      </p:sp>
    </p:spTree>
    <p:extLst>
      <p:ext uri="{BB962C8B-B14F-4D97-AF65-F5344CB8AC3E}">
        <p14:creationId xmlns:p14="http://schemas.microsoft.com/office/powerpoint/2010/main" val="88830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F495DE-7686-47D2-A3F0-A243A159F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" y="36004"/>
            <a:ext cx="2050341" cy="324036"/>
          </a:xfrm>
        </p:spPr>
        <p:txBody>
          <a:bodyPr anchor="ctr"/>
          <a:lstStyle/>
          <a:p>
            <a:pPr algn="r">
              <a:lnSpc>
                <a:spcPct val="120000"/>
              </a:lnSpc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核心職能很重要</a:t>
            </a:r>
            <a:endParaRPr lang="zh-TW" altLang="en-US" sz="700" spc="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9F5C1C8-4227-43B0-AF33-761223A15584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7FFF7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DF515C5-E783-4231-B58B-4E4A3539568F}"/>
              </a:ext>
            </a:extLst>
          </p:cNvPr>
          <p:cNvSpPr txBox="1"/>
          <p:nvPr/>
        </p:nvSpPr>
        <p:spPr>
          <a:xfrm>
            <a:off x="7767359" y="2490188"/>
            <a:ext cx="3815468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一個星期後沒有結果 </a:t>
            </a:r>
            <a:r>
              <a:rPr lang="en-US" altLang="zh-TW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9457199-B24E-4D9C-9C25-C3888242CAFE}"/>
              </a:ext>
            </a:extLst>
          </p:cNvPr>
          <p:cNvSpPr txBox="1"/>
          <p:nvPr/>
        </p:nvSpPr>
        <p:spPr>
          <a:xfrm>
            <a:off x="7807436" y="3224664"/>
            <a:ext cx="3775393" cy="810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4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該如何改善呢？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FB307C10-BE20-4EBE-8F2A-00E279635179}"/>
              </a:ext>
            </a:extLst>
          </p:cNvPr>
          <p:cNvGrpSpPr/>
          <p:nvPr/>
        </p:nvGrpSpPr>
        <p:grpSpPr>
          <a:xfrm>
            <a:off x="1210162" y="476672"/>
            <a:ext cx="6343659" cy="6021288"/>
            <a:chOff x="1210162" y="476672"/>
            <a:chExt cx="6343659" cy="6021288"/>
          </a:xfrm>
        </p:grpSpPr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215C79DD-0AC1-4F37-8CA6-BD733849C4A6}"/>
                </a:ext>
              </a:extLst>
            </p:cNvPr>
            <p:cNvSpPr/>
            <p:nvPr/>
          </p:nvSpPr>
          <p:spPr bwMode="auto">
            <a:xfrm>
              <a:off x="1415480" y="476672"/>
              <a:ext cx="6021288" cy="6021288"/>
            </a:xfrm>
            <a:prstGeom prst="ellipse">
              <a:avLst/>
            </a:prstGeom>
            <a:solidFill>
              <a:schemeClr val="bg1"/>
            </a:solidFill>
            <a:ln w="762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全真粗黑體" pitchFamily="49" charset="-12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80348C45-4D52-4A69-8014-541B0B1086F2}"/>
                </a:ext>
              </a:extLst>
            </p:cNvPr>
            <p:cNvSpPr txBox="1"/>
            <p:nvPr/>
          </p:nvSpPr>
          <p:spPr>
            <a:xfrm>
              <a:off x="1951795" y="2864974"/>
              <a:ext cx="5176984" cy="1003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小張，這次</a:t>
              </a:r>
              <a:r>
                <a:rPr lang="zh-TW" altLang="en-US" sz="2400" u="sng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社群行銷文案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交給你負責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30000"/>
                </a:lnSpc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小明則負責去跟</a:t>
              </a:r>
              <a:r>
                <a:rPr lang="zh-TW" altLang="en-US" sz="2400" u="sng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廠商溝通</a:t>
              </a: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63AD644D-67DB-4438-9102-376C1B4DBE5E}"/>
                </a:ext>
              </a:extLst>
            </p:cNvPr>
            <p:cNvSpPr txBox="1"/>
            <p:nvPr/>
          </p:nvSpPr>
          <p:spPr>
            <a:xfrm>
              <a:off x="1210162" y="2310775"/>
              <a:ext cx="916174" cy="117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6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“</a:t>
              </a:r>
              <a:endParaRPr lang="zh-TW" altLang="en-US" sz="6000" dirty="0">
                <a:solidFill>
                  <a:srgbClr val="FF6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CC6FAF27-5874-4E80-B08B-A377BF6B8E72}"/>
                </a:ext>
              </a:extLst>
            </p:cNvPr>
            <p:cNvSpPr txBox="1"/>
            <p:nvPr/>
          </p:nvSpPr>
          <p:spPr>
            <a:xfrm>
              <a:off x="6637647" y="3531691"/>
              <a:ext cx="916174" cy="117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6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”</a:t>
              </a:r>
            </a:p>
          </p:txBody>
        </p:sp>
      </p:grpSp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FA3AE588-3310-41D7-8BDD-5288044D2FF0}"/>
              </a:ext>
            </a:extLst>
          </p:cNvPr>
          <p:cNvSpPr/>
          <p:nvPr/>
        </p:nvSpPr>
        <p:spPr bwMode="auto">
          <a:xfrm>
            <a:off x="6384032" y="4437391"/>
            <a:ext cx="3634490" cy="2036459"/>
          </a:xfrm>
          <a:prstGeom prst="wedgeRoundRectCallout">
            <a:avLst>
              <a:gd name="adj1" fmla="val -56081"/>
              <a:gd name="adj2" fmla="val -34341"/>
              <a:gd name="adj3" fmla="val 16667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i="0" u="none" strike="noStrike" cap="none" normalizeH="0" baseline="0" dirty="0">
                <a:ln>
                  <a:noFill/>
                </a:ln>
                <a:solidFill>
                  <a:srgbClr val="FF6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請上網學 </a:t>
            </a:r>
            <a:r>
              <a:rPr kumimoji="1" lang="en-US" altLang="zh-TW" sz="2400" i="0" u="none" strike="noStrike" cap="none" normalizeH="0" baseline="0" dirty="0">
                <a:ln>
                  <a:noFill/>
                </a:ln>
                <a:solidFill>
                  <a:srgbClr val="FF6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5w2h </a:t>
            </a:r>
            <a:r>
              <a:rPr kumimoji="1" lang="zh-TW" altLang="en-US" sz="2400" i="0" u="none" strike="noStrike" cap="none" normalizeH="0" baseline="0" dirty="0">
                <a:ln>
                  <a:noFill/>
                </a:ln>
                <a:solidFill>
                  <a:srgbClr val="FF6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kumimoji="1" lang="en-US" altLang="zh-TW" sz="2400" i="0" u="none" strike="noStrike" cap="none" normalizeH="0" baseline="0" dirty="0">
              <a:ln>
                <a:noFill/>
              </a:ln>
              <a:solidFill>
                <a:srgbClr val="FF6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130000"/>
              </a:lnSpc>
            </a:pPr>
            <a:r>
              <a:rPr kumimoji="1" lang="zh-TW" altLang="en-US" sz="2400" i="0" u="none" strike="noStrike" cap="none" normalizeH="0" baseline="0" dirty="0">
                <a:ln>
                  <a:noFill/>
                </a:ln>
                <a:solidFill>
                  <a:srgbClr val="FF6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完成後 </a:t>
            </a:r>
            <a:r>
              <a:rPr kumimoji="1" lang="en-US" altLang="zh-TW" sz="2400" i="0" u="none" strike="noStrike" cap="none" normalizeH="0" baseline="0" dirty="0">
                <a:ln>
                  <a:noFill/>
                </a:ln>
                <a:solidFill>
                  <a:srgbClr val="FF6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email </a:t>
            </a:r>
            <a:r>
              <a:rPr kumimoji="1" lang="zh-TW" altLang="en-US" sz="2400" i="0" u="none" strike="noStrike" cap="none" normalizeH="0" baseline="0" dirty="0">
                <a:ln>
                  <a:noFill/>
                </a:ln>
                <a:solidFill>
                  <a:srgbClr val="FF6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證書給我</a:t>
            </a:r>
            <a:endParaRPr kumimoji="1" lang="en-US" altLang="zh-TW" sz="2400" i="0" u="none" strike="noStrike" cap="none" normalizeH="0" baseline="0" dirty="0">
              <a:ln>
                <a:noFill/>
              </a:ln>
              <a:solidFill>
                <a:srgbClr val="FF6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altLang="zh-TW" sz="7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br>
              <a:rPr lang="en-US" altLang="zh-TW" sz="24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4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https://training.xms.tw/</a:t>
            </a:r>
            <a:endParaRPr kumimoji="1" lang="en-US" altLang="zh-TW" sz="240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218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C9F5C1C8-4227-43B0-AF33-761223A15584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7FFF7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AA34D1FF-812F-43FD-B972-9CE705B79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2793" y="1155472"/>
            <a:ext cx="5961444" cy="4589564"/>
          </a:xfrm>
          <a:prstGeom prst="rect">
            <a:avLst/>
          </a:prstGeom>
          <a:ln>
            <a:solidFill>
              <a:srgbClr val="CCCCCC"/>
            </a:solidFill>
          </a:ln>
          <a:effectLst>
            <a:outerShdw blurRad="139700" dist="508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39" name="文字方塊 38">
            <a:extLst>
              <a:ext uri="{FF2B5EF4-FFF2-40B4-BE49-F238E27FC236}">
                <a16:creationId xmlns:a16="http://schemas.microsoft.com/office/drawing/2014/main" id="{3A852A6E-1695-4E8A-B430-FC655917792E}"/>
              </a:ext>
            </a:extLst>
          </p:cNvPr>
          <p:cNvSpPr txBox="1"/>
          <p:nvPr/>
        </p:nvSpPr>
        <p:spPr>
          <a:xfrm>
            <a:off x="1066586" y="1376772"/>
            <a:ext cx="5176984" cy="851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小張，這次</a:t>
            </a:r>
            <a:r>
              <a:rPr lang="zh-TW" altLang="en-US" sz="200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社群行銷文案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交給你負責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小明則負責去跟</a:t>
            </a:r>
            <a:r>
              <a:rPr lang="zh-TW" altLang="en-US" sz="2000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廠商溝通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C72E3FE9-9F2D-410F-B56E-A8B37DF4EDA4}"/>
              </a:ext>
            </a:extLst>
          </p:cNvPr>
          <p:cNvSpPr txBox="1"/>
          <p:nvPr/>
        </p:nvSpPr>
        <p:spPr>
          <a:xfrm>
            <a:off x="267971" y="903013"/>
            <a:ext cx="916174" cy="1176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endParaRPr lang="zh-TW" altLang="en-US" sz="6000" dirty="0">
              <a:solidFill>
                <a:srgbClr val="FF6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46C6014C-5649-4BEA-BB46-DD11B4DFF1A6}"/>
              </a:ext>
            </a:extLst>
          </p:cNvPr>
          <p:cNvSpPr txBox="1"/>
          <p:nvPr/>
        </p:nvSpPr>
        <p:spPr>
          <a:xfrm>
            <a:off x="4999265" y="1745752"/>
            <a:ext cx="916174" cy="1176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895D4BD0-1517-415A-8D6E-81905FED1C5F}"/>
              </a:ext>
            </a:extLst>
          </p:cNvPr>
          <p:cNvSpPr/>
          <p:nvPr/>
        </p:nvSpPr>
        <p:spPr bwMode="auto">
          <a:xfrm>
            <a:off x="706168" y="3451092"/>
            <a:ext cx="4885144" cy="1764262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小張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，這次公司新出的</a:t>
            </a:r>
            <a:r>
              <a:rPr lang="zh-TW" altLang="en-US" sz="2000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線上課程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請針對</a:t>
            </a:r>
            <a:r>
              <a:rPr lang="zh-TW" altLang="en-US" sz="2000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企業端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</a:t>
            </a:r>
            <a:r>
              <a:rPr lang="zh-TW" altLang="en-US" sz="200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三篇社群行銷文案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明天下班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前，交給</a:t>
            </a:r>
            <a:r>
              <a:rPr lang="zh-TW" altLang="en-US" sz="200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業務部門的小明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0" name="群組 69">
            <a:extLst>
              <a:ext uri="{FF2B5EF4-FFF2-40B4-BE49-F238E27FC236}">
                <a16:creationId xmlns:a16="http://schemas.microsoft.com/office/drawing/2014/main" id="{691A7866-585D-4ED0-B3CE-5DA3DE953E8E}"/>
              </a:ext>
            </a:extLst>
          </p:cNvPr>
          <p:cNvGrpSpPr/>
          <p:nvPr/>
        </p:nvGrpSpPr>
        <p:grpSpPr>
          <a:xfrm>
            <a:off x="5011089" y="4513248"/>
            <a:ext cx="916173" cy="939732"/>
            <a:chOff x="5011089" y="4513248"/>
            <a:chExt cx="916173" cy="939732"/>
          </a:xfrm>
        </p:grpSpPr>
        <p:cxnSp>
          <p:nvCxnSpPr>
            <p:cNvPr id="44" name="直線接點 43">
              <a:extLst>
                <a:ext uri="{FF2B5EF4-FFF2-40B4-BE49-F238E27FC236}">
                  <a16:creationId xmlns:a16="http://schemas.microsoft.com/office/drawing/2014/main" id="{376B5E18-5349-4C0A-8A08-06C67DE8D6E3}"/>
                </a:ext>
              </a:extLst>
            </p:cNvPr>
            <p:cNvCxnSpPr/>
            <p:nvPr/>
          </p:nvCxnSpPr>
          <p:spPr bwMode="auto">
            <a:xfrm flipH="1" flipV="1">
              <a:off x="5065165" y="4513248"/>
              <a:ext cx="464994" cy="78032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6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流程圖: 替代程序 44">
              <a:extLst>
                <a:ext uri="{FF2B5EF4-FFF2-40B4-BE49-F238E27FC236}">
                  <a16:creationId xmlns:a16="http://schemas.microsoft.com/office/drawing/2014/main" id="{6D4183F3-3570-4C16-8409-8054F55B9D5C}"/>
                </a:ext>
              </a:extLst>
            </p:cNvPr>
            <p:cNvSpPr/>
            <p:nvPr/>
          </p:nvSpPr>
          <p:spPr bwMode="auto">
            <a:xfrm>
              <a:off x="5011089" y="5058022"/>
              <a:ext cx="916173" cy="394958"/>
            </a:xfrm>
            <a:prstGeom prst="flowChartAlternateProcess">
              <a:avLst/>
            </a:prstGeom>
            <a:solidFill>
              <a:srgbClr val="FFFFCC"/>
            </a:solidFill>
            <a:ln w="28575" cap="flat" cmpd="sng" algn="ctr">
              <a:solidFill>
                <a:srgbClr val="FF6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>
                  <a:solidFill>
                    <a:srgbClr val="FF6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what</a:t>
              </a: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rgbClr val="FF6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4" name="群組 63">
            <a:extLst>
              <a:ext uri="{FF2B5EF4-FFF2-40B4-BE49-F238E27FC236}">
                <a16:creationId xmlns:a16="http://schemas.microsoft.com/office/drawing/2014/main" id="{342373FB-6B77-4E5B-8F46-742ECC7437BB}"/>
              </a:ext>
            </a:extLst>
          </p:cNvPr>
          <p:cNvGrpSpPr/>
          <p:nvPr/>
        </p:nvGrpSpPr>
        <p:grpSpPr>
          <a:xfrm>
            <a:off x="454400" y="4987922"/>
            <a:ext cx="916173" cy="930117"/>
            <a:chOff x="454400" y="4987922"/>
            <a:chExt cx="916173" cy="930117"/>
          </a:xfrm>
        </p:grpSpPr>
        <p:cxnSp>
          <p:nvCxnSpPr>
            <p:cNvPr id="47" name="直線接點 46">
              <a:extLst>
                <a:ext uri="{FF2B5EF4-FFF2-40B4-BE49-F238E27FC236}">
                  <a16:creationId xmlns:a16="http://schemas.microsoft.com/office/drawing/2014/main" id="{0F2C52EE-5BB9-417E-B342-D474578AD674}"/>
                </a:ext>
              </a:extLst>
            </p:cNvPr>
            <p:cNvCxnSpPr/>
            <p:nvPr/>
          </p:nvCxnSpPr>
          <p:spPr bwMode="auto">
            <a:xfrm flipV="1">
              <a:off x="1066586" y="4987922"/>
              <a:ext cx="303987" cy="53515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6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流程圖: 替代程序 47">
              <a:extLst>
                <a:ext uri="{FF2B5EF4-FFF2-40B4-BE49-F238E27FC236}">
                  <a16:creationId xmlns:a16="http://schemas.microsoft.com/office/drawing/2014/main" id="{E1078C03-4050-4ED4-BBEF-49B35290DC07}"/>
                </a:ext>
              </a:extLst>
            </p:cNvPr>
            <p:cNvSpPr/>
            <p:nvPr/>
          </p:nvSpPr>
          <p:spPr bwMode="auto">
            <a:xfrm>
              <a:off x="454400" y="5523081"/>
              <a:ext cx="916173" cy="394958"/>
            </a:xfrm>
            <a:prstGeom prst="flowChartAlternateProcess">
              <a:avLst/>
            </a:prstGeom>
            <a:solidFill>
              <a:srgbClr val="FFFFCC"/>
            </a:solidFill>
            <a:ln w="28575" cap="flat" cmpd="sng" algn="ctr">
              <a:solidFill>
                <a:srgbClr val="FF6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>
                  <a:solidFill>
                    <a:srgbClr val="FF6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when</a:t>
              </a: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rgbClr val="FF6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1" name="箭號: 向下 50">
            <a:extLst>
              <a:ext uri="{FF2B5EF4-FFF2-40B4-BE49-F238E27FC236}">
                <a16:creationId xmlns:a16="http://schemas.microsoft.com/office/drawing/2014/main" id="{EF144F26-5C7B-425B-A6EA-483BCB2904C2}"/>
              </a:ext>
            </a:extLst>
          </p:cNvPr>
          <p:cNvSpPr/>
          <p:nvPr/>
        </p:nvSpPr>
        <p:spPr bwMode="auto">
          <a:xfrm>
            <a:off x="2757442" y="2579587"/>
            <a:ext cx="575468" cy="561381"/>
          </a:xfrm>
          <a:prstGeom prst="downArrow">
            <a:avLst/>
          </a:prstGeom>
          <a:solidFill>
            <a:srgbClr val="E1FFE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63" name="語音泡泡: 圓角矩形 62">
            <a:extLst>
              <a:ext uri="{FF2B5EF4-FFF2-40B4-BE49-F238E27FC236}">
                <a16:creationId xmlns:a16="http://schemas.microsoft.com/office/drawing/2014/main" id="{10F01F50-40C4-4E29-991F-299AB568A90F}"/>
              </a:ext>
            </a:extLst>
          </p:cNvPr>
          <p:cNvSpPr/>
          <p:nvPr/>
        </p:nvSpPr>
        <p:spPr bwMode="auto">
          <a:xfrm>
            <a:off x="6348028" y="798025"/>
            <a:ext cx="916174" cy="398727"/>
          </a:xfrm>
          <a:prstGeom prst="wedgeRoundRectCallout">
            <a:avLst>
              <a:gd name="adj1" fmla="val 30457"/>
              <a:gd name="adj2" fmla="val 78052"/>
              <a:gd name="adj3" fmla="val 16667"/>
            </a:avLst>
          </a:prstGeom>
          <a:solidFill>
            <a:srgbClr val="FFFFCC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when</a:t>
            </a: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語音泡泡: 圓角矩形 64">
            <a:extLst>
              <a:ext uri="{FF2B5EF4-FFF2-40B4-BE49-F238E27FC236}">
                <a16:creationId xmlns:a16="http://schemas.microsoft.com/office/drawing/2014/main" id="{24B9F492-AE63-4FA6-9F6C-67DB1750015B}"/>
              </a:ext>
            </a:extLst>
          </p:cNvPr>
          <p:cNvSpPr/>
          <p:nvPr/>
        </p:nvSpPr>
        <p:spPr bwMode="auto">
          <a:xfrm>
            <a:off x="8635817" y="2134658"/>
            <a:ext cx="808555" cy="398727"/>
          </a:xfrm>
          <a:prstGeom prst="wedgeRoundRectCallout">
            <a:avLst>
              <a:gd name="adj1" fmla="val -34694"/>
              <a:gd name="adj2" fmla="val 81237"/>
              <a:gd name="adj3" fmla="val 16667"/>
            </a:avLst>
          </a:prstGeom>
          <a:solidFill>
            <a:srgbClr val="FFFFCC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what</a:t>
            </a: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語音泡泡: 圓角矩形 65">
            <a:extLst>
              <a:ext uri="{FF2B5EF4-FFF2-40B4-BE49-F238E27FC236}">
                <a16:creationId xmlns:a16="http://schemas.microsoft.com/office/drawing/2014/main" id="{C4AFF483-0704-4661-8280-3C41EF54028B}"/>
              </a:ext>
            </a:extLst>
          </p:cNvPr>
          <p:cNvSpPr/>
          <p:nvPr/>
        </p:nvSpPr>
        <p:spPr bwMode="auto">
          <a:xfrm>
            <a:off x="8107235" y="1499817"/>
            <a:ext cx="808555" cy="398727"/>
          </a:xfrm>
          <a:prstGeom prst="wedgeRoundRectCallout">
            <a:avLst>
              <a:gd name="adj1" fmla="val -33308"/>
              <a:gd name="adj2" fmla="val 78052"/>
              <a:gd name="adj3" fmla="val 16667"/>
            </a:avLst>
          </a:prstGeom>
          <a:solidFill>
            <a:srgbClr val="FFFFCC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who</a:t>
            </a: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語音泡泡: 圓角矩形 66">
            <a:extLst>
              <a:ext uri="{FF2B5EF4-FFF2-40B4-BE49-F238E27FC236}">
                <a16:creationId xmlns:a16="http://schemas.microsoft.com/office/drawing/2014/main" id="{CAE3CA81-58E0-4C40-AD1E-28A0A2ED21A9}"/>
              </a:ext>
            </a:extLst>
          </p:cNvPr>
          <p:cNvSpPr/>
          <p:nvPr/>
        </p:nvSpPr>
        <p:spPr bwMode="auto">
          <a:xfrm>
            <a:off x="9014538" y="2811331"/>
            <a:ext cx="675418" cy="394958"/>
          </a:xfrm>
          <a:prstGeom prst="wedgeRoundRectCallout">
            <a:avLst>
              <a:gd name="adj1" fmla="val -34694"/>
              <a:gd name="adj2" fmla="val 81237"/>
              <a:gd name="adj3" fmla="val 16667"/>
            </a:avLst>
          </a:prstGeom>
          <a:solidFill>
            <a:srgbClr val="FFFFCC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why</a:t>
            </a: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語音泡泡: 圓角矩形 67">
            <a:extLst>
              <a:ext uri="{FF2B5EF4-FFF2-40B4-BE49-F238E27FC236}">
                <a16:creationId xmlns:a16="http://schemas.microsoft.com/office/drawing/2014/main" id="{C62C0410-56DE-4933-A9E2-5AE336FFB165}"/>
              </a:ext>
            </a:extLst>
          </p:cNvPr>
          <p:cNvSpPr/>
          <p:nvPr/>
        </p:nvSpPr>
        <p:spPr bwMode="auto">
          <a:xfrm>
            <a:off x="8210640" y="3879194"/>
            <a:ext cx="696981" cy="398727"/>
          </a:xfrm>
          <a:prstGeom prst="wedgeRoundRectCallout">
            <a:avLst>
              <a:gd name="adj1" fmla="val -32872"/>
              <a:gd name="adj2" fmla="val 71682"/>
              <a:gd name="adj3" fmla="val 16667"/>
            </a:avLst>
          </a:prstGeom>
          <a:solidFill>
            <a:srgbClr val="FFFFCC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how</a:t>
            </a: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語音泡泡: 圓角矩形 24">
            <a:extLst>
              <a:ext uri="{FF2B5EF4-FFF2-40B4-BE49-F238E27FC236}">
                <a16:creationId xmlns:a16="http://schemas.microsoft.com/office/drawing/2014/main" id="{57683DBF-546E-4340-B331-CFDBC12C1771}"/>
              </a:ext>
            </a:extLst>
          </p:cNvPr>
          <p:cNvSpPr/>
          <p:nvPr/>
        </p:nvSpPr>
        <p:spPr bwMode="auto">
          <a:xfrm>
            <a:off x="1299986" y="2396973"/>
            <a:ext cx="1224136" cy="628884"/>
          </a:xfrm>
          <a:prstGeom prst="wedgeRoundRectCallout">
            <a:avLst>
              <a:gd name="adj1" fmla="val 59699"/>
              <a:gd name="adj2" fmla="val 30667"/>
              <a:gd name="adj3" fmla="val 16667"/>
            </a:avLst>
          </a:prstGeom>
          <a:solidFill>
            <a:srgbClr val="FF6000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微課程</a:t>
            </a:r>
            <a:endParaRPr kumimoji="1" lang="en-US" altLang="zh-TW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語音泡泡: 圓角矩形 26">
            <a:extLst>
              <a:ext uri="{FF2B5EF4-FFF2-40B4-BE49-F238E27FC236}">
                <a16:creationId xmlns:a16="http://schemas.microsoft.com/office/drawing/2014/main" id="{74E8FF5E-1762-4D0E-8CC9-BAB4A19EDBF6}"/>
              </a:ext>
            </a:extLst>
          </p:cNvPr>
          <p:cNvSpPr/>
          <p:nvPr/>
        </p:nvSpPr>
        <p:spPr bwMode="auto">
          <a:xfrm>
            <a:off x="10343056" y="428048"/>
            <a:ext cx="1121860" cy="960328"/>
          </a:xfrm>
          <a:prstGeom prst="wedgeRoundRectCallout">
            <a:avLst>
              <a:gd name="adj1" fmla="val -28664"/>
              <a:gd name="adj2" fmla="val 67292"/>
              <a:gd name="adj3" fmla="val 16667"/>
            </a:avLst>
          </a:prstGeom>
          <a:solidFill>
            <a:srgbClr val="FF6000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kumimoji="1" lang="en-US" altLang="zh-TW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規範</a:t>
            </a:r>
            <a:endParaRPr kumimoji="1" lang="en-US" altLang="zh-TW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38D7890B-F429-4723-A18E-0AA857018609}"/>
              </a:ext>
            </a:extLst>
          </p:cNvPr>
          <p:cNvSpPr/>
          <p:nvPr/>
        </p:nvSpPr>
        <p:spPr bwMode="auto">
          <a:xfrm rot="20083616">
            <a:off x="8791713" y="4235339"/>
            <a:ext cx="2851153" cy="1134927"/>
          </a:xfrm>
          <a:prstGeom prst="roundRect">
            <a:avLst>
              <a:gd name="adj" fmla="val 9742"/>
            </a:avLst>
          </a:prstGeom>
          <a:solidFill>
            <a:schemeClr val="bg1">
              <a:alpha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工作模版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9179DAE-B79F-4CA0-89DF-A2D16D985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171564" cy="477778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微課程案例</a:t>
            </a:r>
          </a:p>
        </p:txBody>
      </p:sp>
    </p:spTree>
    <p:extLst>
      <p:ext uri="{BB962C8B-B14F-4D97-AF65-F5344CB8AC3E}">
        <p14:creationId xmlns:p14="http://schemas.microsoft.com/office/powerpoint/2010/main" val="370716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1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25" grpId="0" animBg="1"/>
      <p:bldP spid="27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115A77-C3B9-4019-B23D-A9F28EE6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103" y="693084"/>
            <a:ext cx="5039794" cy="899748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難以培育既有員工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13C08385-D53E-4362-B19E-9B196FD037E7}"/>
              </a:ext>
            </a:extLst>
          </p:cNvPr>
          <p:cNvSpPr/>
          <p:nvPr/>
        </p:nvSpPr>
        <p:spPr bwMode="auto">
          <a:xfrm>
            <a:off x="4537439" y="2439102"/>
            <a:ext cx="3117122" cy="3117122"/>
          </a:xfrm>
          <a:prstGeom prst="ellipse">
            <a:avLst/>
          </a:prstGeom>
          <a:noFill/>
          <a:ln w="76200" cap="flat" cmpd="sng" algn="ctr">
            <a:solidFill>
              <a:srgbClr val="FF6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500" b="1" i="0" u="none" strike="noStrike" cap="none" normalizeH="0" baseline="0" dirty="0">
                <a:ln>
                  <a:noFill/>
                </a:ln>
                <a:solidFill>
                  <a:srgbClr val="FF6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42</a:t>
            </a:r>
            <a:r>
              <a:rPr kumimoji="1" lang="en-US" altLang="zh-TW" sz="3600" b="1" i="0" u="none" strike="noStrike" cap="none" normalizeH="0" baseline="0" dirty="0">
                <a:ln>
                  <a:noFill/>
                </a:ln>
                <a:solidFill>
                  <a:srgbClr val="FF6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endParaRPr kumimoji="1" lang="zh-TW" altLang="en-US" sz="11500" b="1" i="0" u="none" strike="noStrike" cap="none" normalizeH="0" baseline="0" dirty="0">
              <a:ln>
                <a:noFill/>
              </a:ln>
              <a:solidFill>
                <a:srgbClr val="FF6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標題 1">
            <a:extLst>
              <a:ext uri="{FF2B5EF4-FFF2-40B4-BE49-F238E27FC236}">
                <a16:creationId xmlns:a16="http://schemas.microsoft.com/office/drawing/2014/main" id="{47682C21-8B3B-4A8B-8745-0DDFD7AB269C}"/>
              </a:ext>
            </a:extLst>
          </p:cNvPr>
          <p:cNvSpPr txBox="1">
            <a:spLocks/>
          </p:cNvSpPr>
          <p:nvPr/>
        </p:nvSpPr>
        <p:spPr bwMode="auto">
          <a:xfrm>
            <a:off x="3518787" y="5673880"/>
            <a:ext cx="5154425" cy="49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TW" sz="2000" kern="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2021 </a:t>
            </a:r>
            <a:r>
              <a:rPr lang="zh-TW" altLang="en-US" sz="2000" kern="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台灣企業數位轉型調查 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9E99606-9ABF-4FA8-85EB-F20E062CF809}"/>
              </a:ext>
            </a:extLst>
          </p:cNvPr>
          <p:cNvSpPr txBox="1"/>
          <p:nvPr/>
        </p:nvSpPr>
        <p:spPr>
          <a:xfrm>
            <a:off x="3035660" y="1528870"/>
            <a:ext cx="6475020" cy="59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TW" sz="28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8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小時很難，</a:t>
            </a:r>
            <a:r>
              <a:rPr lang="en-US" altLang="zh-TW" sz="28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 </a:t>
            </a:r>
            <a:r>
              <a:rPr lang="zh-TW" altLang="en-US" sz="28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分鐘就容易許多！</a:t>
            </a:r>
          </a:p>
        </p:txBody>
      </p:sp>
    </p:spTree>
    <p:extLst>
      <p:ext uri="{BB962C8B-B14F-4D97-AF65-F5344CB8AC3E}">
        <p14:creationId xmlns:p14="http://schemas.microsoft.com/office/powerpoint/2010/main" val="81727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D173B9-F098-490F-B333-6DF9BE1BF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565"/>
            <a:ext cx="12192000" cy="1116179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交流分享：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企業內，微課程的效果會比較好嗎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BE461EB-78B9-465B-8523-6B068C84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07" y="1520788"/>
            <a:ext cx="5987945" cy="50086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D974EAB-2A5F-4C93-938B-FC19011417A7}"/>
              </a:ext>
            </a:extLst>
          </p:cNvPr>
          <p:cNvSpPr/>
          <p:nvPr/>
        </p:nvSpPr>
        <p:spPr bwMode="auto">
          <a:xfrm>
            <a:off x="576107" y="2508312"/>
            <a:ext cx="5987944" cy="2972915"/>
          </a:xfrm>
          <a:prstGeom prst="rect">
            <a:avLst/>
          </a:prstGeom>
          <a:noFill/>
          <a:ln w="38100" cap="flat" cmpd="sng" algn="ctr">
            <a:solidFill>
              <a:srgbClr val="FF6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B9775196-C2FE-4689-B201-9A973B89EFDB}"/>
              </a:ext>
            </a:extLst>
          </p:cNvPr>
          <p:cNvSpPr/>
          <p:nvPr/>
        </p:nvSpPr>
        <p:spPr bwMode="auto">
          <a:xfrm>
            <a:off x="3071664" y="3573016"/>
            <a:ext cx="1682984" cy="761255"/>
          </a:xfrm>
          <a:prstGeom prst="round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 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en-US" altLang="zh-TW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NT. 2,680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3493AC5-3BE2-4609-9D31-133A626CF1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742" r="33201"/>
          <a:stretch/>
        </p:blipFill>
        <p:spPr>
          <a:xfrm>
            <a:off x="5403342" y="1673170"/>
            <a:ext cx="6212551" cy="3664155"/>
          </a:xfrm>
          <a:prstGeom prst="rect">
            <a:avLst/>
          </a:prstGeom>
        </p:spPr>
      </p:pic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7E8E6BC8-0BCF-41D9-9202-46648F263AD4}"/>
              </a:ext>
            </a:extLst>
          </p:cNvPr>
          <p:cNvSpPr/>
          <p:nvPr/>
        </p:nvSpPr>
        <p:spPr bwMode="auto">
          <a:xfrm>
            <a:off x="9851185" y="1861632"/>
            <a:ext cx="1634390" cy="739275"/>
          </a:xfrm>
          <a:prstGeom prst="round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264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分鐘</a:t>
            </a:r>
            <a:endParaRPr lang="en-US" altLang="zh-TW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NT. 6,800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286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CE28620-BA55-4551-9F2E-B45CB4FC4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5038" y="1998278"/>
            <a:ext cx="7781925" cy="2114798"/>
          </a:xfrm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TW" alt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重點整理</a:t>
            </a:r>
            <a:endParaRPr lang="zh-TW" altLang="en-US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508668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1067F3C6-9E1B-4DCA-997A-B4C45238C891}"/>
              </a:ext>
            </a:extLst>
          </p:cNvPr>
          <p:cNvGrpSpPr/>
          <p:nvPr/>
        </p:nvGrpSpPr>
        <p:grpSpPr>
          <a:xfrm>
            <a:off x="2841476" y="2240868"/>
            <a:ext cx="2981737" cy="3404518"/>
            <a:chOff x="2841476" y="2240868"/>
            <a:chExt cx="2981737" cy="3404518"/>
          </a:xfrm>
        </p:grpSpPr>
        <p:pic>
          <p:nvPicPr>
            <p:cNvPr id="1028" name="Picture 4" descr="http://images.samash.com/sa/AMI/AMICLINKX-P.fpx?cell=540,400&amp;qlt=90&amp;cvt=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1476" y="2240868"/>
              <a:ext cx="2981737" cy="2981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文字方塊 2"/>
            <p:cNvSpPr txBox="1"/>
            <p:nvPr/>
          </p:nvSpPr>
          <p:spPr>
            <a:xfrm>
              <a:off x="3315353" y="4814389"/>
              <a:ext cx="23469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Windows </a:t>
              </a:r>
              <a:r>
                <a:rPr lang="zh-TW" altLang="en-US" sz="24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電腦</a:t>
              </a:r>
              <a:endParaRPr lang="en-US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麥克風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7FEFE0D9-0053-4A8A-874B-E158591C8D00}"/>
              </a:ext>
            </a:extLst>
          </p:cNvPr>
          <p:cNvGrpSpPr/>
          <p:nvPr/>
        </p:nvGrpSpPr>
        <p:grpSpPr>
          <a:xfrm>
            <a:off x="7013288" y="2824232"/>
            <a:ext cx="2071044" cy="2451822"/>
            <a:chOff x="7013288" y="2824232"/>
            <a:chExt cx="2071044" cy="2451822"/>
          </a:xfrm>
        </p:grpSpPr>
        <p:sp>
          <p:nvSpPr>
            <p:cNvPr id="9" name="文字方塊 8"/>
            <p:cNvSpPr txBox="1"/>
            <p:nvPr/>
          </p:nvSpPr>
          <p:spPr>
            <a:xfrm>
              <a:off x="7321848" y="4814389"/>
              <a:ext cx="14539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EverCam</a:t>
              </a:r>
              <a:endParaRPr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288" y="2824232"/>
              <a:ext cx="2071044" cy="1815008"/>
            </a:xfrm>
            <a:prstGeom prst="rect">
              <a:avLst/>
            </a:prstGeom>
          </p:spPr>
        </p:pic>
      </p:grpSp>
      <p:sp>
        <p:nvSpPr>
          <p:cNvPr id="11" name="標題 1">
            <a:extLst>
              <a:ext uri="{FF2B5EF4-FFF2-40B4-BE49-F238E27FC236}">
                <a16:creationId xmlns:a16="http://schemas.microsoft.com/office/drawing/2014/main" id="{F91FB814-DFD9-4084-8ADA-2B9E39379BA0}"/>
              </a:ext>
            </a:extLst>
          </p:cNvPr>
          <p:cNvSpPr txBox="1">
            <a:spLocks/>
          </p:cNvSpPr>
          <p:nvPr/>
        </p:nvSpPr>
        <p:spPr bwMode="auto">
          <a:xfrm>
            <a:off x="1523492" y="1083062"/>
            <a:ext cx="8896350" cy="99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9pPr>
          </a:lstStyle>
          <a:p>
            <a:pPr algn="ctr">
              <a:spcBef>
                <a:spcPts val="600"/>
              </a:spcBef>
              <a:defRPr/>
            </a:pPr>
            <a:r>
              <a:rPr lang="zh-TW" altLang="en-US" sz="54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軟硬體環境</a:t>
            </a:r>
          </a:p>
        </p:txBody>
      </p:sp>
    </p:spTree>
    <p:extLst>
      <p:ext uri="{BB962C8B-B14F-4D97-AF65-F5344CB8AC3E}">
        <p14:creationId xmlns:p14="http://schemas.microsoft.com/office/powerpoint/2010/main" val="256512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矩形 107">
            <a:extLst>
              <a:ext uri="{FF2B5EF4-FFF2-40B4-BE49-F238E27FC236}">
                <a16:creationId xmlns:a16="http://schemas.microsoft.com/office/drawing/2014/main" id="{6BFE71EB-4BFA-497A-956C-AC3FF0E461E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8412" y="1520788"/>
            <a:ext cx="4747567" cy="119602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系統平台架構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6B23CA58-92E6-43EC-85C6-9AB860E6BC80}"/>
              </a:ext>
            </a:extLst>
          </p:cNvPr>
          <p:cNvSpPr txBox="1">
            <a:spLocks/>
          </p:cNvSpPr>
          <p:nvPr/>
        </p:nvSpPr>
        <p:spPr bwMode="auto">
          <a:xfrm>
            <a:off x="1160170" y="3489436"/>
            <a:ext cx="4672414" cy="163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TW" sz="2000" b="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u="sng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知識</a:t>
            </a:r>
            <a:r>
              <a:rPr lang="zh-TW" altLang="en-US" sz="2000" b="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，進得去、找得到、好管理</a:t>
            </a:r>
            <a:endParaRPr lang="en-US" altLang="zh-TW" sz="2000" b="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000" b="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u="sng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r>
              <a:rPr lang="zh-TW" altLang="en-US" sz="2000" b="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000" b="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 </a:t>
            </a:r>
            <a:r>
              <a:rPr lang="zh-TW" altLang="en-US" sz="2000" b="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倍速傳承</a:t>
            </a:r>
            <a:endParaRPr lang="en-US" altLang="zh-TW" sz="2000" b="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000" b="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000" u="sng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r>
              <a:rPr lang="zh-TW" altLang="en-US" sz="2000" b="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，時間花更少、事情做更好</a:t>
            </a:r>
            <a:endParaRPr lang="zh-TW" altLang="en-US" sz="2000" u="sng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" name="矩形: 圓角 101">
            <a:extLst>
              <a:ext uri="{FF2B5EF4-FFF2-40B4-BE49-F238E27FC236}">
                <a16:creationId xmlns:a16="http://schemas.microsoft.com/office/drawing/2014/main" id="{3336CF99-6B0E-4FA4-B7B3-FE48598BBAEE}"/>
              </a:ext>
            </a:extLst>
          </p:cNvPr>
          <p:cNvSpPr/>
          <p:nvPr/>
        </p:nvSpPr>
        <p:spPr bwMode="auto">
          <a:xfrm>
            <a:off x="1230205" y="2996952"/>
            <a:ext cx="2012878" cy="478545"/>
          </a:xfrm>
          <a:prstGeom prst="roundRect">
            <a:avLst/>
          </a:prstGeom>
          <a:solidFill>
            <a:srgbClr val="FF6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系統 </a:t>
            </a:r>
            <a:r>
              <a:rPr kumimoji="1" lang="en-US" altLang="zh-TW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+ </a:t>
            </a:r>
            <a:r>
              <a:rPr kumimoji="1" lang="zh-TW" altLang="en-US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</a:p>
        </p:txBody>
      </p:sp>
      <p:grpSp>
        <p:nvGrpSpPr>
          <p:cNvPr id="107" name="群組 106">
            <a:extLst>
              <a:ext uri="{FF2B5EF4-FFF2-40B4-BE49-F238E27FC236}">
                <a16:creationId xmlns:a16="http://schemas.microsoft.com/office/drawing/2014/main" id="{2A6B6117-D53A-4747-AFCE-6B1A95FFE124}"/>
              </a:ext>
            </a:extLst>
          </p:cNvPr>
          <p:cNvGrpSpPr/>
          <p:nvPr/>
        </p:nvGrpSpPr>
        <p:grpSpPr>
          <a:xfrm>
            <a:off x="7256178" y="510500"/>
            <a:ext cx="2623351" cy="2623351"/>
            <a:chOff x="7221884" y="347628"/>
            <a:chExt cx="2623351" cy="2623351"/>
          </a:xfrm>
        </p:grpSpPr>
        <p:sp>
          <p:nvSpPr>
            <p:cNvPr id="103" name="橢圓 102">
              <a:extLst>
                <a:ext uri="{FF2B5EF4-FFF2-40B4-BE49-F238E27FC236}">
                  <a16:creationId xmlns:a16="http://schemas.microsoft.com/office/drawing/2014/main" id="{0C5F55FA-89FA-4781-B155-5929B3B318C9}"/>
                </a:ext>
              </a:extLst>
            </p:cNvPr>
            <p:cNvSpPr/>
            <p:nvPr/>
          </p:nvSpPr>
          <p:spPr bwMode="auto">
            <a:xfrm>
              <a:off x="7221884" y="347628"/>
              <a:ext cx="2623351" cy="2623351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全真粗黑體" pitchFamily="49" charset="-120"/>
              </a:endParaRPr>
            </a:p>
          </p:txBody>
        </p: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6E3B80D4-251E-46B6-B5AB-2398459DB63C}"/>
                </a:ext>
              </a:extLst>
            </p:cNvPr>
            <p:cNvGrpSpPr/>
            <p:nvPr/>
          </p:nvGrpSpPr>
          <p:grpSpPr>
            <a:xfrm>
              <a:off x="7587857" y="1114947"/>
              <a:ext cx="1980000" cy="1826257"/>
              <a:chOff x="1799779" y="1089238"/>
              <a:chExt cx="2640959" cy="2435892"/>
            </a:xfrm>
          </p:grpSpPr>
          <p:pic>
            <p:nvPicPr>
              <p:cNvPr id="14" name="Picture 6" descr="ãbooks pngãçåçæå°çµæ">
                <a:extLst>
                  <a:ext uri="{FF2B5EF4-FFF2-40B4-BE49-F238E27FC236}">
                    <a16:creationId xmlns:a16="http://schemas.microsoft.com/office/drawing/2014/main" id="{BF3F2DF6-C14D-4DAA-88AB-48397D11D3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0216" y="1676197"/>
                <a:ext cx="2420404" cy="1848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矩形: 圓角 14">
                <a:extLst>
                  <a:ext uri="{FF2B5EF4-FFF2-40B4-BE49-F238E27FC236}">
                    <a16:creationId xmlns:a16="http://schemas.microsoft.com/office/drawing/2014/main" id="{392692C1-046A-4252-94D9-BAA55F1BD2CE}"/>
                  </a:ext>
                </a:extLst>
              </p:cNvPr>
              <p:cNvSpPr/>
              <p:nvPr/>
            </p:nvSpPr>
            <p:spPr bwMode="auto">
              <a:xfrm>
                <a:off x="1799779" y="1089238"/>
                <a:ext cx="2640959" cy="576209"/>
              </a:xfrm>
              <a:prstGeom prst="roundRect">
                <a:avLst/>
              </a:prstGeom>
              <a:solidFill>
                <a:srgbClr val="7030A0"/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zh-TW" altLang="en-US" dirty="0">
                    <a:solidFill>
                      <a:srgbClr val="FFFF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紀錄 </a:t>
                </a:r>
                <a:r>
                  <a:rPr lang="en-US" altLang="zh-TW" dirty="0">
                    <a:solidFill>
                      <a:srgbClr val="FFFF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~ </a:t>
                </a:r>
                <a:r>
                  <a:rPr kumimoji="1" lang="zh-TW" altLang="en-US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知識庫</a:t>
                </a:r>
                <a:endParaRPr kumimoji="1" lang="zh-TW" altLang="en-US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99" name="標題 1">
              <a:extLst>
                <a:ext uri="{FF2B5EF4-FFF2-40B4-BE49-F238E27FC236}">
                  <a16:creationId xmlns:a16="http://schemas.microsoft.com/office/drawing/2014/main" id="{EBB8BD27-344F-4C59-AFAE-158150A76D1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456651" y="692696"/>
              <a:ext cx="2207729" cy="404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9pPr>
            </a:lstStyle>
            <a:p>
              <a:pPr algn="ctr">
                <a:lnSpc>
                  <a:spcPct val="150000"/>
                </a:lnSpc>
                <a:defRPr/>
              </a:pPr>
              <a:r>
                <a:rPr lang="en-US" altLang="zh-TW" sz="1600" b="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SOP</a:t>
              </a:r>
              <a:r>
                <a:rPr lang="zh-TW" altLang="en-US" sz="1600" b="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1600" b="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 FAQ / </a:t>
              </a:r>
              <a:r>
                <a:rPr lang="zh-TW" altLang="en-US" sz="1600" b="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案例</a:t>
              </a:r>
              <a:endParaRPr lang="en-US" altLang="zh-TW" sz="1600" b="0" kern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6" name="群組 105">
            <a:extLst>
              <a:ext uri="{FF2B5EF4-FFF2-40B4-BE49-F238E27FC236}">
                <a16:creationId xmlns:a16="http://schemas.microsoft.com/office/drawing/2014/main" id="{6716D800-D270-409D-838B-A884C48A0FF8}"/>
              </a:ext>
            </a:extLst>
          </p:cNvPr>
          <p:cNvGrpSpPr/>
          <p:nvPr/>
        </p:nvGrpSpPr>
        <p:grpSpPr>
          <a:xfrm>
            <a:off x="5627948" y="3426691"/>
            <a:ext cx="2623351" cy="2635444"/>
            <a:chOff x="5510747" y="3779243"/>
            <a:chExt cx="2623351" cy="2635444"/>
          </a:xfrm>
        </p:grpSpPr>
        <p:sp>
          <p:nvSpPr>
            <p:cNvPr id="104" name="橢圓 103">
              <a:extLst>
                <a:ext uri="{FF2B5EF4-FFF2-40B4-BE49-F238E27FC236}">
                  <a16:creationId xmlns:a16="http://schemas.microsoft.com/office/drawing/2014/main" id="{435789B2-D498-4F2A-BDDB-ED3A895092BD}"/>
                </a:ext>
              </a:extLst>
            </p:cNvPr>
            <p:cNvSpPr/>
            <p:nvPr/>
          </p:nvSpPr>
          <p:spPr bwMode="auto">
            <a:xfrm>
              <a:off x="5510747" y="3791336"/>
              <a:ext cx="2623351" cy="2623351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全真粗黑體" pitchFamily="49" charset="-120"/>
              </a:endParaRPr>
            </a:p>
          </p:txBody>
        </p:sp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B09BF64C-BD0C-4C47-AED7-3834A2659F13}"/>
                </a:ext>
              </a:extLst>
            </p:cNvPr>
            <p:cNvGrpSpPr/>
            <p:nvPr/>
          </p:nvGrpSpPr>
          <p:grpSpPr>
            <a:xfrm>
              <a:off x="5861201" y="3779243"/>
              <a:ext cx="1980000" cy="1944168"/>
              <a:chOff x="5029428" y="3969060"/>
              <a:chExt cx="1980000" cy="1944168"/>
            </a:xfrm>
          </p:grpSpPr>
          <p:grpSp>
            <p:nvGrpSpPr>
              <p:cNvPr id="17" name="Group 86">
                <a:extLst>
                  <a:ext uri="{FF2B5EF4-FFF2-40B4-BE49-F238E27FC236}">
                    <a16:creationId xmlns:a16="http://schemas.microsoft.com/office/drawing/2014/main" id="{414B8BD1-4B32-4A4F-9AF3-66D571BA4BF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178027" y="3969060"/>
                <a:ext cx="1679377" cy="1516990"/>
                <a:chOff x="1099" y="1139"/>
                <a:chExt cx="2451" cy="2214"/>
              </a:xfrm>
            </p:grpSpPr>
            <p:sp>
              <p:nvSpPr>
                <p:cNvPr id="19" name="AutoShape 85">
                  <a:extLst>
                    <a:ext uri="{FF2B5EF4-FFF2-40B4-BE49-F238E27FC236}">
                      <a16:creationId xmlns:a16="http://schemas.microsoft.com/office/drawing/2014/main" id="{44221F30-8886-4F9D-BB85-6D5920792F66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099" y="1139"/>
                  <a:ext cx="2451" cy="22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20" name="Freeform 87">
                  <a:extLst>
                    <a:ext uri="{FF2B5EF4-FFF2-40B4-BE49-F238E27FC236}">
                      <a16:creationId xmlns:a16="http://schemas.microsoft.com/office/drawing/2014/main" id="{0891D765-38D7-4FC9-9B8E-61178216C9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7" y="1167"/>
                  <a:ext cx="2395" cy="2158"/>
                </a:xfrm>
                <a:custGeom>
                  <a:avLst/>
                  <a:gdLst>
                    <a:gd name="T0" fmla="*/ 1030 w 2395"/>
                    <a:gd name="T1" fmla="*/ 0 h 2158"/>
                    <a:gd name="T2" fmla="*/ 854 w 2395"/>
                    <a:gd name="T3" fmla="*/ 9 h 2158"/>
                    <a:gd name="T4" fmla="*/ 680 w 2395"/>
                    <a:gd name="T5" fmla="*/ 46 h 2158"/>
                    <a:gd name="T6" fmla="*/ 518 w 2395"/>
                    <a:gd name="T7" fmla="*/ 113 h 2158"/>
                    <a:gd name="T8" fmla="*/ 379 w 2395"/>
                    <a:gd name="T9" fmla="*/ 208 h 2158"/>
                    <a:gd name="T10" fmla="*/ 265 w 2395"/>
                    <a:gd name="T11" fmla="*/ 334 h 2158"/>
                    <a:gd name="T12" fmla="*/ 192 w 2395"/>
                    <a:gd name="T13" fmla="*/ 497 h 2158"/>
                    <a:gd name="T14" fmla="*/ 184 w 2395"/>
                    <a:gd name="T15" fmla="*/ 655 h 2158"/>
                    <a:gd name="T16" fmla="*/ 184 w 2395"/>
                    <a:gd name="T17" fmla="*/ 796 h 2158"/>
                    <a:gd name="T18" fmla="*/ 174 w 2395"/>
                    <a:gd name="T19" fmla="*/ 924 h 2158"/>
                    <a:gd name="T20" fmla="*/ 158 w 2395"/>
                    <a:gd name="T21" fmla="*/ 1048 h 2158"/>
                    <a:gd name="T22" fmla="*/ 129 w 2395"/>
                    <a:gd name="T23" fmla="*/ 1168 h 2158"/>
                    <a:gd name="T24" fmla="*/ 90 w 2395"/>
                    <a:gd name="T25" fmla="*/ 1292 h 2158"/>
                    <a:gd name="T26" fmla="*/ 37 w 2395"/>
                    <a:gd name="T27" fmla="*/ 1421 h 2158"/>
                    <a:gd name="T28" fmla="*/ 1 w 2395"/>
                    <a:gd name="T29" fmla="*/ 1595 h 2158"/>
                    <a:gd name="T30" fmla="*/ 16 w 2395"/>
                    <a:gd name="T31" fmla="*/ 1759 h 2158"/>
                    <a:gd name="T32" fmla="*/ 71 w 2395"/>
                    <a:gd name="T33" fmla="*/ 1887 h 2158"/>
                    <a:gd name="T34" fmla="*/ 156 w 2395"/>
                    <a:gd name="T35" fmla="*/ 1983 h 2158"/>
                    <a:gd name="T36" fmla="*/ 264 w 2395"/>
                    <a:gd name="T37" fmla="*/ 2050 h 2158"/>
                    <a:gd name="T38" fmla="*/ 385 w 2395"/>
                    <a:gd name="T39" fmla="*/ 2090 h 2158"/>
                    <a:gd name="T40" fmla="*/ 511 w 2395"/>
                    <a:gd name="T41" fmla="*/ 2105 h 2158"/>
                    <a:gd name="T42" fmla="*/ 668 w 2395"/>
                    <a:gd name="T43" fmla="*/ 2098 h 2158"/>
                    <a:gd name="T44" fmla="*/ 843 w 2395"/>
                    <a:gd name="T45" fmla="*/ 2096 h 2158"/>
                    <a:gd name="T46" fmla="*/ 1010 w 2395"/>
                    <a:gd name="T47" fmla="*/ 2103 h 2158"/>
                    <a:gd name="T48" fmla="*/ 1175 w 2395"/>
                    <a:gd name="T49" fmla="*/ 2117 h 2158"/>
                    <a:gd name="T50" fmla="*/ 1338 w 2395"/>
                    <a:gd name="T51" fmla="*/ 2130 h 2158"/>
                    <a:gd name="T52" fmla="*/ 1506 w 2395"/>
                    <a:gd name="T53" fmla="*/ 2145 h 2158"/>
                    <a:gd name="T54" fmla="*/ 1679 w 2395"/>
                    <a:gd name="T55" fmla="*/ 2154 h 2158"/>
                    <a:gd name="T56" fmla="*/ 1827 w 2395"/>
                    <a:gd name="T57" fmla="*/ 2158 h 2158"/>
                    <a:gd name="T58" fmla="*/ 1942 w 2395"/>
                    <a:gd name="T59" fmla="*/ 2153 h 2158"/>
                    <a:gd name="T60" fmla="*/ 2059 w 2395"/>
                    <a:gd name="T61" fmla="*/ 2136 h 2158"/>
                    <a:gd name="T62" fmla="*/ 2171 w 2395"/>
                    <a:gd name="T63" fmla="*/ 2105 h 2158"/>
                    <a:gd name="T64" fmla="*/ 2269 w 2395"/>
                    <a:gd name="T65" fmla="*/ 2054 h 2158"/>
                    <a:gd name="T66" fmla="*/ 2343 w 2395"/>
                    <a:gd name="T67" fmla="*/ 1978 h 2158"/>
                    <a:gd name="T68" fmla="*/ 2387 w 2395"/>
                    <a:gd name="T69" fmla="*/ 1876 h 2158"/>
                    <a:gd name="T70" fmla="*/ 2389 w 2395"/>
                    <a:gd name="T71" fmla="*/ 1740 h 2158"/>
                    <a:gd name="T72" fmla="*/ 2361 w 2395"/>
                    <a:gd name="T73" fmla="*/ 1595 h 2158"/>
                    <a:gd name="T74" fmla="*/ 2328 w 2395"/>
                    <a:gd name="T75" fmla="*/ 1453 h 2158"/>
                    <a:gd name="T76" fmla="*/ 2285 w 2395"/>
                    <a:gd name="T77" fmla="*/ 1315 h 2158"/>
                    <a:gd name="T78" fmla="*/ 2235 w 2395"/>
                    <a:gd name="T79" fmla="*/ 1180 h 2158"/>
                    <a:gd name="T80" fmla="*/ 2175 w 2395"/>
                    <a:gd name="T81" fmla="*/ 1049 h 2158"/>
                    <a:gd name="T82" fmla="*/ 2105 w 2395"/>
                    <a:gd name="T83" fmla="*/ 918 h 2158"/>
                    <a:gd name="T84" fmla="*/ 2028 w 2395"/>
                    <a:gd name="T85" fmla="*/ 817 h 2158"/>
                    <a:gd name="T86" fmla="*/ 1955 w 2395"/>
                    <a:gd name="T87" fmla="*/ 783 h 2158"/>
                    <a:gd name="T88" fmla="*/ 1898 w 2395"/>
                    <a:gd name="T89" fmla="*/ 746 h 2158"/>
                    <a:gd name="T90" fmla="*/ 1847 w 2395"/>
                    <a:gd name="T91" fmla="*/ 701 h 2158"/>
                    <a:gd name="T92" fmla="*/ 1804 w 2395"/>
                    <a:gd name="T93" fmla="*/ 650 h 2158"/>
                    <a:gd name="T94" fmla="*/ 1766 w 2395"/>
                    <a:gd name="T95" fmla="*/ 591 h 2158"/>
                    <a:gd name="T96" fmla="*/ 1731 w 2395"/>
                    <a:gd name="T97" fmla="*/ 526 h 2158"/>
                    <a:gd name="T98" fmla="*/ 1694 w 2395"/>
                    <a:gd name="T99" fmla="*/ 449 h 2158"/>
                    <a:gd name="T100" fmla="*/ 1639 w 2395"/>
                    <a:gd name="T101" fmla="*/ 354 h 2158"/>
                    <a:gd name="T102" fmla="*/ 1577 w 2395"/>
                    <a:gd name="T103" fmla="*/ 270 h 2158"/>
                    <a:gd name="T104" fmla="*/ 1508 w 2395"/>
                    <a:gd name="T105" fmla="*/ 198 h 2158"/>
                    <a:gd name="T106" fmla="*/ 1434 w 2395"/>
                    <a:gd name="T107" fmla="*/ 135 h 2158"/>
                    <a:gd name="T108" fmla="*/ 1354 w 2395"/>
                    <a:gd name="T109" fmla="*/ 85 h 2158"/>
                    <a:gd name="T110" fmla="*/ 1269 w 2395"/>
                    <a:gd name="T111" fmla="*/ 44 h 2158"/>
                    <a:gd name="T112" fmla="*/ 1182 w 2395"/>
                    <a:gd name="T113" fmla="*/ 12 h 2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395" h="2158">
                      <a:moveTo>
                        <a:pt x="1182" y="12"/>
                      </a:moveTo>
                      <a:lnTo>
                        <a:pt x="1163" y="9"/>
                      </a:lnTo>
                      <a:lnTo>
                        <a:pt x="1144" y="6"/>
                      </a:lnTo>
                      <a:lnTo>
                        <a:pt x="1126" y="5"/>
                      </a:lnTo>
                      <a:lnTo>
                        <a:pt x="1107" y="4"/>
                      </a:lnTo>
                      <a:lnTo>
                        <a:pt x="1087" y="1"/>
                      </a:lnTo>
                      <a:lnTo>
                        <a:pt x="1068" y="1"/>
                      </a:lnTo>
                      <a:lnTo>
                        <a:pt x="1049" y="0"/>
                      </a:lnTo>
                      <a:lnTo>
                        <a:pt x="1030" y="0"/>
                      </a:lnTo>
                      <a:lnTo>
                        <a:pt x="1010" y="0"/>
                      </a:lnTo>
                      <a:lnTo>
                        <a:pt x="990" y="0"/>
                      </a:lnTo>
                      <a:lnTo>
                        <a:pt x="971" y="0"/>
                      </a:lnTo>
                      <a:lnTo>
                        <a:pt x="951" y="1"/>
                      </a:lnTo>
                      <a:lnTo>
                        <a:pt x="932" y="2"/>
                      </a:lnTo>
                      <a:lnTo>
                        <a:pt x="913" y="4"/>
                      </a:lnTo>
                      <a:lnTo>
                        <a:pt x="892" y="5"/>
                      </a:lnTo>
                      <a:lnTo>
                        <a:pt x="874" y="8"/>
                      </a:lnTo>
                      <a:lnTo>
                        <a:pt x="854" y="9"/>
                      </a:lnTo>
                      <a:lnTo>
                        <a:pt x="834" y="12"/>
                      </a:lnTo>
                      <a:lnTo>
                        <a:pt x="814" y="16"/>
                      </a:lnTo>
                      <a:lnTo>
                        <a:pt x="795" y="20"/>
                      </a:lnTo>
                      <a:lnTo>
                        <a:pt x="775" y="22"/>
                      </a:lnTo>
                      <a:lnTo>
                        <a:pt x="756" y="26"/>
                      </a:lnTo>
                      <a:lnTo>
                        <a:pt x="737" y="31"/>
                      </a:lnTo>
                      <a:lnTo>
                        <a:pt x="719" y="37"/>
                      </a:lnTo>
                      <a:lnTo>
                        <a:pt x="700" y="41"/>
                      </a:lnTo>
                      <a:lnTo>
                        <a:pt x="680" y="46"/>
                      </a:lnTo>
                      <a:lnTo>
                        <a:pt x="661" y="52"/>
                      </a:lnTo>
                      <a:lnTo>
                        <a:pt x="643" y="59"/>
                      </a:lnTo>
                      <a:lnTo>
                        <a:pt x="624" y="66"/>
                      </a:lnTo>
                      <a:lnTo>
                        <a:pt x="606" y="73"/>
                      </a:lnTo>
                      <a:lnTo>
                        <a:pt x="590" y="79"/>
                      </a:lnTo>
                      <a:lnTo>
                        <a:pt x="572" y="88"/>
                      </a:lnTo>
                      <a:lnTo>
                        <a:pt x="554" y="96"/>
                      </a:lnTo>
                      <a:lnTo>
                        <a:pt x="536" y="104"/>
                      </a:lnTo>
                      <a:lnTo>
                        <a:pt x="518" y="113"/>
                      </a:lnTo>
                      <a:lnTo>
                        <a:pt x="502" y="121"/>
                      </a:lnTo>
                      <a:lnTo>
                        <a:pt x="485" y="130"/>
                      </a:lnTo>
                      <a:lnTo>
                        <a:pt x="470" y="140"/>
                      </a:lnTo>
                      <a:lnTo>
                        <a:pt x="453" y="150"/>
                      </a:lnTo>
                      <a:lnTo>
                        <a:pt x="438" y="162"/>
                      </a:lnTo>
                      <a:lnTo>
                        <a:pt x="422" y="172"/>
                      </a:lnTo>
                      <a:lnTo>
                        <a:pt x="408" y="183"/>
                      </a:lnTo>
                      <a:lnTo>
                        <a:pt x="393" y="195"/>
                      </a:lnTo>
                      <a:lnTo>
                        <a:pt x="379" y="208"/>
                      </a:lnTo>
                      <a:lnTo>
                        <a:pt x="364" y="220"/>
                      </a:lnTo>
                      <a:lnTo>
                        <a:pt x="350" y="232"/>
                      </a:lnTo>
                      <a:lnTo>
                        <a:pt x="336" y="246"/>
                      </a:lnTo>
                      <a:lnTo>
                        <a:pt x="324" y="260"/>
                      </a:lnTo>
                      <a:lnTo>
                        <a:pt x="312" y="274"/>
                      </a:lnTo>
                      <a:lnTo>
                        <a:pt x="299" y="289"/>
                      </a:lnTo>
                      <a:lnTo>
                        <a:pt x="287" y="304"/>
                      </a:lnTo>
                      <a:lnTo>
                        <a:pt x="276" y="319"/>
                      </a:lnTo>
                      <a:lnTo>
                        <a:pt x="265" y="334"/>
                      </a:lnTo>
                      <a:lnTo>
                        <a:pt x="255" y="351"/>
                      </a:lnTo>
                      <a:lnTo>
                        <a:pt x="246" y="369"/>
                      </a:lnTo>
                      <a:lnTo>
                        <a:pt x="237" y="387"/>
                      </a:lnTo>
                      <a:lnTo>
                        <a:pt x="226" y="403"/>
                      </a:lnTo>
                      <a:lnTo>
                        <a:pt x="220" y="421"/>
                      </a:lnTo>
                      <a:lnTo>
                        <a:pt x="211" y="438"/>
                      </a:lnTo>
                      <a:lnTo>
                        <a:pt x="204" y="458"/>
                      </a:lnTo>
                      <a:lnTo>
                        <a:pt x="198" y="478"/>
                      </a:lnTo>
                      <a:lnTo>
                        <a:pt x="192" y="497"/>
                      </a:lnTo>
                      <a:lnTo>
                        <a:pt x="187" y="518"/>
                      </a:lnTo>
                      <a:lnTo>
                        <a:pt x="182" y="538"/>
                      </a:lnTo>
                      <a:lnTo>
                        <a:pt x="182" y="555"/>
                      </a:lnTo>
                      <a:lnTo>
                        <a:pt x="184" y="573"/>
                      </a:lnTo>
                      <a:lnTo>
                        <a:pt x="184" y="589"/>
                      </a:lnTo>
                      <a:lnTo>
                        <a:pt x="184" y="606"/>
                      </a:lnTo>
                      <a:lnTo>
                        <a:pt x="184" y="622"/>
                      </a:lnTo>
                      <a:lnTo>
                        <a:pt x="184" y="639"/>
                      </a:lnTo>
                      <a:lnTo>
                        <a:pt x="184" y="655"/>
                      </a:lnTo>
                      <a:lnTo>
                        <a:pt x="185" y="672"/>
                      </a:lnTo>
                      <a:lnTo>
                        <a:pt x="184" y="687"/>
                      </a:lnTo>
                      <a:lnTo>
                        <a:pt x="184" y="704"/>
                      </a:lnTo>
                      <a:lnTo>
                        <a:pt x="184" y="719"/>
                      </a:lnTo>
                      <a:lnTo>
                        <a:pt x="184" y="735"/>
                      </a:lnTo>
                      <a:lnTo>
                        <a:pt x="184" y="750"/>
                      </a:lnTo>
                      <a:lnTo>
                        <a:pt x="184" y="764"/>
                      </a:lnTo>
                      <a:lnTo>
                        <a:pt x="184" y="779"/>
                      </a:lnTo>
                      <a:lnTo>
                        <a:pt x="184" y="796"/>
                      </a:lnTo>
                      <a:lnTo>
                        <a:pt x="181" y="810"/>
                      </a:lnTo>
                      <a:lnTo>
                        <a:pt x="181" y="825"/>
                      </a:lnTo>
                      <a:lnTo>
                        <a:pt x="180" y="839"/>
                      </a:lnTo>
                      <a:lnTo>
                        <a:pt x="180" y="854"/>
                      </a:lnTo>
                      <a:lnTo>
                        <a:pt x="178" y="868"/>
                      </a:lnTo>
                      <a:lnTo>
                        <a:pt x="177" y="881"/>
                      </a:lnTo>
                      <a:lnTo>
                        <a:pt x="177" y="896"/>
                      </a:lnTo>
                      <a:lnTo>
                        <a:pt x="176" y="910"/>
                      </a:lnTo>
                      <a:lnTo>
                        <a:pt x="174" y="924"/>
                      </a:lnTo>
                      <a:lnTo>
                        <a:pt x="173" y="938"/>
                      </a:lnTo>
                      <a:lnTo>
                        <a:pt x="170" y="952"/>
                      </a:lnTo>
                      <a:lnTo>
                        <a:pt x="170" y="965"/>
                      </a:lnTo>
                      <a:lnTo>
                        <a:pt x="167" y="979"/>
                      </a:lnTo>
                      <a:lnTo>
                        <a:pt x="166" y="993"/>
                      </a:lnTo>
                      <a:lnTo>
                        <a:pt x="165" y="1007"/>
                      </a:lnTo>
                      <a:lnTo>
                        <a:pt x="162" y="1022"/>
                      </a:lnTo>
                      <a:lnTo>
                        <a:pt x="160" y="1034"/>
                      </a:lnTo>
                      <a:lnTo>
                        <a:pt x="158" y="1048"/>
                      </a:lnTo>
                      <a:lnTo>
                        <a:pt x="155" y="1060"/>
                      </a:lnTo>
                      <a:lnTo>
                        <a:pt x="152" y="1074"/>
                      </a:lnTo>
                      <a:lnTo>
                        <a:pt x="149" y="1088"/>
                      </a:lnTo>
                      <a:lnTo>
                        <a:pt x="145" y="1100"/>
                      </a:lnTo>
                      <a:lnTo>
                        <a:pt x="143" y="1114"/>
                      </a:lnTo>
                      <a:lnTo>
                        <a:pt x="140" y="1128"/>
                      </a:lnTo>
                      <a:lnTo>
                        <a:pt x="136" y="1140"/>
                      </a:lnTo>
                      <a:lnTo>
                        <a:pt x="133" y="1155"/>
                      </a:lnTo>
                      <a:lnTo>
                        <a:pt x="129" y="1168"/>
                      </a:lnTo>
                      <a:lnTo>
                        <a:pt x="126" y="1183"/>
                      </a:lnTo>
                      <a:lnTo>
                        <a:pt x="121" y="1195"/>
                      </a:lnTo>
                      <a:lnTo>
                        <a:pt x="118" y="1209"/>
                      </a:lnTo>
                      <a:lnTo>
                        <a:pt x="112" y="1223"/>
                      </a:lnTo>
                      <a:lnTo>
                        <a:pt x="110" y="1237"/>
                      </a:lnTo>
                      <a:lnTo>
                        <a:pt x="104" y="1251"/>
                      </a:lnTo>
                      <a:lnTo>
                        <a:pt x="100" y="1264"/>
                      </a:lnTo>
                      <a:lnTo>
                        <a:pt x="94" y="1278"/>
                      </a:lnTo>
                      <a:lnTo>
                        <a:pt x="90" y="1292"/>
                      </a:lnTo>
                      <a:lnTo>
                        <a:pt x="85" y="1306"/>
                      </a:lnTo>
                      <a:lnTo>
                        <a:pt x="79" y="1319"/>
                      </a:lnTo>
                      <a:lnTo>
                        <a:pt x="74" y="1333"/>
                      </a:lnTo>
                      <a:lnTo>
                        <a:pt x="68" y="1348"/>
                      </a:lnTo>
                      <a:lnTo>
                        <a:pt x="63" y="1362"/>
                      </a:lnTo>
                      <a:lnTo>
                        <a:pt x="56" y="1377"/>
                      </a:lnTo>
                      <a:lnTo>
                        <a:pt x="50" y="1391"/>
                      </a:lnTo>
                      <a:lnTo>
                        <a:pt x="44" y="1406"/>
                      </a:lnTo>
                      <a:lnTo>
                        <a:pt x="37" y="1421"/>
                      </a:lnTo>
                      <a:lnTo>
                        <a:pt x="30" y="1435"/>
                      </a:lnTo>
                      <a:lnTo>
                        <a:pt x="23" y="1450"/>
                      </a:lnTo>
                      <a:lnTo>
                        <a:pt x="16" y="1467"/>
                      </a:lnTo>
                      <a:lnTo>
                        <a:pt x="12" y="1489"/>
                      </a:lnTo>
                      <a:lnTo>
                        <a:pt x="8" y="1511"/>
                      </a:lnTo>
                      <a:lnTo>
                        <a:pt x="6" y="1533"/>
                      </a:lnTo>
                      <a:lnTo>
                        <a:pt x="4" y="1555"/>
                      </a:lnTo>
                      <a:lnTo>
                        <a:pt x="1" y="1574"/>
                      </a:lnTo>
                      <a:lnTo>
                        <a:pt x="1" y="1595"/>
                      </a:lnTo>
                      <a:lnTo>
                        <a:pt x="0" y="1616"/>
                      </a:lnTo>
                      <a:lnTo>
                        <a:pt x="1" y="1635"/>
                      </a:lnTo>
                      <a:lnTo>
                        <a:pt x="1" y="1653"/>
                      </a:lnTo>
                      <a:lnTo>
                        <a:pt x="2" y="1672"/>
                      </a:lnTo>
                      <a:lnTo>
                        <a:pt x="4" y="1690"/>
                      </a:lnTo>
                      <a:lnTo>
                        <a:pt x="6" y="1708"/>
                      </a:lnTo>
                      <a:lnTo>
                        <a:pt x="9" y="1724"/>
                      </a:lnTo>
                      <a:lnTo>
                        <a:pt x="12" y="1742"/>
                      </a:lnTo>
                      <a:lnTo>
                        <a:pt x="16" y="1759"/>
                      </a:lnTo>
                      <a:lnTo>
                        <a:pt x="22" y="1775"/>
                      </a:lnTo>
                      <a:lnTo>
                        <a:pt x="26" y="1791"/>
                      </a:lnTo>
                      <a:lnTo>
                        <a:pt x="31" y="1806"/>
                      </a:lnTo>
                      <a:lnTo>
                        <a:pt x="35" y="1820"/>
                      </a:lnTo>
                      <a:lnTo>
                        <a:pt x="42" y="1835"/>
                      </a:lnTo>
                      <a:lnTo>
                        <a:pt x="49" y="1847"/>
                      </a:lnTo>
                      <a:lnTo>
                        <a:pt x="56" y="1861"/>
                      </a:lnTo>
                      <a:lnTo>
                        <a:pt x="63" y="1875"/>
                      </a:lnTo>
                      <a:lnTo>
                        <a:pt x="71" y="1887"/>
                      </a:lnTo>
                      <a:lnTo>
                        <a:pt x="79" y="1899"/>
                      </a:lnTo>
                      <a:lnTo>
                        <a:pt x="88" y="1912"/>
                      </a:lnTo>
                      <a:lnTo>
                        <a:pt x="96" y="1923"/>
                      </a:lnTo>
                      <a:lnTo>
                        <a:pt x="105" y="1935"/>
                      </a:lnTo>
                      <a:lnTo>
                        <a:pt x="115" y="1945"/>
                      </a:lnTo>
                      <a:lnTo>
                        <a:pt x="125" y="1956"/>
                      </a:lnTo>
                      <a:lnTo>
                        <a:pt x="136" y="1966"/>
                      </a:lnTo>
                      <a:lnTo>
                        <a:pt x="147" y="1975"/>
                      </a:lnTo>
                      <a:lnTo>
                        <a:pt x="156" y="1983"/>
                      </a:lnTo>
                      <a:lnTo>
                        <a:pt x="167" y="1993"/>
                      </a:lnTo>
                      <a:lnTo>
                        <a:pt x="178" y="2001"/>
                      </a:lnTo>
                      <a:lnTo>
                        <a:pt x="191" y="2010"/>
                      </a:lnTo>
                      <a:lnTo>
                        <a:pt x="202" y="2017"/>
                      </a:lnTo>
                      <a:lnTo>
                        <a:pt x="214" y="2025"/>
                      </a:lnTo>
                      <a:lnTo>
                        <a:pt x="226" y="2032"/>
                      </a:lnTo>
                      <a:lnTo>
                        <a:pt x="239" y="2039"/>
                      </a:lnTo>
                      <a:lnTo>
                        <a:pt x="251" y="2044"/>
                      </a:lnTo>
                      <a:lnTo>
                        <a:pt x="264" y="2050"/>
                      </a:lnTo>
                      <a:lnTo>
                        <a:pt x="276" y="2056"/>
                      </a:lnTo>
                      <a:lnTo>
                        <a:pt x="290" y="2062"/>
                      </a:lnTo>
                      <a:lnTo>
                        <a:pt x="302" y="2066"/>
                      </a:lnTo>
                      <a:lnTo>
                        <a:pt x="316" y="2072"/>
                      </a:lnTo>
                      <a:lnTo>
                        <a:pt x="330" y="2076"/>
                      </a:lnTo>
                      <a:lnTo>
                        <a:pt x="343" y="2080"/>
                      </a:lnTo>
                      <a:lnTo>
                        <a:pt x="357" y="2084"/>
                      </a:lnTo>
                      <a:lnTo>
                        <a:pt x="371" y="2087"/>
                      </a:lnTo>
                      <a:lnTo>
                        <a:pt x="385" y="2090"/>
                      </a:lnTo>
                      <a:lnTo>
                        <a:pt x="398" y="2092"/>
                      </a:lnTo>
                      <a:lnTo>
                        <a:pt x="412" y="2094"/>
                      </a:lnTo>
                      <a:lnTo>
                        <a:pt x="427" y="2096"/>
                      </a:lnTo>
                      <a:lnTo>
                        <a:pt x="440" y="2098"/>
                      </a:lnTo>
                      <a:lnTo>
                        <a:pt x="455" y="2101"/>
                      </a:lnTo>
                      <a:lnTo>
                        <a:pt x="469" y="2102"/>
                      </a:lnTo>
                      <a:lnTo>
                        <a:pt x="482" y="2102"/>
                      </a:lnTo>
                      <a:lnTo>
                        <a:pt x="497" y="2103"/>
                      </a:lnTo>
                      <a:lnTo>
                        <a:pt x="511" y="2105"/>
                      </a:lnTo>
                      <a:lnTo>
                        <a:pt x="525" y="2105"/>
                      </a:lnTo>
                      <a:lnTo>
                        <a:pt x="539" y="2105"/>
                      </a:lnTo>
                      <a:lnTo>
                        <a:pt x="554" y="2105"/>
                      </a:lnTo>
                      <a:lnTo>
                        <a:pt x="568" y="2105"/>
                      </a:lnTo>
                      <a:lnTo>
                        <a:pt x="588" y="2102"/>
                      </a:lnTo>
                      <a:lnTo>
                        <a:pt x="609" y="2101"/>
                      </a:lnTo>
                      <a:lnTo>
                        <a:pt x="628" y="2099"/>
                      </a:lnTo>
                      <a:lnTo>
                        <a:pt x="649" y="2099"/>
                      </a:lnTo>
                      <a:lnTo>
                        <a:pt x="668" y="2098"/>
                      </a:lnTo>
                      <a:lnTo>
                        <a:pt x="689" y="2096"/>
                      </a:lnTo>
                      <a:lnTo>
                        <a:pt x="708" y="2096"/>
                      </a:lnTo>
                      <a:lnTo>
                        <a:pt x="728" y="2096"/>
                      </a:lnTo>
                      <a:lnTo>
                        <a:pt x="746" y="2096"/>
                      </a:lnTo>
                      <a:lnTo>
                        <a:pt x="766" y="2096"/>
                      </a:lnTo>
                      <a:lnTo>
                        <a:pt x="785" y="2096"/>
                      </a:lnTo>
                      <a:lnTo>
                        <a:pt x="806" y="2096"/>
                      </a:lnTo>
                      <a:lnTo>
                        <a:pt x="823" y="2096"/>
                      </a:lnTo>
                      <a:lnTo>
                        <a:pt x="843" y="2096"/>
                      </a:lnTo>
                      <a:lnTo>
                        <a:pt x="862" y="2096"/>
                      </a:lnTo>
                      <a:lnTo>
                        <a:pt x="881" y="2098"/>
                      </a:lnTo>
                      <a:lnTo>
                        <a:pt x="899" y="2098"/>
                      </a:lnTo>
                      <a:lnTo>
                        <a:pt x="917" y="2098"/>
                      </a:lnTo>
                      <a:lnTo>
                        <a:pt x="936" y="2099"/>
                      </a:lnTo>
                      <a:lnTo>
                        <a:pt x="955" y="2101"/>
                      </a:lnTo>
                      <a:lnTo>
                        <a:pt x="973" y="2101"/>
                      </a:lnTo>
                      <a:lnTo>
                        <a:pt x="993" y="2102"/>
                      </a:lnTo>
                      <a:lnTo>
                        <a:pt x="1010" y="2103"/>
                      </a:lnTo>
                      <a:lnTo>
                        <a:pt x="1030" y="2105"/>
                      </a:lnTo>
                      <a:lnTo>
                        <a:pt x="1046" y="2106"/>
                      </a:lnTo>
                      <a:lnTo>
                        <a:pt x="1065" y="2107"/>
                      </a:lnTo>
                      <a:lnTo>
                        <a:pt x="1083" y="2109"/>
                      </a:lnTo>
                      <a:lnTo>
                        <a:pt x="1103" y="2110"/>
                      </a:lnTo>
                      <a:lnTo>
                        <a:pt x="1119" y="2110"/>
                      </a:lnTo>
                      <a:lnTo>
                        <a:pt x="1138" y="2113"/>
                      </a:lnTo>
                      <a:lnTo>
                        <a:pt x="1156" y="2114"/>
                      </a:lnTo>
                      <a:lnTo>
                        <a:pt x="1175" y="2117"/>
                      </a:lnTo>
                      <a:lnTo>
                        <a:pt x="1192" y="2117"/>
                      </a:lnTo>
                      <a:lnTo>
                        <a:pt x="1211" y="2118"/>
                      </a:lnTo>
                      <a:lnTo>
                        <a:pt x="1229" y="2121"/>
                      </a:lnTo>
                      <a:lnTo>
                        <a:pt x="1247" y="2123"/>
                      </a:lnTo>
                      <a:lnTo>
                        <a:pt x="1265" y="2124"/>
                      </a:lnTo>
                      <a:lnTo>
                        <a:pt x="1283" y="2125"/>
                      </a:lnTo>
                      <a:lnTo>
                        <a:pt x="1301" y="2127"/>
                      </a:lnTo>
                      <a:lnTo>
                        <a:pt x="1320" y="2130"/>
                      </a:lnTo>
                      <a:lnTo>
                        <a:pt x="1338" y="2130"/>
                      </a:lnTo>
                      <a:lnTo>
                        <a:pt x="1357" y="2132"/>
                      </a:lnTo>
                      <a:lnTo>
                        <a:pt x="1374" y="2134"/>
                      </a:lnTo>
                      <a:lnTo>
                        <a:pt x="1393" y="2136"/>
                      </a:lnTo>
                      <a:lnTo>
                        <a:pt x="1411" y="2136"/>
                      </a:lnTo>
                      <a:lnTo>
                        <a:pt x="1430" y="2138"/>
                      </a:lnTo>
                      <a:lnTo>
                        <a:pt x="1448" y="2141"/>
                      </a:lnTo>
                      <a:lnTo>
                        <a:pt x="1468" y="2142"/>
                      </a:lnTo>
                      <a:lnTo>
                        <a:pt x="1486" y="2143"/>
                      </a:lnTo>
                      <a:lnTo>
                        <a:pt x="1506" y="2145"/>
                      </a:lnTo>
                      <a:lnTo>
                        <a:pt x="1523" y="2146"/>
                      </a:lnTo>
                      <a:lnTo>
                        <a:pt x="1543" y="2147"/>
                      </a:lnTo>
                      <a:lnTo>
                        <a:pt x="1562" y="2149"/>
                      </a:lnTo>
                      <a:lnTo>
                        <a:pt x="1581" y="2150"/>
                      </a:lnTo>
                      <a:lnTo>
                        <a:pt x="1600" y="2150"/>
                      </a:lnTo>
                      <a:lnTo>
                        <a:pt x="1621" y="2153"/>
                      </a:lnTo>
                      <a:lnTo>
                        <a:pt x="1639" y="2153"/>
                      </a:lnTo>
                      <a:lnTo>
                        <a:pt x="1658" y="2154"/>
                      </a:lnTo>
                      <a:lnTo>
                        <a:pt x="1679" y="2154"/>
                      </a:lnTo>
                      <a:lnTo>
                        <a:pt x="1700" y="2156"/>
                      </a:lnTo>
                      <a:lnTo>
                        <a:pt x="1719" y="2156"/>
                      </a:lnTo>
                      <a:lnTo>
                        <a:pt x="1739" y="2157"/>
                      </a:lnTo>
                      <a:lnTo>
                        <a:pt x="1760" y="2157"/>
                      </a:lnTo>
                      <a:lnTo>
                        <a:pt x="1781" y="2158"/>
                      </a:lnTo>
                      <a:lnTo>
                        <a:pt x="1792" y="2158"/>
                      </a:lnTo>
                      <a:lnTo>
                        <a:pt x="1803" y="2158"/>
                      </a:lnTo>
                      <a:lnTo>
                        <a:pt x="1815" y="2158"/>
                      </a:lnTo>
                      <a:lnTo>
                        <a:pt x="1827" y="2158"/>
                      </a:lnTo>
                      <a:lnTo>
                        <a:pt x="1840" y="2157"/>
                      </a:lnTo>
                      <a:lnTo>
                        <a:pt x="1852" y="2157"/>
                      </a:lnTo>
                      <a:lnTo>
                        <a:pt x="1865" y="2157"/>
                      </a:lnTo>
                      <a:lnTo>
                        <a:pt x="1877" y="2157"/>
                      </a:lnTo>
                      <a:lnTo>
                        <a:pt x="1889" y="2157"/>
                      </a:lnTo>
                      <a:lnTo>
                        <a:pt x="1902" y="2156"/>
                      </a:lnTo>
                      <a:lnTo>
                        <a:pt x="1915" y="2154"/>
                      </a:lnTo>
                      <a:lnTo>
                        <a:pt x="1929" y="2154"/>
                      </a:lnTo>
                      <a:lnTo>
                        <a:pt x="1942" y="2153"/>
                      </a:lnTo>
                      <a:lnTo>
                        <a:pt x="1954" y="2153"/>
                      </a:lnTo>
                      <a:lnTo>
                        <a:pt x="1968" y="2150"/>
                      </a:lnTo>
                      <a:lnTo>
                        <a:pt x="1981" y="2150"/>
                      </a:lnTo>
                      <a:lnTo>
                        <a:pt x="1994" y="2147"/>
                      </a:lnTo>
                      <a:lnTo>
                        <a:pt x="2008" y="2146"/>
                      </a:lnTo>
                      <a:lnTo>
                        <a:pt x="2020" y="2143"/>
                      </a:lnTo>
                      <a:lnTo>
                        <a:pt x="2032" y="2142"/>
                      </a:lnTo>
                      <a:lnTo>
                        <a:pt x="2045" y="2139"/>
                      </a:lnTo>
                      <a:lnTo>
                        <a:pt x="2059" y="2136"/>
                      </a:lnTo>
                      <a:lnTo>
                        <a:pt x="2072" y="2134"/>
                      </a:lnTo>
                      <a:lnTo>
                        <a:pt x="2085" y="2132"/>
                      </a:lnTo>
                      <a:lnTo>
                        <a:pt x="2097" y="2128"/>
                      </a:lnTo>
                      <a:lnTo>
                        <a:pt x="2109" y="2124"/>
                      </a:lnTo>
                      <a:lnTo>
                        <a:pt x="2123" y="2121"/>
                      </a:lnTo>
                      <a:lnTo>
                        <a:pt x="2134" y="2117"/>
                      </a:lnTo>
                      <a:lnTo>
                        <a:pt x="2147" y="2113"/>
                      </a:lnTo>
                      <a:lnTo>
                        <a:pt x="2159" y="2109"/>
                      </a:lnTo>
                      <a:lnTo>
                        <a:pt x="2171" y="2105"/>
                      </a:lnTo>
                      <a:lnTo>
                        <a:pt x="2184" y="2101"/>
                      </a:lnTo>
                      <a:lnTo>
                        <a:pt x="2195" y="2095"/>
                      </a:lnTo>
                      <a:lnTo>
                        <a:pt x="2206" y="2090"/>
                      </a:lnTo>
                      <a:lnTo>
                        <a:pt x="2215" y="2084"/>
                      </a:lnTo>
                      <a:lnTo>
                        <a:pt x="2228" y="2079"/>
                      </a:lnTo>
                      <a:lnTo>
                        <a:pt x="2237" y="2072"/>
                      </a:lnTo>
                      <a:lnTo>
                        <a:pt x="2248" y="2066"/>
                      </a:lnTo>
                      <a:lnTo>
                        <a:pt x="2258" y="2059"/>
                      </a:lnTo>
                      <a:lnTo>
                        <a:pt x="2269" y="2054"/>
                      </a:lnTo>
                      <a:lnTo>
                        <a:pt x="2279" y="2045"/>
                      </a:lnTo>
                      <a:lnTo>
                        <a:pt x="2288" y="2037"/>
                      </a:lnTo>
                      <a:lnTo>
                        <a:pt x="2296" y="2030"/>
                      </a:lnTo>
                      <a:lnTo>
                        <a:pt x="2306" y="2023"/>
                      </a:lnTo>
                      <a:lnTo>
                        <a:pt x="2314" y="2014"/>
                      </a:lnTo>
                      <a:lnTo>
                        <a:pt x="2323" y="2006"/>
                      </a:lnTo>
                      <a:lnTo>
                        <a:pt x="2329" y="1996"/>
                      </a:lnTo>
                      <a:lnTo>
                        <a:pt x="2338" y="1988"/>
                      </a:lnTo>
                      <a:lnTo>
                        <a:pt x="2343" y="1978"/>
                      </a:lnTo>
                      <a:lnTo>
                        <a:pt x="2350" y="1968"/>
                      </a:lnTo>
                      <a:lnTo>
                        <a:pt x="2356" y="1957"/>
                      </a:lnTo>
                      <a:lnTo>
                        <a:pt x="2362" y="1948"/>
                      </a:lnTo>
                      <a:lnTo>
                        <a:pt x="2368" y="1935"/>
                      </a:lnTo>
                      <a:lnTo>
                        <a:pt x="2372" y="1924"/>
                      </a:lnTo>
                      <a:lnTo>
                        <a:pt x="2376" y="1913"/>
                      </a:lnTo>
                      <a:lnTo>
                        <a:pt x="2382" y="1902"/>
                      </a:lnTo>
                      <a:lnTo>
                        <a:pt x="2384" y="1888"/>
                      </a:lnTo>
                      <a:lnTo>
                        <a:pt x="2387" y="1876"/>
                      </a:lnTo>
                      <a:lnTo>
                        <a:pt x="2390" y="1862"/>
                      </a:lnTo>
                      <a:lnTo>
                        <a:pt x="2393" y="1848"/>
                      </a:lnTo>
                      <a:lnTo>
                        <a:pt x="2393" y="1835"/>
                      </a:lnTo>
                      <a:lnTo>
                        <a:pt x="2395" y="1820"/>
                      </a:lnTo>
                      <a:lnTo>
                        <a:pt x="2395" y="1806"/>
                      </a:lnTo>
                      <a:lnTo>
                        <a:pt x="2395" y="1791"/>
                      </a:lnTo>
                      <a:lnTo>
                        <a:pt x="2393" y="1773"/>
                      </a:lnTo>
                      <a:lnTo>
                        <a:pt x="2391" y="1758"/>
                      </a:lnTo>
                      <a:lnTo>
                        <a:pt x="2389" y="1740"/>
                      </a:lnTo>
                      <a:lnTo>
                        <a:pt x="2386" y="1724"/>
                      </a:lnTo>
                      <a:lnTo>
                        <a:pt x="2383" y="1707"/>
                      </a:lnTo>
                      <a:lnTo>
                        <a:pt x="2380" y="1691"/>
                      </a:lnTo>
                      <a:lnTo>
                        <a:pt x="2378" y="1675"/>
                      </a:lnTo>
                      <a:lnTo>
                        <a:pt x="2375" y="1660"/>
                      </a:lnTo>
                      <a:lnTo>
                        <a:pt x="2372" y="1643"/>
                      </a:lnTo>
                      <a:lnTo>
                        <a:pt x="2368" y="1628"/>
                      </a:lnTo>
                      <a:lnTo>
                        <a:pt x="2365" y="1611"/>
                      </a:lnTo>
                      <a:lnTo>
                        <a:pt x="2361" y="1595"/>
                      </a:lnTo>
                      <a:lnTo>
                        <a:pt x="2358" y="1580"/>
                      </a:lnTo>
                      <a:lnTo>
                        <a:pt x="2356" y="1563"/>
                      </a:lnTo>
                      <a:lnTo>
                        <a:pt x="2351" y="1548"/>
                      </a:lnTo>
                      <a:lnTo>
                        <a:pt x="2349" y="1533"/>
                      </a:lnTo>
                      <a:lnTo>
                        <a:pt x="2345" y="1516"/>
                      </a:lnTo>
                      <a:lnTo>
                        <a:pt x="2340" y="1500"/>
                      </a:lnTo>
                      <a:lnTo>
                        <a:pt x="2336" y="1485"/>
                      </a:lnTo>
                      <a:lnTo>
                        <a:pt x="2332" y="1470"/>
                      </a:lnTo>
                      <a:lnTo>
                        <a:pt x="2328" y="1453"/>
                      </a:lnTo>
                      <a:lnTo>
                        <a:pt x="2324" y="1438"/>
                      </a:lnTo>
                      <a:lnTo>
                        <a:pt x="2320" y="1423"/>
                      </a:lnTo>
                      <a:lnTo>
                        <a:pt x="2316" y="1408"/>
                      </a:lnTo>
                      <a:lnTo>
                        <a:pt x="2310" y="1391"/>
                      </a:lnTo>
                      <a:lnTo>
                        <a:pt x="2306" y="1376"/>
                      </a:lnTo>
                      <a:lnTo>
                        <a:pt x="2301" y="1361"/>
                      </a:lnTo>
                      <a:lnTo>
                        <a:pt x="2295" y="1346"/>
                      </a:lnTo>
                      <a:lnTo>
                        <a:pt x="2291" y="1330"/>
                      </a:lnTo>
                      <a:lnTo>
                        <a:pt x="2285" y="1315"/>
                      </a:lnTo>
                      <a:lnTo>
                        <a:pt x="2280" y="1300"/>
                      </a:lnTo>
                      <a:lnTo>
                        <a:pt x="2276" y="1285"/>
                      </a:lnTo>
                      <a:lnTo>
                        <a:pt x="2269" y="1270"/>
                      </a:lnTo>
                      <a:lnTo>
                        <a:pt x="2263" y="1255"/>
                      </a:lnTo>
                      <a:lnTo>
                        <a:pt x="2258" y="1240"/>
                      </a:lnTo>
                      <a:lnTo>
                        <a:pt x="2252" y="1224"/>
                      </a:lnTo>
                      <a:lnTo>
                        <a:pt x="2246" y="1209"/>
                      </a:lnTo>
                      <a:lnTo>
                        <a:pt x="2240" y="1195"/>
                      </a:lnTo>
                      <a:lnTo>
                        <a:pt x="2235" y="1180"/>
                      </a:lnTo>
                      <a:lnTo>
                        <a:pt x="2229" y="1165"/>
                      </a:lnTo>
                      <a:lnTo>
                        <a:pt x="2222" y="1151"/>
                      </a:lnTo>
                      <a:lnTo>
                        <a:pt x="2215" y="1136"/>
                      </a:lnTo>
                      <a:lnTo>
                        <a:pt x="2208" y="1121"/>
                      </a:lnTo>
                      <a:lnTo>
                        <a:pt x="2203" y="1106"/>
                      </a:lnTo>
                      <a:lnTo>
                        <a:pt x="2195" y="1091"/>
                      </a:lnTo>
                      <a:lnTo>
                        <a:pt x="2189" y="1077"/>
                      </a:lnTo>
                      <a:lnTo>
                        <a:pt x="2182" y="1063"/>
                      </a:lnTo>
                      <a:lnTo>
                        <a:pt x="2175" y="1049"/>
                      </a:lnTo>
                      <a:lnTo>
                        <a:pt x="2169" y="1034"/>
                      </a:lnTo>
                      <a:lnTo>
                        <a:pt x="2160" y="1019"/>
                      </a:lnTo>
                      <a:lnTo>
                        <a:pt x="2153" y="1005"/>
                      </a:lnTo>
                      <a:lnTo>
                        <a:pt x="2145" y="990"/>
                      </a:lnTo>
                      <a:lnTo>
                        <a:pt x="2137" y="975"/>
                      </a:lnTo>
                      <a:lnTo>
                        <a:pt x="2130" y="961"/>
                      </a:lnTo>
                      <a:lnTo>
                        <a:pt x="2123" y="947"/>
                      </a:lnTo>
                      <a:lnTo>
                        <a:pt x="2115" y="934"/>
                      </a:lnTo>
                      <a:lnTo>
                        <a:pt x="2105" y="918"/>
                      </a:lnTo>
                      <a:lnTo>
                        <a:pt x="2098" y="905"/>
                      </a:lnTo>
                      <a:lnTo>
                        <a:pt x="2089" y="891"/>
                      </a:lnTo>
                      <a:lnTo>
                        <a:pt x="2082" y="877"/>
                      </a:lnTo>
                      <a:lnTo>
                        <a:pt x="2072" y="863"/>
                      </a:lnTo>
                      <a:lnTo>
                        <a:pt x="2064" y="850"/>
                      </a:lnTo>
                      <a:lnTo>
                        <a:pt x="2056" y="836"/>
                      </a:lnTo>
                      <a:lnTo>
                        <a:pt x="2048" y="823"/>
                      </a:lnTo>
                      <a:lnTo>
                        <a:pt x="2037" y="819"/>
                      </a:lnTo>
                      <a:lnTo>
                        <a:pt x="2028" y="817"/>
                      </a:lnTo>
                      <a:lnTo>
                        <a:pt x="2019" y="812"/>
                      </a:lnTo>
                      <a:lnTo>
                        <a:pt x="2012" y="810"/>
                      </a:lnTo>
                      <a:lnTo>
                        <a:pt x="2002" y="806"/>
                      </a:lnTo>
                      <a:lnTo>
                        <a:pt x="1994" y="803"/>
                      </a:lnTo>
                      <a:lnTo>
                        <a:pt x="1987" y="799"/>
                      </a:lnTo>
                      <a:lnTo>
                        <a:pt x="1979" y="796"/>
                      </a:lnTo>
                      <a:lnTo>
                        <a:pt x="1970" y="792"/>
                      </a:lnTo>
                      <a:lnTo>
                        <a:pt x="1964" y="788"/>
                      </a:lnTo>
                      <a:lnTo>
                        <a:pt x="1955" y="783"/>
                      </a:lnTo>
                      <a:lnTo>
                        <a:pt x="1950" y="781"/>
                      </a:lnTo>
                      <a:lnTo>
                        <a:pt x="1942" y="777"/>
                      </a:lnTo>
                      <a:lnTo>
                        <a:pt x="1935" y="772"/>
                      </a:lnTo>
                      <a:lnTo>
                        <a:pt x="1929" y="768"/>
                      </a:lnTo>
                      <a:lnTo>
                        <a:pt x="1922" y="764"/>
                      </a:lnTo>
                      <a:lnTo>
                        <a:pt x="1915" y="760"/>
                      </a:lnTo>
                      <a:lnTo>
                        <a:pt x="1910" y="756"/>
                      </a:lnTo>
                      <a:lnTo>
                        <a:pt x="1903" y="750"/>
                      </a:lnTo>
                      <a:lnTo>
                        <a:pt x="1898" y="746"/>
                      </a:lnTo>
                      <a:lnTo>
                        <a:pt x="1891" y="741"/>
                      </a:lnTo>
                      <a:lnTo>
                        <a:pt x="1885" y="737"/>
                      </a:lnTo>
                      <a:lnTo>
                        <a:pt x="1880" y="731"/>
                      </a:lnTo>
                      <a:lnTo>
                        <a:pt x="1874" y="727"/>
                      </a:lnTo>
                      <a:lnTo>
                        <a:pt x="1869" y="721"/>
                      </a:lnTo>
                      <a:lnTo>
                        <a:pt x="1862" y="716"/>
                      </a:lnTo>
                      <a:lnTo>
                        <a:pt x="1856" y="712"/>
                      </a:lnTo>
                      <a:lnTo>
                        <a:pt x="1852" y="706"/>
                      </a:lnTo>
                      <a:lnTo>
                        <a:pt x="1847" y="701"/>
                      </a:lnTo>
                      <a:lnTo>
                        <a:pt x="1841" y="695"/>
                      </a:lnTo>
                      <a:lnTo>
                        <a:pt x="1837" y="691"/>
                      </a:lnTo>
                      <a:lnTo>
                        <a:pt x="1833" y="686"/>
                      </a:lnTo>
                      <a:lnTo>
                        <a:pt x="1827" y="679"/>
                      </a:lnTo>
                      <a:lnTo>
                        <a:pt x="1823" y="673"/>
                      </a:lnTo>
                      <a:lnTo>
                        <a:pt x="1818" y="668"/>
                      </a:lnTo>
                      <a:lnTo>
                        <a:pt x="1812" y="662"/>
                      </a:lnTo>
                      <a:lnTo>
                        <a:pt x="1808" y="655"/>
                      </a:lnTo>
                      <a:lnTo>
                        <a:pt x="1804" y="650"/>
                      </a:lnTo>
                      <a:lnTo>
                        <a:pt x="1800" y="643"/>
                      </a:lnTo>
                      <a:lnTo>
                        <a:pt x="1796" y="637"/>
                      </a:lnTo>
                      <a:lnTo>
                        <a:pt x="1790" y="631"/>
                      </a:lnTo>
                      <a:lnTo>
                        <a:pt x="1786" y="624"/>
                      </a:lnTo>
                      <a:lnTo>
                        <a:pt x="1782" y="617"/>
                      </a:lnTo>
                      <a:lnTo>
                        <a:pt x="1778" y="611"/>
                      </a:lnTo>
                      <a:lnTo>
                        <a:pt x="1774" y="603"/>
                      </a:lnTo>
                      <a:lnTo>
                        <a:pt x="1770" y="597"/>
                      </a:lnTo>
                      <a:lnTo>
                        <a:pt x="1766" y="591"/>
                      </a:lnTo>
                      <a:lnTo>
                        <a:pt x="1763" y="585"/>
                      </a:lnTo>
                      <a:lnTo>
                        <a:pt x="1757" y="577"/>
                      </a:lnTo>
                      <a:lnTo>
                        <a:pt x="1755" y="570"/>
                      </a:lnTo>
                      <a:lnTo>
                        <a:pt x="1749" y="562"/>
                      </a:lnTo>
                      <a:lnTo>
                        <a:pt x="1746" y="555"/>
                      </a:lnTo>
                      <a:lnTo>
                        <a:pt x="1742" y="548"/>
                      </a:lnTo>
                      <a:lnTo>
                        <a:pt x="1738" y="541"/>
                      </a:lnTo>
                      <a:lnTo>
                        <a:pt x="1734" y="533"/>
                      </a:lnTo>
                      <a:lnTo>
                        <a:pt x="1731" y="526"/>
                      </a:lnTo>
                      <a:lnTo>
                        <a:pt x="1726" y="518"/>
                      </a:lnTo>
                      <a:lnTo>
                        <a:pt x="1723" y="509"/>
                      </a:lnTo>
                      <a:lnTo>
                        <a:pt x="1719" y="501"/>
                      </a:lnTo>
                      <a:lnTo>
                        <a:pt x="1715" y="494"/>
                      </a:lnTo>
                      <a:lnTo>
                        <a:pt x="1711" y="486"/>
                      </a:lnTo>
                      <a:lnTo>
                        <a:pt x="1708" y="478"/>
                      </a:lnTo>
                      <a:lnTo>
                        <a:pt x="1704" y="469"/>
                      </a:lnTo>
                      <a:lnTo>
                        <a:pt x="1700" y="461"/>
                      </a:lnTo>
                      <a:lnTo>
                        <a:pt x="1694" y="449"/>
                      </a:lnTo>
                      <a:lnTo>
                        <a:pt x="1689" y="438"/>
                      </a:lnTo>
                      <a:lnTo>
                        <a:pt x="1682" y="427"/>
                      </a:lnTo>
                      <a:lnTo>
                        <a:pt x="1678" y="417"/>
                      </a:lnTo>
                      <a:lnTo>
                        <a:pt x="1671" y="405"/>
                      </a:lnTo>
                      <a:lnTo>
                        <a:pt x="1665" y="395"/>
                      </a:lnTo>
                      <a:lnTo>
                        <a:pt x="1658" y="384"/>
                      </a:lnTo>
                      <a:lnTo>
                        <a:pt x="1653" y="374"/>
                      </a:lnTo>
                      <a:lnTo>
                        <a:pt x="1646" y="363"/>
                      </a:lnTo>
                      <a:lnTo>
                        <a:pt x="1639" y="354"/>
                      </a:lnTo>
                      <a:lnTo>
                        <a:pt x="1634" y="344"/>
                      </a:lnTo>
                      <a:lnTo>
                        <a:pt x="1627" y="334"/>
                      </a:lnTo>
                      <a:lnTo>
                        <a:pt x="1620" y="325"/>
                      </a:lnTo>
                      <a:lnTo>
                        <a:pt x="1613" y="315"/>
                      </a:lnTo>
                      <a:lnTo>
                        <a:pt x="1606" y="305"/>
                      </a:lnTo>
                      <a:lnTo>
                        <a:pt x="1600" y="297"/>
                      </a:lnTo>
                      <a:lnTo>
                        <a:pt x="1592" y="287"/>
                      </a:lnTo>
                      <a:lnTo>
                        <a:pt x="1585" y="279"/>
                      </a:lnTo>
                      <a:lnTo>
                        <a:pt x="1577" y="270"/>
                      </a:lnTo>
                      <a:lnTo>
                        <a:pt x="1570" y="261"/>
                      </a:lnTo>
                      <a:lnTo>
                        <a:pt x="1563" y="252"/>
                      </a:lnTo>
                      <a:lnTo>
                        <a:pt x="1555" y="243"/>
                      </a:lnTo>
                      <a:lnTo>
                        <a:pt x="1548" y="237"/>
                      </a:lnTo>
                      <a:lnTo>
                        <a:pt x="1541" y="230"/>
                      </a:lnTo>
                      <a:lnTo>
                        <a:pt x="1533" y="221"/>
                      </a:lnTo>
                      <a:lnTo>
                        <a:pt x="1525" y="212"/>
                      </a:lnTo>
                      <a:lnTo>
                        <a:pt x="1517" y="205"/>
                      </a:lnTo>
                      <a:lnTo>
                        <a:pt x="1508" y="198"/>
                      </a:lnTo>
                      <a:lnTo>
                        <a:pt x="1500" y="191"/>
                      </a:lnTo>
                      <a:lnTo>
                        <a:pt x="1493" y="183"/>
                      </a:lnTo>
                      <a:lnTo>
                        <a:pt x="1485" y="177"/>
                      </a:lnTo>
                      <a:lnTo>
                        <a:pt x="1477" y="170"/>
                      </a:lnTo>
                      <a:lnTo>
                        <a:pt x="1468" y="162"/>
                      </a:lnTo>
                      <a:lnTo>
                        <a:pt x="1460" y="155"/>
                      </a:lnTo>
                      <a:lnTo>
                        <a:pt x="1451" y="148"/>
                      </a:lnTo>
                      <a:lnTo>
                        <a:pt x="1442" y="143"/>
                      </a:lnTo>
                      <a:lnTo>
                        <a:pt x="1434" y="135"/>
                      </a:lnTo>
                      <a:lnTo>
                        <a:pt x="1426" y="129"/>
                      </a:lnTo>
                      <a:lnTo>
                        <a:pt x="1416" y="122"/>
                      </a:lnTo>
                      <a:lnTo>
                        <a:pt x="1408" y="118"/>
                      </a:lnTo>
                      <a:lnTo>
                        <a:pt x="1398" y="111"/>
                      </a:lnTo>
                      <a:lnTo>
                        <a:pt x="1390" y="106"/>
                      </a:lnTo>
                      <a:lnTo>
                        <a:pt x="1380" y="100"/>
                      </a:lnTo>
                      <a:lnTo>
                        <a:pt x="1372" y="96"/>
                      </a:lnTo>
                      <a:lnTo>
                        <a:pt x="1363" y="89"/>
                      </a:lnTo>
                      <a:lnTo>
                        <a:pt x="1354" y="85"/>
                      </a:lnTo>
                      <a:lnTo>
                        <a:pt x="1345" y="79"/>
                      </a:lnTo>
                      <a:lnTo>
                        <a:pt x="1336" y="75"/>
                      </a:lnTo>
                      <a:lnTo>
                        <a:pt x="1325" y="70"/>
                      </a:lnTo>
                      <a:lnTo>
                        <a:pt x="1317" y="66"/>
                      </a:lnTo>
                      <a:lnTo>
                        <a:pt x="1306" y="60"/>
                      </a:lnTo>
                      <a:lnTo>
                        <a:pt x="1298" y="56"/>
                      </a:lnTo>
                      <a:lnTo>
                        <a:pt x="1288" y="52"/>
                      </a:lnTo>
                      <a:lnTo>
                        <a:pt x="1279" y="48"/>
                      </a:lnTo>
                      <a:lnTo>
                        <a:pt x="1269" y="44"/>
                      </a:lnTo>
                      <a:lnTo>
                        <a:pt x="1261" y="40"/>
                      </a:lnTo>
                      <a:lnTo>
                        <a:pt x="1251" y="34"/>
                      </a:lnTo>
                      <a:lnTo>
                        <a:pt x="1240" y="31"/>
                      </a:lnTo>
                      <a:lnTo>
                        <a:pt x="1231" y="27"/>
                      </a:lnTo>
                      <a:lnTo>
                        <a:pt x="1221" y="24"/>
                      </a:lnTo>
                      <a:lnTo>
                        <a:pt x="1211" y="20"/>
                      </a:lnTo>
                      <a:lnTo>
                        <a:pt x="1202" y="17"/>
                      </a:lnTo>
                      <a:lnTo>
                        <a:pt x="1192" y="15"/>
                      </a:lnTo>
                      <a:lnTo>
                        <a:pt x="1182" y="12"/>
                      </a:lnTo>
                      <a:lnTo>
                        <a:pt x="1182" y="12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21" name="Freeform 88">
                  <a:extLst>
                    <a:ext uri="{FF2B5EF4-FFF2-40B4-BE49-F238E27FC236}">
                      <a16:creationId xmlns:a16="http://schemas.microsoft.com/office/drawing/2014/main" id="{A7FBAD39-AFF1-4D67-A4D6-3253890B09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2" y="1492"/>
                  <a:ext cx="1330" cy="1668"/>
                </a:xfrm>
                <a:custGeom>
                  <a:avLst/>
                  <a:gdLst>
                    <a:gd name="T0" fmla="*/ 154 w 1330"/>
                    <a:gd name="T1" fmla="*/ 1162 h 1668"/>
                    <a:gd name="T2" fmla="*/ 346 w 1330"/>
                    <a:gd name="T3" fmla="*/ 1139 h 1668"/>
                    <a:gd name="T4" fmla="*/ 372 w 1330"/>
                    <a:gd name="T5" fmla="*/ 994 h 1668"/>
                    <a:gd name="T6" fmla="*/ 496 w 1330"/>
                    <a:gd name="T7" fmla="*/ 957 h 1668"/>
                    <a:gd name="T8" fmla="*/ 458 w 1330"/>
                    <a:gd name="T9" fmla="*/ 1161 h 1668"/>
                    <a:gd name="T10" fmla="*/ 621 w 1330"/>
                    <a:gd name="T11" fmla="*/ 1212 h 1668"/>
                    <a:gd name="T12" fmla="*/ 723 w 1330"/>
                    <a:gd name="T13" fmla="*/ 1275 h 1668"/>
                    <a:gd name="T14" fmla="*/ 705 w 1330"/>
                    <a:gd name="T15" fmla="*/ 1142 h 1668"/>
                    <a:gd name="T16" fmla="*/ 872 w 1330"/>
                    <a:gd name="T17" fmla="*/ 1076 h 1668"/>
                    <a:gd name="T18" fmla="*/ 918 w 1330"/>
                    <a:gd name="T19" fmla="*/ 1252 h 1668"/>
                    <a:gd name="T20" fmla="*/ 885 w 1330"/>
                    <a:gd name="T21" fmla="*/ 1326 h 1668"/>
                    <a:gd name="T22" fmla="*/ 995 w 1330"/>
                    <a:gd name="T23" fmla="*/ 1416 h 1668"/>
                    <a:gd name="T24" fmla="*/ 1016 w 1330"/>
                    <a:gd name="T25" fmla="*/ 1274 h 1668"/>
                    <a:gd name="T26" fmla="*/ 1147 w 1330"/>
                    <a:gd name="T27" fmla="*/ 1244 h 1668"/>
                    <a:gd name="T28" fmla="*/ 1111 w 1330"/>
                    <a:gd name="T29" fmla="*/ 1388 h 1668"/>
                    <a:gd name="T30" fmla="*/ 1184 w 1330"/>
                    <a:gd name="T31" fmla="*/ 1467 h 1668"/>
                    <a:gd name="T32" fmla="*/ 1258 w 1330"/>
                    <a:gd name="T33" fmla="*/ 1557 h 1668"/>
                    <a:gd name="T34" fmla="*/ 1286 w 1330"/>
                    <a:gd name="T35" fmla="*/ 1365 h 1668"/>
                    <a:gd name="T36" fmla="*/ 1281 w 1330"/>
                    <a:gd name="T37" fmla="*/ 1110 h 1668"/>
                    <a:gd name="T38" fmla="*/ 1275 w 1330"/>
                    <a:gd name="T39" fmla="*/ 903 h 1668"/>
                    <a:gd name="T40" fmla="*/ 1114 w 1330"/>
                    <a:gd name="T41" fmla="*/ 817 h 1668"/>
                    <a:gd name="T42" fmla="*/ 884 w 1330"/>
                    <a:gd name="T43" fmla="*/ 818 h 1668"/>
                    <a:gd name="T44" fmla="*/ 646 w 1330"/>
                    <a:gd name="T45" fmla="*/ 815 h 1668"/>
                    <a:gd name="T46" fmla="*/ 412 w 1330"/>
                    <a:gd name="T47" fmla="*/ 824 h 1668"/>
                    <a:gd name="T48" fmla="*/ 196 w 1330"/>
                    <a:gd name="T49" fmla="*/ 814 h 1668"/>
                    <a:gd name="T50" fmla="*/ 182 w 1330"/>
                    <a:gd name="T51" fmla="*/ 598 h 1668"/>
                    <a:gd name="T52" fmla="*/ 187 w 1330"/>
                    <a:gd name="T53" fmla="*/ 355 h 1668"/>
                    <a:gd name="T54" fmla="*/ 193 w 1330"/>
                    <a:gd name="T55" fmla="*/ 164 h 1668"/>
                    <a:gd name="T56" fmla="*/ 206 w 1330"/>
                    <a:gd name="T57" fmla="*/ 18 h 1668"/>
                    <a:gd name="T58" fmla="*/ 506 w 1330"/>
                    <a:gd name="T59" fmla="*/ 5 h 1668"/>
                    <a:gd name="T60" fmla="*/ 861 w 1330"/>
                    <a:gd name="T61" fmla="*/ 13 h 1668"/>
                    <a:gd name="T62" fmla="*/ 1140 w 1330"/>
                    <a:gd name="T63" fmla="*/ 16 h 1668"/>
                    <a:gd name="T64" fmla="*/ 1094 w 1330"/>
                    <a:gd name="T65" fmla="*/ 53 h 1668"/>
                    <a:gd name="T66" fmla="*/ 661 w 1330"/>
                    <a:gd name="T67" fmla="*/ 41 h 1668"/>
                    <a:gd name="T68" fmla="*/ 238 w 1330"/>
                    <a:gd name="T69" fmla="*/ 44 h 1668"/>
                    <a:gd name="T70" fmla="*/ 224 w 1330"/>
                    <a:gd name="T71" fmla="*/ 370 h 1668"/>
                    <a:gd name="T72" fmla="*/ 218 w 1330"/>
                    <a:gd name="T73" fmla="*/ 698 h 1668"/>
                    <a:gd name="T74" fmla="*/ 546 w 1330"/>
                    <a:gd name="T75" fmla="*/ 779 h 1668"/>
                    <a:gd name="T76" fmla="*/ 1019 w 1330"/>
                    <a:gd name="T77" fmla="*/ 786 h 1668"/>
                    <a:gd name="T78" fmla="*/ 1320 w 1330"/>
                    <a:gd name="T79" fmla="*/ 1061 h 1668"/>
                    <a:gd name="T80" fmla="*/ 1330 w 1330"/>
                    <a:gd name="T81" fmla="*/ 1344 h 1668"/>
                    <a:gd name="T82" fmla="*/ 1287 w 1330"/>
                    <a:gd name="T83" fmla="*/ 1585 h 1668"/>
                    <a:gd name="T84" fmla="*/ 1137 w 1330"/>
                    <a:gd name="T85" fmla="*/ 1493 h 1668"/>
                    <a:gd name="T86" fmla="*/ 1093 w 1330"/>
                    <a:gd name="T87" fmla="*/ 1350 h 1668"/>
                    <a:gd name="T88" fmla="*/ 1049 w 1330"/>
                    <a:gd name="T89" fmla="*/ 1304 h 1668"/>
                    <a:gd name="T90" fmla="*/ 957 w 1330"/>
                    <a:gd name="T91" fmla="*/ 1456 h 1668"/>
                    <a:gd name="T92" fmla="*/ 851 w 1330"/>
                    <a:gd name="T93" fmla="*/ 1351 h 1668"/>
                    <a:gd name="T94" fmla="*/ 839 w 1330"/>
                    <a:gd name="T95" fmla="*/ 1248 h 1668"/>
                    <a:gd name="T96" fmla="*/ 865 w 1330"/>
                    <a:gd name="T97" fmla="*/ 1135 h 1668"/>
                    <a:gd name="T98" fmla="*/ 709 w 1330"/>
                    <a:gd name="T99" fmla="*/ 1331 h 1668"/>
                    <a:gd name="T100" fmla="*/ 602 w 1330"/>
                    <a:gd name="T101" fmla="*/ 1255 h 1668"/>
                    <a:gd name="T102" fmla="*/ 442 w 1330"/>
                    <a:gd name="T103" fmla="*/ 1200 h 1668"/>
                    <a:gd name="T104" fmla="*/ 427 w 1330"/>
                    <a:gd name="T105" fmla="*/ 1041 h 1668"/>
                    <a:gd name="T106" fmla="*/ 386 w 1330"/>
                    <a:gd name="T107" fmla="*/ 1032 h 1668"/>
                    <a:gd name="T108" fmla="*/ 301 w 1330"/>
                    <a:gd name="T109" fmla="*/ 1175 h 1668"/>
                    <a:gd name="T110" fmla="*/ 137 w 1330"/>
                    <a:gd name="T111" fmla="*/ 1202 h 1668"/>
                    <a:gd name="T112" fmla="*/ 30 w 1330"/>
                    <a:gd name="T113" fmla="*/ 1291 h 1668"/>
                    <a:gd name="T114" fmla="*/ 39 w 1330"/>
                    <a:gd name="T115" fmla="*/ 1457 h 1668"/>
                    <a:gd name="T116" fmla="*/ 71 w 1330"/>
                    <a:gd name="T117" fmla="*/ 1627 h 1668"/>
                    <a:gd name="T118" fmla="*/ 20 w 1330"/>
                    <a:gd name="T119" fmla="*/ 1519 h 1668"/>
                    <a:gd name="T120" fmla="*/ 4 w 1330"/>
                    <a:gd name="T121" fmla="*/ 1337 h 1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330" h="1668">
                      <a:moveTo>
                        <a:pt x="46" y="1249"/>
                      </a:moveTo>
                      <a:lnTo>
                        <a:pt x="45" y="1248"/>
                      </a:lnTo>
                      <a:lnTo>
                        <a:pt x="44" y="1245"/>
                      </a:lnTo>
                      <a:lnTo>
                        <a:pt x="41" y="1242"/>
                      </a:lnTo>
                      <a:lnTo>
                        <a:pt x="39" y="1238"/>
                      </a:lnTo>
                      <a:lnTo>
                        <a:pt x="37" y="1231"/>
                      </a:lnTo>
                      <a:lnTo>
                        <a:pt x="37" y="1226"/>
                      </a:lnTo>
                      <a:lnTo>
                        <a:pt x="38" y="1219"/>
                      </a:lnTo>
                      <a:lnTo>
                        <a:pt x="42" y="1213"/>
                      </a:lnTo>
                      <a:lnTo>
                        <a:pt x="45" y="1209"/>
                      </a:lnTo>
                      <a:lnTo>
                        <a:pt x="48" y="1204"/>
                      </a:lnTo>
                      <a:lnTo>
                        <a:pt x="53" y="1201"/>
                      </a:lnTo>
                      <a:lnTo>
                        <a:pt x="59" y="1196"/>
                      </a:lnTo>
                      <a:lnTo>
                        <a:pt x="64" y="1193"/>
                      </a:lnTo>
                      <a:lnTo>
                        <a:pt x="72" y="1187"/>
                      </a:lnTo>
                      <a:lnTo>
                        <a:pt x="77" y="1186"/>
                      </a:lnTo>
                      <a:lnTo>
                        <a:pt x="81" y="1183"/>
                      </a:lnTo>
                      <a:lnTo>
                        <a:pt x="86" y="1182"/>
                      </a:lnTo>
                      <a:lnTo>
                        <a:pt x="92" y="1180"/>
                      </a:lnTo>
                      <a:lnTo>
                        <a:pt x="97" y="1178"/>
                      </a:lnTo>
                      <a:lnTo>
                        <a:pt x="103" y="1175"/>
                      </a:lnTo>
                      <a:lnTo>
                        <a:pt x="108" y="1174"/>
                      </a:lnTo>
                      <a:lnTo>
                        <a:pt x="116" y="1172"/>
                      </a:lnTo>
                      <a:lnTo>
                        <a:pt x="122" y="1169"/>
                      </a:lnTo>
                      <a:lnTo>
                        <a:pt x="130" y="1168"/>
                      </a:lnTo>
                      <a:lnTo>
                        <a:pt x="137" y="1167"/>
                      </a:lnTo>
                      <a:lnTo>
                        <a:pt x="145" y="1165"/>
                      </a:lnTo>
                      <a:lnTo>
                        <a:pt x="154" y="1162"/>
                      </a:lnTo>
                      <a:lnTo>
                        <a:pt x="162" y="1161"/>
                      </a:lnTo>
                      <a:lnTo>
                        <a:pt x="171" y="1158"/>
                      </a:lnTo>
                      <a:lnTo>
                        <a:pt x="181" y="1157"/>
                      </a:lnTo>
                      <a:lnTo>
                        <a:pt x="191" y="1154"/>
                      </a:lnTo>
                      <a:lnTo>
                        <a:pt x="202" y="1153"/>
                      </a:lnTo>
                      <a:lnTo>
                        <a:pt x="213" y="1151"/>
                      </a:lnTo>
                      <a:lnTo>
                        <a:pt x="225" y="1150"/>
                      </a:lnTo>
                      <a:lnTo>
                        <a:pt x="232" y="1149"/>
                      </a:lnTo>
                      <a:lnTo>
                        <a:pt x="240" y="1149"/>
                      </a:lnTo>
                      <a:lnTo>
                        <a:pt x="247" y="1146"/>
                      </a:lnTo>
                      <a:lnTo>
                        <a:pt x="255" y="1146"/>
                      </a:lnTo>
                      <a:lnTo>
                        <a:pt x="261" y="1145"/>
                      </a:lnTo>
                      <a:lnTo>
                        <a:pt x="268" y="1145"/>
                      </a:lnTo>
                      <a:lnTo>
                        <a:pt x="273" y="1143"/>
                      </a:lnTo>
                      <a:lnTo>
                        <a:pt x="280" y="1143"/>
                      </a:lnTo>
                      <a:lnTo>
                        <a:pt x="286" y="1142"/>
                      </a:lnTo>
                      <a:lnTo>
                        <a:pt x="291" y="1142"/>
                      </a:lnTo>
                      <a:lnTo>
                        <a:pt x="295" y="1142"/>
                      </a:lnTo>
                      <a:lnTo>
                        <a:pt x="301" y="1142"/>
                      </a:lnTo>
                      <a:lnTo>
                        <a:pt x="305" y="1142"/>
                      </a:lnTo>
                      <a:lnTo>
                        <a:pt x="310" y="1142"/>
                      </a:lnTo>
                      <a:lnTo>
                        <a:pt x="315" y="1142"/>
                      </a:lnTo>
                      <a:lnTo>
                        <a:pt x="319" y="1142"/>
                      </a:lnTo>
                      <a:lnTo>
                        <a:pt x="326" y="1140"/>
                      </a:lnTo>
                      <a:lnTo>
                        <a:pt x="331" y="1140"/>
                      </a:lnTo>
                      <a:lnTo>
                        <a:pt x="337" y="1139"/>
                      </a:lnTo>
                      <a:lnTo>
                        <a:pt x="341" y="1139"/>
                      </a:lnTo>
                      <a:lnTo>
                        <a:pt x="346" y="1139"/>
                      </a:lnTo>
                      <a:lnTo>
                        <a:pt x="350" y="1138"/>
                      </a:lnTo>
                      <a:lnTo>
                        <a:pt x="352" y="1132"/>
                      </a:lnTo>
                      <a:lnTo>
                        <a:pt x="353" y="1127"/>
                      </a:lnTo>
                      <a:lnTo>
                        <a:pt x="353" y="1120"/>
                      </a:lnTo>
                      <a:lnTo>
                        <a:pt x="354" y="1113"/>
                      </a:lnTo>
                      <a:lnTo>
                        <a:pt x="354" y="1105"/>
                      </a:lnTo>
                      <a:lnTo>
                        <a:pt x="354" y="1096"/>
                      </a:lnTo>
                      <a:lnTo>
                        <a:pt x="353" y="1088"/>
                      </a:lnTo>
                      <a:lnTo>
                        <a:pt x="353" y="1080"/>
                      </a:lnTo>
                      <a:lnTo>
                        <a:pt x="352" y="1073"/>
                      </a:lnTo>
                      <a:lnTo>
                        <a:pt x="350" y="1069"/>
                      </a:lnTo>
                      <a:lnTo>
                        <a:pt x="349" y="1066"/>
                      </a:lnTo>
                      <a:lnTo>
                        <a:pt x="349" y="1065"/>
                      </a:lnTo>
                      <a:lnTo>
                        <a:pt x="349" y="1061"/>
                      </a:lnTo>
                      <a:lnTo>
                        <a:pt x="349" y="1058"/>
                      </a:lnTo>
                      <a:lnTo>
                        <a:pt x="349" y="1055"/>
                      </a:lnTo>
                      <a:lnTo>
                        <a:pt x="350" y="1051"/>
                      </a:lnTo>
                      <a:lnTo>
                        <a:pt x="350" y="1047"/>
                      </a:lnTo>
                      <a:lnTo>
                        <a:pt x="352" y="1044"/>
                      </a:lnTo>
                      <a:lnTo>
                        <a:pt x="353" y="1040"/>
                      </a:lnTo>
                      <a:lnTo>
                        <a:pt x="356" y="1036"/>
                      </a:lnTo>
                      <a:lnTo>
                        <a:pt x="357" y="1029"/>
                      </a:lnTo>
                      <a:lnTo>
                        <a:pt x="360" y="1025"/>
                      </a:lnTo>
                      <a:lnTo>
                        <a:pt x="361" y="1018"/>
                      </a:lnTo>
                      <a:lnTo>
                        <a:pt x="364" y="1012"/>
                      </a:lnTo>
                      <a:lnTo>
                        <a:pt x="367" y="1005"/>
                      </a:lnTo>
                      <a:lnTo>
                        <a:pt x="370" y="1000"/>
                      </a:lnTo>
                      <a:lnTo>
                        <a:pt x="372" y="994"/>
                      </a:lnTo>
                      <a:lnTo>
                        <a:pt x="375" y="989"/>
                      </a:lnTo>
                      <a:lnTo>
                        <a:pt x="378" y="981"/>
                      </a:lnTo>
                      <a:lnTo>
                        <a:pt x="381" y="975"/>
                      </a:lnTo>
                      <a:lnTo>
                        <a:pt x="382" y="968"/>
                      </a:lnTo>
                      <a:lnTo>
                        <a:pt x="386" y="963"/>
                      </a:lnTo>
                      <a:lnTo>
                        <a:pt x="389" y="957"/>
                      </a:lnTo>
                      <a:lnTo>
                        <a:pt x="390" y="952"/>
                      </a:lnTo>
                      <a:lnTo>
                        <a:pt x="393" y="946"/>
                      </a:lnTo>
                      <a:lnTo>
                        <a:pt x="397" y="942"/>
                      </a:lnTo>
                      <a:lnTo>
                        <a:pt x="398" y="937"/>
                      </a:lnTo>
                      <a:lnTo>
                        <a:pt x="401" y="932"/>
                      </a:lnTo>
                      <a:lnTo>
                        <a:pt x="403" y="930"/>
                      </a:lnTo>
                      <a:lnTo>
                        <a:pt x="405" y="927"/>
                      </a:lnTo>
                      <a:lnTo>
                        <a:pt x="408" y="923"/>
                      </a:lnTo>
                      <a:lnTo>
                        <a:pt x="411" y="923"/>
                      </a:lnTo>
                      <a:lnTo>
                        <a:pt x="419" y="924"/>
                      </a:lnTo>
                      <a:lnTo>
                        <a:pt x="429" y="926"/>
                      </a:lnTo>
                      <a:lnTo>
                        <a:pt x="436" y="928"/>
                      </a:lnTo>
                      <a:lnTo>
                        <a:pt x="445" y="931"/>
                      </a:lnTo>
                      <a:lnTo>
                        <a:pt x="451" y="932"/>
                      </a:lnTo>
                      <a:lnTo>
                        <a:pt x="458" y="935"/>
                      </a:lnTo>
                      <a:lnTo>
                        <a:pt x="463" y="938"/>
                      </a:lnTo>
                      <a:lnTo>
                        <a:pt x="470" y="941"/>
                      </a:lnTo>
                      <a:lnTo>
                        <a:pt x="475" y="943"/>
                      </a:lnTo>
                      <a:lnTo>
                        <a:pt x="480" y="945"/>
                      </a:lnTo>
                      <a:lnTo>
                        <a:pt x="484" y="948"/>
                      </a:lnTo>
                      <a:lnTo>
                        <a:pt x="489" y="952"/>
                      </a:lnTo>
                      <a:lnTo>
                        <a:pt x="496" y="957"/>
                      </a:lnTo>
                      <a:lnTo>
                        <a:pt x="503" y="964"/>
                      </a:lnTo>
                      <a:lnTo>
                        <a:pt x="506" y="971"/>
                      </a:lnTo>
                      <a:lnTo>
                        <a:pt x="508" y="977"/>
                      </a:lnTo>
                      <a:lnTo>
                        <a:pt x="511" y="983"/>
                      </a:lnTo>
                      <a:lnTo>
                        <a:pt x="513" y="992"/>
                      </a:lnTo>
                      <a:lnTo>
                        <a:pt x="511" y="999"/>
                      </a:lnTo>
                      <a:lnTo>
                        <a:pt x="511" y="1005"/>
                      </a:lnTo>
                      <a:lnTo>
                        <a:pt x="508" y="1014"/>
                      </a:lnTo>
                      <a:lnTo>
                        <a:pt x="507" y="1022"/>
                      </a:lnTo>
                      <a:lnTo>
                        <a:pt x="503" y="1029"/>
                      </a:lnTo>
                      <a:lnTo>
                        <a:pt x="500" y="1037"/>
                      </a:lnTo>
                      <a:lnTo>
                        <a:pt x="495" y="1045"/>
                      </a:lnTo>
                      <a:lnTo>
                        <a:pt x="491" y="1054"/>
                      </a:lnTo>
                      <a:lnTo>
                        <a:pt x="486" y="1061"/>
                      </a:lnTo>
                      <a:lnTo>
                        <a:pt x="481" y="1069"/>
                      </a:lnTo>
                      <a:lnTo>
                        <a:pt x="475" y="1077"/>
                      </a:lnTo>
                      <a:lnTo>
                        <a:pt x="471" y="1087"/>
                      </a:lnTo>
                      <a:lnTo>
                        <a:pt x="466" y="1094"/>
                      </a:lnTo>
                      <a:lnTo>
                        <a:pt x="460" y="1102"/>
                      </a:lnTo>
                      <a:lnTo>
                        <a:pt x="455" y="1110"/>
                      </a:lnTo>
                      <a:lnTo>
                        <a:pt x="452" y="1118"/>
                      </a:lnTo>
                      <a:lnTo>
                        <a:pt x="447" y="1127"/>
                      </a:lnTo>
                      <a:lnTo>
                        <a:pt x="445" y="1136"/>
                      </a:lnTo>
                      <a:lnTo>
                        <a:pt x="441" y="1143"/>
                      </a:lnTo>
                      <a:lnTo>
                        <a:pt x="441" y="1153"/>
                      </a:lnTo>
                      <a:lnTo>
                        <a:pt x="445" y="1156"/>
                      </a:lnTo>
                      <a:lnTo>
                        <a:pt x="453" y="1160"/>
                      </a:lnTo>
                      <a:lnTo>
                        <a:pt x="458" y="1161"/>
                      </a:lnTo>
                      <a:lnTo>
                        <a:pt x="463" y="1162"/>
                      </a:lnTo>
                      <a:lnTo>
                        <a:pt x="467" y="1165"/>
                      </a:lnTo>
                      <a:lnTo>
                        <a:pt x="474" y="1167"/>
                      </a:lnTo>
                      <a:lnTo>
                        <a:pt x="480" y="1169"/>
                      </a:lnTo>
                      <a:lnTo>
                        <a:pt x="486" y="1171"/>
                      </a:lnTo>
                      <a:lnTo>
                        <a:pt x="492" y="1172"/>
                      </a:lnTo>
                      <a:lnTo>
                        <a:pt x="500" y="1175"/>
                      </a:lnTo>
                      <a:lnTo>
                        <a:pt x="507" y="1176"/>
                      </a:lnTo>
                      <a:lnTo>
                        <a:pt x="514" y="1178"/>
                      </a:lnTo>
                      <a:lnTo>
                        <a:pt x="522" y="1179"/>
                      </a:lnTo>
                      <a:lnTo>
                        <a:pt x="529" y="1182"/>
                      </a:lnTo>
                      <a:lnTo>
                        <a:pt x="536" y="1183"/>
                      </a:lnTo>
                      <a:lnTo>
                        <a:pt x="543" y="1185"/>
                      </a:lnTo>
                      <a:lnTo>
                        <a:pt x="550" y="1186"/>
                      </a:lnTo>
                      <a:lnTo>
                        <a:pt x="557" y="1187"/>
                      </a:lnTo>
                      <a:lnTo>
                        <a:pt x="563" y="1189"/>
                      </a:lnTo>
                      <a:lnTo>
                        <a:pt x="569" y="1191"/>
                      </a:lnTo>
                      <a:lnTo>
                        <a:pt x="576" y="1193"/>
                      </a:lnTo>
                      <a:lnTo>
                        <a:pt x="583" y="1194"/>
                      </a:lnTo>
                      <a:lnTo>
                        <a:pt x="588" y="1196"/>
                      </a:lnTo>
                      <a:lnTo>
                        <a:pt x="595" y="1197"/>
                      </a:lnTo>
                      <a:lnTo>
                        <a:pt x="599" y="1198"/>
                      </a:lnTo>
                      <a:lnTo>
                        <a:pt x="605" y="1201"/>
                      </a:lnTo>
                      <a:lnTo>
                        <a:pt x="609" y="1201"/>
                      </a:lnTo>
                      <a:lnTo>
                        <a:pt x="613" y="1204"/>
                      </a:lnTo>
                      <a:lnTo>
                        <a:pt x="616" y="1204"/>
                      </a:lnTo>
                      <a:lnTo>
                        <a:pt x="620" y="1207"/>
                      </a:lnTo>
                      <a:lnTo>
                        <a:pt x="621" y="1212"/>
                      </a:lnTo>
                      <a:lnTo>
                        <a:pt x="624" y="1218"/>
                      </a:lnTo>
                      <a:lnTo>
                        <a:pt x="625" y="1223"/>
                      </a:lnTo>
                      <a:lnTo>
                        <a:pt x="628" y="1229"/>
                      </a:lnTo>
                      <a:lnTo>
                        <a:pt x="628" y="1233"/>
                      </a:lnTo>
                      <a:lnTo>
                        <a:pt x="630" y="1238"/>
                      </a:lnTo>
                      <a:lnTo>
                        <a:pt x="632" y="1242"/>
                      </a:lnTo>
                      <a:lnTo>
                        <a:pt x="634" y="1247"/>
                      </a:lnTo>
                      <a:lnTo>
                        <a:pt x="635" y="1255"/>
                      </a:lnTo>
                      <a:lnTo>
                        <a:pt x="636" y="1262"/>
                      </a:lnTo>
                      <a:lnTo>
                        <a:pt x="639" y="1267"/>
                      </a:lnTo>
                      <a:lnTo>
                        <a:pt x="643" y="1274"/>
                      </a:lnTo>
                      <a:lnTo>
                        <a:pt x="646" y="1278"/>
                      </a:lnTo>
                      <a:lnTo>
                        <a:pt x="650" y="1282"/>
                      </a:lnTo>
                      <a:lnTo>
                        <a:pt x="657" y="1285"/>
                      </a:lnTo>
                      <a:lnTo>
                        <a:pt x="665" y="1288"/>
                      </a:lnTo>
                      <a:lnTo>
                        <a:pt x="669" y="1288"/>
                      </a:lnTo>
                      <a:lnTo>
                        <a:pt x="674" y="1289"/>
                      </a:lnTo>
                      <a:lnTo>
                        <a:pt x="679" y="1291"/>
                      </a:lnTo>
                      <a:lnTo>
                        <a:pt x="686" y="1291"/>
                      </a:lnTo>
                      <a:lnTo>
                        <a:pt x="693" y="1291"/>
                      </a:lnTo>
                      <a:lnTo>
                        <a:pt x="701" y="1291"/>
                      </a:lnTo>
                      <a:lnTo>
                        <a:pt x="705" y="1291"/>
                      </a:lnTo>
                      <a:lnTo>
                        <a:pt x="709" y="1291"/>
                      </a:lnTo>
                      <a:lnTo>
                        <a:pt x="713" y="1291"/>
                      </a:lnTo>
                      <a:lnTo>
                        <a:pt x="719" y="1291"/>
                      </a:lnTo>
                      <a:lnTo>
                        <a:pt x="720" y="1285"/>
                      </a:lnTo>
                      <a:lnTo>
                        <a:pt x="723" y="1280"/>
                      </a:lnTo>
                      <a:lnTo>
                        <a:pt x="723" y="1275"/>
                      </a:lnTo>
                      <a:lnTo>
                        <a:pt x="726" y="1271"/>
                      </a:lnTo>
                      <a:lnTo>
                        <a:pt x="726" y="1263"/>
                      </a:lnTo>
                      <a:lnTo>
                        <a:pt x="726" y="1258"/>
                      </a:lnTo>
                      <a:lnTo>
                        <a:pt x="723" y="1251"/>
                      </a:lnTo>
                      <a:lnTo>
                        <a:pt x="719" y="1247"/>
                      </a:lnTo>
                      <a:lnTo>
                        <a:pt x="715" y="1241"/>
                      </a:lnTo>
                      <a:lnTo>
                        <a:pt x="711" y="1236"/>
                      </a:lnTo>
                      <a:lnTo>
                        <a:pt x="704" y="1230"/>
                      </a:lnTo>
                      <a:lnTo>
                        <a:pt x="697" y="1223"/>
                      </a:lnTo>
                      <a:lnTo>
                        <a:pt x="690" y="1215"/>
                      </a:lnTo>
                      <a:lnTo>
                        <a:pt x="685" y="1207"/>
                      </a:lnTo>
                      <a:lnTo>
                        <a:pt x="680" y="1201"/>
                      </a:lnTo>
                      <a:lnTo>
                        <a:pt x="678" y="1196"/>
                      </a:lnTo>
                      <a:lnTo>
                        <a:pt x="675" y="1190"/>
                      </a:lnTo>
                      <a:lnTo>
                        <a:pt x="672" y="1185"/>
                      </a:lnTo>
                      <a:lnTo>
                        <a:pt x="669" y="1178"/>
                      </a:lnTo>
                      <a:lnTo>
                        <a:pt x="668" y="1171"/>
                      </a:lnTo>
                      <a:lnTo>
                        <a:pt x="665" y="1162"/>
                      </a:lnTo>
                      <a:lnTo>
                        <a:pt x="664" y="1156"/>
                      </a:lnTo>
                      <a:lnTo>
                        <a:pt x="668" y="1151"/>
                      </a:lnTo>
                      <a:lnTo>
                        <a:pt x="671" y="1149"/>
                      </a:lnTo>
                      <a:lnTo>
                        <a:pt x="676" y="1146"/>
                      </a:lnTo>
                      <a:lnTo>
                        <a:pt x="682" y="1145"/>
                      </a:lnTo>
                      <a:lnTo>
                        <a:pt x="686" y="1143"/>
                      </a:lnTo>
                      <a:lnTo>
                        <a:pt x="691" y="1143"/>
                      </a:lnTo>
                      <a:lnTo>
                        <a:pt x="697" y="1142"/>
                      </a:lnTo>
                      <a:lnTo>
                        <a:pt x="701" y="1142"/>
                      </a:lnTo>
                      <a:lnTo>
                        <a:pt x="705" y="1142"/>
                      </a:lnTo>
                      <a:lnTo>
                        <a:pt x="711" y="1140"/>
                      </a:lnTo>
                      <a:lnTo>
                        <a:pt x="715" y="1139"/>
                      </a:lnTo>
                      <a:lnTo>
                        <a:pt x="720" y="1139"/>
                      </a:lnTo>
                      <a:lnTo>
                        <a:pt x="729" y="1136"/>
                      </a:lnTo>
                      <a:lnTo>
                        <a:pt x="738" y="1131"/>
                      </a:lnTo>
                      <a:lnTo>
                        <a:pt x="744" y="1121"/>
                      </a:lnTo>
                      <a:lnTo>
                        <a:pt x="751" y="1113"/>
                      </a:lnTo>
                      <a:lnTo>
                        <a:pt x="756" y="1105"/>
                      </a:lnTo>
                      <a:lnTo>
                        <a:pt x="763" y="1098"/>
                      </a:lnTo>
                      <a:lnTo>
                        <a:pt x="768" y="1092"/>
                      </a:lnTo>
                      <a:lnTo>
                        <a:pt x="775" y="1087"/>
                      </a:lnTo>
                      <a:lnTo>
                        <a:pt x="782" y="1081"/>
                      </a:lnTo>
                      <a:lnTo>
                        <a:pt x="788" y="1077"/>
                      </a:lnTo>
                      <a:lnTo>
                        <a:pt x="795" y="1073"/>
                      </a:lnTo>
                      <a:lnTo>
                        <a:pt x="800" y="1070"/>
                      </a:lnTo>
                      <a:lnTo>
                        <a:pt x="806" y="1067"/>
                      </a:lnTo>
                      <a:lnTo>
                        <a:pt x="812" y="1066"/>
                      </a:lnTo>
                      <a:lnTo>
                        <a:pt x="818" y="1065"/>
                      </a:lnTo>
                      <a:lnTo>
                        <a:pt x="823" y="1065"/>
                      </a:lnTo>
                      <a:lnTo>
                        <a:pt x="830" y="1063"/>
                      </a:lnTo>
                      <a:lnTo>
                        <a:pt x="836" y="1065"/>
                      </a:lnTo>
                      <a:lnTo>
                        <a:pt x="841" y="1065"/>
                      </a:lnTo>
                      <a:lnTo>
                        <a:pt x="847" y="1065"/>
                      </a:lnTo>
                      <a:lnTo>
                        <a:pt x="851" y="1066"/>
                      </a:lnTo>
                      <a:lnTo>
                        <a:pt x="856" y="1069"/>
                      </a:lnTo>
                      <a:lnTo>
                        <a:pt x="861" y="1070"/>
                      </a:lnTo>
                      <a:lnTo>
                        <a:pt x="866" y="1073"/>
                      </a:lnTo>
                      <a:lnTo>
                        <a:pt x="872" y="1076"/>
                      </a:lnTo>
                      <a:lnTo>
                        <a:pt x="876" y="1080"/>
                      </a:lnTo>
                      <a:lnTo>
                        <a:pt x="884" y="1087"/>
                      </a:lnTo>
                      <a:lnTo>
                        <a:pt x="892" y="1096"/>
                      </a:lnTo>
                      <a:lnTo>
                        <a:pt x="896" y="1100"/>
                      </a:lnTo>
                      <a:lnTo>
                        <a:pt x="900" y="1106"/>
                      </a:lnTo>
                      <a:lnTo>
                        <a:pt x="903" y="1112"/>
                      </a:lnTo>
                      <a:lnTo>
                        <a:pt x="907" y="1117"/>
                      </a:lnTo>
                      <a:lnTo>
                        <a:pt x="910" y="1123"/>
                      </a:lnTo>
                      <a:lnTo>
                        <a:pt x="913" y="1128"/>
                      </a:lnTo>
                      <a:lnTo>
                        <a:pt x="914" y="1134"/>
                      </a:lnTo>
                      <a:lnTo>
                        <a:pt x="917" y="1140"/>
                      </a:lnTo>
                      <a:lnTo>
                        <a:pt x="920" y="1146"/>
                      </a:lnTo>
                      <a:lnTo>
                        <a:pt x="921" y="1153"/>
                      </a:lnTo>
                      <a:lnTo>
                        <a:pt x="924" y="1158"/>
                      </a:lnTo>
                      <a:lnTo>
                        <a:pt x="925" y="1167"/>
                      </a:lnTo>
                      <a:lnTo>
                        <a:pt x="925" y="1174"/>
                      </a:lnTo>
                      <a:lnTo>
                        <a:pt x="927" y="1179"/>
                      </a:lnTo>
                      <a:lnTo>
                        <a:pt x="927" y="1186"/>
                      </a:lnTo>
                      <a:lnTo>
                        <a:pt x="928" y="1194"/>
                      </a:lnTo>
                      <a:lnTo>
                        <a:pt x="928" y="1201"/>
                      </a:lnTo>
                      <a:lnTo>
                        <a:pt x="928" y="1207"/>
                      </a:lnTo>
                      <a:lnTo>
                        <a:pt x="928" y="1213"/>
                      </a:lnTo>
                      <a:lnTo>
                        <a:pt x="928" y="1222"/>
                      </a:lnTo>
                      <a:lnTo>
                        <a:pt x="925" y="1227"/>
                      </a:lnTo>
                      <a:lnTo>
                        <a:pt x="924" y="1234"/>
                      </a:lnTo>
                      <a:lnTo>
                        <a:pt x="922" y="1240"/>
                      </a:lnTo>
                      <a:lnTo>
                        <a:pt x="921" y="1247"/>
                      </a:lnTo>
                      <a:lnTo>
                        <a:pt x="918" y="1252"/>
                      </a:lnTo>
                      <a:lnTo>
                        <a:pt x="916" y="1259"/>
                      </a:lnTo>
                      <a:lnTo>
                        <a:pt x="913" y="1264"/>
                      </a:lnTo>
                      <a:lnTo>
                        <a:pt x="911" y="1270"/>
                      </a:lnTo>
                      <a:lnTo>
                        <a:pt x="906" y="1275"/>
                      </a:lnTo>
                      <a:lnTo>
                        <a:pt x="903" y="1280"/>
                      </a:lnTo>
                      <a:lnTo>
                        <a:pt x="899" y="1285"/>
                      </a:lnTo>
                      <a:lnTo>
                        <a:pt x="895" y="1291"/>
                      </a:lnTo>
                      <a:lnTo>
                        <a:pt x="889" y="1295"/>
                      </a:lnTo>
                      <a:lnTo>
                        <a:pt x="885" y="1299"/>
                      </a:lnTo>
                      <a:lnTo>
                        <a:pt x="880" y="1303"/>
                      </a:lnTo>
                      <a:lnTo>
                        <a:pt x="874" y="1307"/>
                      </a:lnTo>
                      <a:lnTo>
                        <a:pt x="870" y="1307"/>
                      </a:lnTo>
                      <a:lnTo>
                        <a:pt x="866" y="1307"/>
                      </a:lnTo>
                      <a:lnTo>
                        <a:pt x="861" y="1307"/>
                      </a:lnTo>
                      <a:lnTo>
                        <a:pt x="856" y="1307"/>
                      </a:lnTo>
                      <a:lnTo>
                        <a:pt x="851" y="1307"/>
                      </a:lnTo>
                      <a:lnTo>
                        <a:pt x="845" y="1307"/>
                      </a:lnTo>
                      <a:lnTo>
                        <a:pt x="841" y="1307"/>
                      </a:lnTo>
                      <a:lnTo>
                        <a:pt x="839" y="1307"/>
                      </a:lnTo>
                      <a:lnTo>
                        <a:pt x="843" y="1309"/>
                      </a:lnTo>
                      <a:lnTo>
                        <a:pt x="847" y="1311"/>
                      </a:lnTo>
                      <a:lnTo>
                        <a:pt x="851" y="1314"/>
                      </a:lnTo>
                      <a:lnTo>
                        <a:pt x="856" y="1315"/>
                      </a:lnTo>
                      <a:lnTo>
                        <a:pt x="862" y="1317"/>
                      </a:lnTo>
                      <a:lnTo>
                        <a:pt x="867" y="1320"/>
                      </a:lnTo>
                      <a:lnTo>
                        <a:pt x="873" y="1322"/>
                      </a:lnTo>
                      <a:lnTo>
                        <a:pt x="880" y="1324"/>
                      </a:lnTo>
                      <a:lnTo>
                        <a:pt x="885" y="1326"/>
                      </a:lnTo>
                      <a:lnTo>
                        <a:pt x="892" y="1328"/>
                      </a:lnTo>
                      <a:lnTo>
                        <a:pt x="898" y="1331"/>
                      </a:lnTo>
                      <a:lnTo>
                        <a:pt x="905" y="1332"/>
                      </a:lnTo>
                      <a:lnTo>
                        <a:pt x="911" y="1335"/>
                      </a:lnTo>
                      <a:lnTo>
                        <a:pt x="917" y="1336"/>
                      </a:lnTo>
                      <a:lnTo>
                        <a:pt x="924" y="1339"/>
                      </a:lnTo>
                      <a:lnTo>
                        <a:pt x="931" y="1343"/>
                      </a:lnTo>
                      <a:lnTo>
                        <a:pt x="936" y="1344"/>
                      </a:lnTo>
                      <a:lnTo>
                        <a:pt x="940" y="1347"/>
                      </a:lnTo>
                      <a:lnTo>
                        <a:pt x="946" y="1350"/>
                      </a:lnTo>
                      <a:lnTo>
                        <a:pt x="950" y="1353"/>
                      </a:lnTo>
                      <a:lnTo>
                        <a:pt x="957" y="1361"/>
                      </a:lnTo>
                      <a:lnTo>
                        <a:pt x="962" y="1369"/>
                      </a:lnTo>
                      <a:lnTo>
                        <a:pt x="964" y="1373"/>
                      </a:lnTo>
                      <a:lnTo>
                        <a:pt x="965" y="1379"/>
                      </a:lnTo>
                      <a:lnTo>
                        <a:pt x="965" y="1383"/>
                      </a:lnTo>
                      <a:lnTo>
                        <a:pt x="965" y="1388"/>
                      </a:lnTo>
                      <a:lnTo>
                        <a:pt x="964" y="1394"/>
                      </a:lnTo>
                      <a:lnTo>
                        <a:pt x="962" y="1401"/>
                      </a:lnTo>
                      <a:lnTo>
                        <a:pt x="960" y="1408"/>
                      </a:lnTo>
                      <a:lnTo>
                        <a:pt x="957" y="1416"/>
                      </a:lnTo>
                      <a:lnTo>
                        <a:pt x="958" y="1416"/>
                      </a:lnTo>
                      <a:lnTo>
                        <a:pt x="964" y="1416"/>
                      </a:lnTo>
                      <a:lnTo>
                        <a:pt x="969" y="1416"/>
                      </a:lnTo>
                      <a:lnTo>
                        <a:pt x="977" y="1416"/>
                      </a:lnTo>
                      <a:lnTo>
                        <a:pt x="983" y="1416"/>
                      </a:lnTo>
                      <a:lnTo>
                        <a:pt x="990" y="1416"/>
                      </a:lnTo>
                      <a:lnTo>
                        <a:pt x="995" y="1416"/>
                      </a:lnTo>
                      <a:lnTo>
                        <a:pt x="1001" y="1417"/>
                      </a:lnTo>
                      <a:lnTo>
                        <a:pt x="1001" y="1409"/>
                      </a:lnTo>
                      <a:lnTo>
                        <a:pt x="1001" y="1404"/>
                      </a:lnTo>
                      <a:lnTo>
                        <a:pt x="1001" y="1395"/>
                      </a:lnTo>
                      <a:lnTo>
                        <a:pt x="1001" y="1387"/>
                      </a:lnTo>
                      <a:lnTo>
                        <a:pt x="1001" y="1382"/>
                      </a:lnTo>
                      <a:lnTo>
                        <a:pt x="1001" y="1377"/>
                      </a:lnTo>
                      <a:lnTo>
                        <a:pt x="1001" y="1372"/>
                      </a:lnTo>
                      <a:lnTo>
                        <a:pt x="1001" y="1368"/>
                      </a:lnTo>
                      <a:lnTo>
                        <a:pt x="1001" y="1364"/>
                      </a:lnTo>
                      <a:lnTo>
                        <a:pt x="1002" y="1358"/>
                      </a:lnTo>
                      <a:lnTo>
                        <a:pt x="1002" y="1353"/>
                      </a:lnTo>
                      <a:lnTo>
                        <a:pt x="1004" y="1348"/>
                      </a:lnTo>
                      <a:lnTo>
                        <a:pt x="1004" y="1343"/>
                      </a:lnTo>
                      <a:lnTo>
                        <a:pt x="1004" y="1339"/>
                      </a:lnTo>
                      <a:lnTo>
                        <a:pt x="1005" y="1333"/>
                      </a:lnTo>
                      <a:lnTo>
                        <a:pt x="1005" y="1328"/>
                      </a:lnTo>
                      <a:lnTo>
                        <a:pt x="1005" y="1324"/>
                      </a:lnTo>
                      <a:lnTo>
                        <a:pt x="1006" y="1318"/>
                      </a:lnTo>
                      <a:lnTo>
                        <a:pt x="1006" y="1314"/>
                      </a:lnTo>
                      <a:lnTo>
                        <a:pt x="1009" y="1309"/>
                      </a:lnTo>
                      <a:lnTo>
                        <a:pt x="1009" y="1303"/>
                      </a:lnTo>
                      <a:lnTo>
                        <a:pt x="1010" y="1299"/>
                      </a:lnTo>
                      <a:lnTo>
                        <a:pt x="1010" y="1293"/>
                      </a:lnTo>
                      <a:lnTo>
                        <a:pt x="1013" y="1288"/>
                      </a:lnTo>
                      <a:lnTo>
                        <a:pt x="1013" y="1284"/>
                      </a:lnTo>
                      <a:lnTo>
                        <a:pt x="1015" y="1278"/>
                      </a:lnTo>
                      <a:lnTo>
                        <a:pt x="1016" y="1274"/>
                      </a:lnTo>
                      <a:lnTo>
                        <a:pt x="1019" y="1270"/>
                      </a:lnTo>
                      <a:lnTo>
                        <a:pt x="1019" y="1266"/>
                      </a:lnTo>
                      <a:lnTo>
                        <a:pt x="1021" y="1260"/>
                      </a:lnTo>
                      <a:lnTo>
                        <a:pt x="1021" y="1256"/>
                      </a:lnTo>
                      <a:lnTo>
                        <a:pt x="1024" y="1252"/>
                      </a:lnTo>
                      <a:lnTo>
                        <a:pt x="1027" y="1244"/>
                      </a:lnTo>
                      <a:lnTo>
                        <a:pt x="1033" y="1238"/>
                      </a:lnTo>
                      <a:lnTo>
                        <a:pt x="1037" y="1230"/>
                      </a:lnTo>
                      <a:lnTo>
                        <a:pt x="1042" y="1226"/>
                      </a:lnTo>
                      <a:lnTo>
                        <a:pt x="1046" y="1220"/>
                      </a:lnTo>
                      <a:lnTo>
                        <a:pt x="1053" y="1218"/>
                      </a:lnTo>
                      <a:lnTo>
                        <a:pt x="1059" y="1213"/>
                      </a:lnTo>
                      <a:lnTo>
                        <a:pt x="1066" y="1212"/>
                      </a:lnTo>
                      <a:lnTo>
                        <a:pt x="1074" y="1211"/>
                      </a:lnTo>
                      <a:lnTo>
                        <a:pt x="1082" y="1212"/>
                      </a:lnTo>
                      <a:lnTo>
                        <a:pt x="1085" y="1212"/>
                      </a:lnTo>
                      <a:lnTo>
                        <a:pt x="1089" y="1213"/>
                      </a:lnTo>
                      <a:lnTo>
                        <a:pt x="1093" y="1215"/>
                      </a:lnTo>
                      <a:lnTo>
                        <a:pt x="1099" y="1218"/>
                      </a:lnTo>
                      <a:lnTo>
                        <a:pt x="1103" y="1219"/>
                      </a:lnTo>
                      <a:lnTo>
                        <a:pt x="1107" y="1222"/>
                      </a:lnTo>
                      <a:lnTo>
                        <a:pt x="1112" y="1223"/>
                      </a:lnTo>
                      <a:lnTo>
                        <a:pt x="1116" y="1227"/>
                      </a:lnTo>
                      <a:lnTo>
                        <a:pt x="1123" y="1230"/>
                      </a:lnTo>
                      <a:lnTo>
                        <a:pt x="1129" y="1234"/>
                      </a:lnTo>
                      <a:lnTo>
                        <a:pt x="1134" y="1237"/>
                      </a:lnTo>
                      <a:lnTo>
                        <a:pt x="1141" y="1241"/>
                      </a:lnTo>
                      <a:lnTo>
                        <a:pt x="1147" y="1244"/>
                      </a:lnTo>
                      <a:lnTo>
                        <a:pt x="1151" y="1248"/>
                      </a:lnTo>
                      <a:lnTo>
                        <a:pt x="1155" y="1252"/>
                      </a:lnTo>
                      <a:lnTo>
                        <a:pt x="1160" y="1256"/>
                      </a:lnTo>
                      <a:lnTo>
                        <a:pt x="1167" y="1263"/>
                      </a:lnTo>
                      <a:lnTo>
                        <a:pt x="1171" y="1271"/>
                      </a:lnTo>
                      <a:lnTo>
                        <a:pt x="1171" y="1275"/>
                      </a:lnTo>
                      <a:lnTo>
                        <a:pt x="1171" y="1280"/>
                      </a:lnTo>
                      <a:lnTo>
                        <a:pt x="1171" y="1284"/>
                      </a:lnTo>
                      <a:lnTo>
                        <a:pt x="1170" y="1289"/>
                      </a:lnTo>
                      <a:lnTo>
                        <a:pt x="1165" y="1296"/>
                      </a:lnTo>
                      <a:lnTo>
                        <a:pt x="1158" y="1306"/>
                      </a:lnTo>
                      <a:lnTo>
                        <a:pt x="1155" y="1310"/>
                      </a:lnTo>
                      <a:lnTo>
                        <a:pt x="1152" y="1315"/>
                      </a:lnTo>
                      <a:lnTo>
                        <a:pt x="1149" y="1320"/>
                      </a:lnTo>
                      <a:lnTo>
                        <a:pt x="1147" y="1325"/>
                      </a:lnTo>
                      <a:lnTo>
                        <a:pt x="1144" y="1331"/>
                      </a:lnTo>
                      <a:lnTo>
                        <a:pt x="1140" y="1335"/>
                      </a:lnTo>
                      <a:lnTo>
                        <a:pt x="1137" y="1340"/>
                      </a:lnTo>
                      <a:lnTo>
                        <a:pt x="1134" y="1344"/>
                      </a:lnTo>
                      <a:lnTo>
                        <a:pt x="1132" y="1350"/>
                      </a:lnTo>
                      <a:lnTo>
                        <a:pt x="1129" y="1355"/>
                      </a:lnTo>
                      <a:lnTo>
                        <a:pt x="1126" y="1360"/>
                      </a:lnTo>
                      <a:lnTo>
                        <a:pt x="1123" y="1365"/>
                      </a:lnTo>
                      <a:lnTo>
                        <a:pt x="1121" y="1369"/>
                      </a:lnTo>
                      <a:lnTo>
                        <a:pt x="1118" y="1373"/>
                      </a:lnTo>
                      <a:lnTo>
                        <a:pt x="1115" y="1379"/>
                      </a:lnTo>
                      <a:lnTo>
                        <a:pt x="1112" y="1384"/>
                      </a:lnTo>
                      <a:lnTo>
                        <a:pt x="1111" y="1388"/>
                      </a:lnTo>
                      <a:lnTo>
                        <a:pt x="1108" y="1393"/>
                      </a:lnTo>
                      <a:lnTo>
                        <a:pt x="1107" y="1398"/>
                      </a:lnTo>
                      <a:lnTo>
                        <a:pt x="1104" y="1404"/>
                      </a:lnTo>
                      <a:lnTo>
                        <a:pt x="1103" y="1408"/>
                      </a:lnTo>
                      <a:lnTo>
                        <a:pt x="1100" y="1412"/>
                      </a:lnTo>
                      <a:lnTo>
                        <a:pt x="1099" y="1416"/>
                      </a:lnTo>
                      <a:lnTo>
                        <a:pt x="1097" y="1422"/>
                      </a:lnTo>
                      <a:lnTo>
                        <a:pt x="1094" y="1426"/>
                      </a:lnTo>
                      <a:lnTo>
                        <a:pt x="1094" y="1430"/>
                      </a:lnTo>
                      <a:lnTo>
                        <a:pt x="1093" y="1435"/>
                      </a:lnTo>
                      <a:lnTo>
                        <a:pt x="1093" y="1439"/>
                      </a:lnTo>
                      <a:lnTo>
                        <a:pt x="1099" y="1441"/>
                      </a:lnTo>
                      <a:lnTo>
                        <a:pt x="1103" y="1442"/>
                      </a:lnTo>
                      <a:lnTo>
                        <a:pt x="1108" y="1444"/>
                      </a:lnTo>
                      <a:lnTo>
                        <a:pt x="1112" y="1445"/>
                      </a:lnTo>
                      <a:lnTo>
                        <a:pt x="1118" y="1445"/>
                      </a:lnTo>
                      <a:lnTo>
                        <a:pt x="1123" y="1448"/>
                      </a:lnTo>
                      <a:lnTo>
                        <a:pt x="1129" y="1449"/>
                      </a:lnTo>
                      <a:lnTo>
                        <a:pt x="1134" y="1452"/>
                      </a:lnTo>
                      <a:lnTo>
                        <a:pt x="1140" y="1452"/>
                      </a:lnTo>
                      <a:lnTo>
                        <a:pt x="1145" y="1453"/>
                      </a:lnTo>
                      <a:lnTo>
                        <a:pt x="1151" y="1456"/>
                      </a:lnTo>
                      <a:lnTo>
                        <a:pt x="1156" y="1457"/>
                      </a:lnTo>
                      <a:lnTo>
                        <a:pt x="1162" y="1460"/>
                      </a:lnTo>
                      <a:lnTo>
                        <a:pt x="1167" y="1461"/>
                      </a:lnTo>
                      <a:lnTo>
                        <a:pt x="1173" y="1463"/>
                      </a:lnTo>
                      <a:lnTo>
                        <a:pt x="1180" y="1466"/>
                      </a:lnTo>
                      <a:lnTo>
                        <a:pt x="1184" y="1467"/>
                      </a:lnTo>
                      <a:lnTo>
                        <a:pt x="1189" y="1468"/>
                      </a:lnTo>
                      <a:lnTo>
                        <a:pt x="1196" y="1470"/>
                      </a:lnTo>
                      <a:lnTo>
                        <a:pt x="1202" y="1472"/>
                      </a:lnTo>
                      <a:lnTo>
                        <a:pt x="1206" y="1474"/>
                      </a:lnTo>
                      <a:lnTo>
                        <a:pt x="1213" y="1475"/>
                      </a:lnTo>
                      <a:lnTo>
                        <a:pt x="1218" y="1477"/>
                      </a:lnTo>
                      <a:lnTo>
                        <a:pt x="1224" y="1479"/>
                      </a:lnTo>
                      <a:lnTo>
                        <a:pt x="1229" y="1481"/>
                      </a:lnTo>
                      <a:lnTo>
                        <a:pt x="1233" y="1482"/>
                      </a:lnTo>
                      <a:lnTo>
                        <a:pt x="1239" y="1484"/>
                      </a:lnTo>
                      <a:lnTo>
                        <a:pt x="1244" y="1486"/>
                      </a:lnTo>
                      <a:lnTo>
                        <a:pt x="1250" y="1486"/>
                      </a:lnTo>
                      <a:lnTo>
                        <a:pt x="1254" y="1489"/>
                      </a:lnTo>
                      <a:lnTo>
                        <a:pt x="1259" y="1490"/>
                      </a:lnTo>
                      <a:lnTo>
                        <a:pt x="1265" y="1493"/>
                      </a:lnTo>
                      <a:lnTo>
                        <a:pt x="1265" y="1495"/>
                      </a:lnTo>
                      <a:lnTo>
                        <a:pt x="1265" y="1503"/>
                      </a:lnTo>
                      <a:lnTo>
                        <a:pt x="1265" y="1508"/>
                      </a:lnTo>
                      <a:lnTo>
                        <a:pt x="1264" y="1512"/>
                      </a:lnTo>
                      <a:lnTo>
                        <a:pt x="1262" y="1518"/>
                      </a:lnTo>
                      <a:lnTo>
                        <a:pt x="1262" y="1525"/>
                      </a:lnTo>
                      <a:lnTo>
                        <a:pt x="1261" y="1530"/>
                      </a:lnTo>
                      <a:lnTo>
                        <a:pt x="1261" y="1536"/>
                      </a:lnTo>
                      <a:lnTo>
                        <a:pt x="1259" y="1541"/>
                      </a:lnTo>
                      <a:lnTo>
                        <a:pt x="1259" y="1547"/>
                      </a:lnTo>
                      <a:lnTo>
                        <a:pt x="1258" y="1551"/>
                      </a:lnTo>
                      <a:lnTo>
                        <a:pt x="1258" y="1554"/>
                      </a:lnTo>
                      <a:lnTo>
                        <a:pt x="1258" y="1557"/>
                      </a:lnTo>
                      <a:lnTo>
                        <a:pt x="1261" y="1558"/>
                      </a:lnTo>
                      <a:lnTo>
                        <a:pt x="1264" y="1558"/>
                      </a:lnTo>
                      <a:lnTo>
                        <a:pt x="1270" y="1559"/>
                      </a:lnTo>
                      <a:lnTo>
                        <a:pt x="1276" y="1559"/>
                      </a:lnTo>
                      <a:lnTo>
                        <a:pt x="1279" y="1559"/>
                      </a:lnTo>
                      <a:lnTo>
                        <a:pt x="1279" y="1551"/>
                      </a:lnTo>
                      <a:lnTo>
                        <a:pt x="1280" y="1544"/>
                      </a:lnTo>
                      <a:lnTo>
                        <a:pt x="1280" y="1537"/>
                      </a:lnTo>
                      <a:lnTo>
                        <a:pt x="1281" y="1529"/>
                      </a:lnTo>
                      <a:lnTo>
                        <a:pt x="1281" y="1521"/>
                      </a:lnTo>
                      <a:lnTo>
                        <a:pt x="1281" y="1514"/>
                      </a:lnTo>
                      <a:lnTo>
                        <a:pt x="1281" y="1506"/>
                      </a:lnTo>
                      <a:lnTo>
                        <a:pt x="1283" y="1497"/>
                      </a:lnTo>
                      <a:lnTo>
                        <a:pt x="1283" y="1489"/>
                      </a:lnTo>
                      <a:lnTo>
                        <a:pt x="1283" y="1481"/>
                      </a:lnTo>
                      <a:lnTo>
                        <a:pt x="1283" y="1472"/>
                      </a:lnTo>
                      <a:lnTo>
                        <a:pt x="1283" y="1464"/>
                      </a:lnTo>
                      <a:lnTo>
                        <a:pt x="1283" y="1455"/>
                      </a:lnTo>
                      <a:lnTo>
                        <a:pt x="1284" y="1446"/>
                      </a:lnTo>
                      <a:lnTo>
                        <a:pt x="1284" y="1438"/>
                      </a:lnTo>
                      <a:lnTo>
                        <a:pt x="1286" y="1430"/>
                      </a:lnTo>
                      <a:lnTo>
                        <a:pt x="1286" y="1420"/>
                      </a:lnTo>
                      <a:lnTo>
                        <a:pt x="1286" y="1412"/>
                      </a:lnTo>
                      <a:lnTo>
                        <a:pt x="1286" y="1402"/>
                      </a:lnTo>
                      <a:lnTo>
                        <a:pt x="1286" y="1394"/>
                      </a:lnTo>
                      <a:lnTo>
                        <a:pt x="1286" y="1384"/>
                      </a:lnTo>
                      <a:lnTo>
                        <a:pt x="1286" y="1376"/>
                      </a:lnTo>
                      <a:lnTo>
                        <a:pt x="1286" y="1365"/>
                      </a:lnTo>
                      <a:lnTo>
                        <a:pt x="1286" y="1357"/>
                      </a:lnTo>
                      <a:lnTo>
                        <a:pt x="1286" y="1347"/>
                      </a:lnTo>
                      <a:lnTo>
                        <a:pt x="1286" y="1339"/>
                      </a:lnTo>
                      <a:lnTo>
                        <a:pt x="1286" y="1329"/>
                      </a:lnTo>
                      <a:lnTo>
                        <a:pt x="1286" y="1321"/>
                      </a:lnTo>
                      <a:lnTo>
                        <a:pt x="1286" y="1311"/>
                      </a:lnTo>
                      <a:lnTo>
                        <a:pt x="1286" y="1302"/>
                      </a:lnTo>
                      <a:lnTo>
                        <a:pt x="1286" y="1292"/>
                      </a:lnTo>
                      <a:lnTo>
                        <a:pt x="1286" y="1284"/>
                      </a:lnTo>
                      <a:lnTo>
                        <a:pt x="1286" y="1274"/>
                      </a:lnTo>
                      <a:lnTo>
                        <a:pt x="1286" y="1266"/>
                      </a:lnTo>
                      <a:lnTo>
                        <a:pt x="1284" y="1256"/>
                      </a:lnTo>
                      <a:lnTo>
                        <a:pt x="1284" y="1247"/>
                      </a:lnTo>
                      <a:lnTo>
                        <a:pt x="1284" y="1237"/>
                      </a:lnTo>
                      <a:lnTo>
                        <a:pt x="1284" y="1227"/>
                      </a:lnTo>
                      <a:lnTo>
                        <a:pt x="1284" y="1219"/>
                      </a:lnTo>
                      <a:lnTo>
                        <a:pt x="1284" y="1209"/>
                      </a:lnTo>
                      <a:lnTo>
                        <a:pt x="1283" y="1200"/>
                      </a:lnTo>
                      <a:lnTo>
                        <a:pt x="1283" y="1191"/>
                      </a:lnTo>
                      <a:lnTo>
                        <a:pt x="1283" y="1182"/>
                      </a:lnTo>
                      <a:lnTo>
                        <a:pt x="1283" y="1174"/>
                      </a:lnTo>
                      <a:lnTo>
                        <a:pt x="1283" y="1164"/>
                      </a:lnTo>
                      <a:lnTo>
                        <a:pt x="1283" y="1156"/>
                      </a:lnTo>
                      <a:lnTo>
                        <a:pt x="1283" y="1146"/>
                      </a:lnTo>
                      <a:lnTo>
                        <a:pt x="1283" y="1138"/>
                      </a:lnTo>
                      <a:lnTo>
                        <a:pt x="1281" y="1128"/>
                      </a:lnTo>
                      <a:lnTo>
                        <a:pt x="1281" y="1120"/>
                      </a:lnTo>
                      <a:lnTo>
                        <a:pt x="1281" y="1110"/>
                      </a:lnTo>
                      <a:lnTo>
                        <a:pt x="1281" y="1102"/>
                      </a:lnTo>
                      <a:lnTo>
                        <a:pt x="1281" y="1094"/>
                      </a:lnTo>
                      <a:lnTo>
                        <a:pt x="1281" y="1085"/>
                      </a:lnTo>
                      <a:lnTo>
                        <a:pt x="1281" y="1077"/>
                      </a:lnTo>
                      <a:lnTo>
                        <a:pt x="1281" y="1069"/>
                      </a:lnTo>
                      <a:lnTo>
                        <a:pt x="1281" y="1061"/>
                      </a:lnTo>
                      <a:lnTo>
                        <a:pt x="1281" y="1052"/>
                      </a:lnTo>
                      <a:lnTo>
                        <a:pt x="1281" y="1045"/>
                      </a:lnTo>
                      <a:lnTo>
                        <a:pt x="1281" y="1037"/>
                      </a:lnTo>
                      <a:lnTo>
                        <a:pt x="1281" y="1030"/>
                      </a:lnTo>
                      <a:lnTo>
                        <a:pt x="1281" y="1023"/>
                      </a:lnTo>
                      <a:lnTo>
                        <a:pt x="1281" y="1015"/>
                      </a:lnTo>
                      <a:lnTo>
                        <a:pt x="1283" y="1008"/>
                      </a:lnTo>
                      <a:lnTo>
                        <a:pt x="1281" y="1000"/>
                      </a:lnTo>
                      <a:lnTo>
                        <a:pt x="1281" y="992"/>
                      </a:lnTo>
                      <a:lnTo>
                        <a:pt x="1281" y="983"/>
                      </a:lnTo>
                      <a:lnTo>
                        <a:pt x="1281" y="977"/>
                      </a:lnTo>
                      <a:lnTo>
                        <a:pt x="1281" y="968"/>
                      </a:lnTo>
                      <a:lnTo>
                        <a:pt x="1281" y="960"/>
                      </a:lnTo>
                      <a:lnTo>
                        <a:pt x="1280" y="953"/>
                      </a:lnTo>
                      <a:lnTo>
                        <a:pt x="1280" y="948"/>
                      </a:lnTo>
                      <a:lnTo>
                        <a:pt x="1279" y="939"/>
                      </a:lnTo>
                      <a:lnTo>
                        <a:pt x="1279" y="932"/>
                      </a:lnTo>
                      <a:lnTo>
                        <a:pt x="1277" y="927"/>
                      </a:lnTo>
                      <a:lnTo>
                        <a:pt x="1277" y="921"/>
                      </a:lnTo>
                      <a:lnTo>
                        <a:pt x="1276" y="915"/>
                      </a:lnTo>
                      <a:lnTo>
                        <a:pt x="1275" y="909"/>
                      </a:lnTo>
                      <a:lnTo>
                        <a:pt x="1275" y="903"/>
                      </a:lnTo>
                      <a:lnTo>
                        <a:pt x="1273" y="898"/>
                      </a:lnTo>
                      <a:lnTo>
                        <a:pt x="1270" y="891"/>
                      </a:lnTo>
                      <a:lnTo>
                        <a:pt x="1269" y="886"/>
                      </a:lnTo>
                      <a:lnTo>
                        <a:pt x="1268" y="880"/>
                      </a:lnTo>
                      <a:lnTo>
                        <a:pt x="1266" y="876"/>
                      </a:lnTo>
                      <a:lnTo>
                        <a:pt x="1264" y="870"/>
                      </a:lnTo>
                      <a:lnTo>
                        <a:pt x="1261" y="865"/>
                      </a:lnTo>
                      <a:lnTo>
                        <a:pt x="1258" y="859"/>
                      </a:lnTo>
                      <a:lnTo>
                        <a:pt x="1257" y="855"/>
                      </a:lnTo>
                      <a:lnTo>
                        <a:pt x="1254" y="851"/>
                      </a:lnTo>
                      <a:lnTo>
                        <a:pt x="1250" y="846"/>
                      </a:lnTo>
                      <a:lnTo>
                        <a:pt x="1247" y="840"/>
                      </a:lnTo>
                      <a:lnTo>
                        <a:pt x="1244" y="836"/>
                      </a:lnTo>
                      <a:lnTo>
                        <a:pt x="1236" y="826"/>
                      </a:lnTo>
                      <a:lnTo>
                        <a:pt x="1228" y="818"/>
                      </a:lnTo>
                      <a:lnTo>
                        <a:pt x="1218" y="818"/>
                      </a:lnTo>
                      <a:lnTo>
                        <a:pt x="1210" y="818"/>
                      </a:lnTo>
                      <a:lnTo>
                        <a:pt x="1200" y="817"/>
                      </a:lnTo>
                      <a:lnTo>
                        <a:pt x="1192" y="817"/>
                      </a:lnTo>
                      <a:lnTo>
                        <a:pt x="1182" y="817"/>
                      </a:lnTo>
                      <a:lnTo>
                        <a:pt x="1174" y="817"/>
                      </a:lnTo>
                      <a:lnTo>
                        <a:pt x="1165" y="817"/>
                      </a:lnTo>
                      <a:lnTo>
                        <a:pt x="1156" y="817"/>
                      </a:lnTo>
                      <a:lnTo>
                        <a:pt x="1148" y="817"/>
                      </a:lnTo>
                      <a:lnTo>
                        <a:pt x="1140" y="817"/>
                      </a:lnTo>
                      <a:lnTo>
                        <a:pt x="1130" y="817"/>
                      </a:lnTo>
                      <a:lnTo>
                        <a:pt x="1122" y="817"/>
                      </a:lnTo>
                      <a:lnTo>
                        <a:pt x="1114" y="817"/>
                      </a:lnTo>
                      <a:lnTo>
                        <a:pt x="1105" y="817"/>
                      </a:lnTo>
                      <a:lnTo>
                        <a:pt x="1097" y="817"/>
                      </a:lnTo>
                      <a:lnTo>
                        <a:pt x="1090" y="817"/>
                      </a:lnTo>
                      <a:lnTo>
                        <a:pt x="1081" y="817"/>
                      </a:lnTo>
                      <a:lnTo>
                        <a:pt x="1072" y="817"/>
                      </a:lnTo>
                      <a:lnTo>
                        <a:pt x="1064" y="817"/>
                      </a:lnTo>
                      <a:lnTo>
                        <a:pt x="1056" y="817"/>
                      </a:lnTo>
                      <a:lnTo>
                        <a:pt x="1048" y="817"/>
                      </a:lnTo>
                      <a:lnTo>
                        <a:pt x="1039" y="817"/>
                      </a:lnTo>
                      <a:lnTo>
                        <a:pt x="1031" y="817"/>
                      </a:lnTo>
                      <a:lnTo>
                        <a:pt x="1023" y="817"/>
                      </a:lnTo>
                      <a:lnTo>
                        <a:pt x="1015" y="817"/>
                      </a:lnTo>
                      <a:lnTo>
                        <a:pt x="1006" y="817"/>
                      </a:lnTo>
                      <a:lnTo>
                        <a:pt x="998" y="817"/>
                      </a:lnTo>
                      <a:lnTo>
                        <a:pt x="991" y="817"/>
                      </a:lnTo>
                      <a:lnTo>
                        <a:pt x="983" y="817"/>
                      </a:lnTo>
                      <a:lnTo>
                        <a:pt x="975" y="817"/>
                      </a:lnTo>
                      <a:lnTo>
                        <a:pt x="966" y="817"/>
                      </a:lnTo>
                      <a:lnTo>
                        <a:pt x="958" y="818"/>
                      </a:lnTo>
                      <a:lnTo>
                        <a:pt x="950" y="818"/>
                      </a:lnTo>
                      <a:lnTo>
                        <a:pt x="942" y="818"/>
                      </a:lnTo>
                      <a:lnTo>
                        <a:pt x="933" y="818"/>
                      </a:lnTo>
                      <a:lnTo>
                        <a:pt x="925" y="818"/>
                      </a:lnTo>
                      <a:lnTo>
                        <a:pt x="917" y="818"/>
                      </a:lnTo>
                      <a:lnTo>
                        <a:pt x="909" y="818"/>
                      </a:lnTo>
                      <a:lnTo>
                        <a:pt x="900" y="818"/>
                      </a:lnTo>
                      <a:lnTo>
                        <a:pt x="892" y="818"/>
                      </a:lnTo>
                      <a:lnTo>
                        <a:pt x="884" y="818"/>
                      </a:lnTo>
                      <a:lnTo>
                        <a:pt x="876" y="818"/>
                      </a:lnTo>
                      <a:lnTo>
                        <a:pt x="867" y="818"/>
                      </a:lnTo>
                      <a:lnTo>
                        <a:pt x="859" y="818"/>
                      </a:lnTo>
                      <a:lnTo>
                        <a:pt x="851" y="818"/>
                      </a:lnTo>
                      <a:lnTo>
                        <a:pt x="843" y="818"/>
                      </a:lnTo>
                      <a:lnTo>
                        <a:pt x="834" y="818"/>
                      </a:lnTo>
                      <a:lnTo>
                        <a:pt x="828" y="818"/>
                      </a:lnTo>
                      <a:lnTo>
                        <a:pt x="818" y="818"/>
                      </a:lnTo>
                      <a:lnTo>
                        <a:pt x="810" y="818"/>
                      </a:lnTo>
                      <a:lnTo>
                        <a:pt x="800" y="818"/>
                      </a:lnTo>
                      <a:lnTo>
                        <a:pt x="793" y="818"/>
                      </a:lnTo>
                      <a:lnTo>
                        <a:pt x="784" y="818"/>
                      </a:lnTo>
                      <a:lnTo>
                        <a:pt x="775" y="818"/>
                      </a:lnTo>
                      <a:lnTo>
                        <a:pt x="767" y="818"/>
                      </a:lnTo>
                      <a:lnTo>
                        <a:pt x="759" y="818"/>
                      </a:lnTo>
                      <a:lnTo>
                        <a:pt x="751" y="817"/>
                      </a:lnTo>
                      <a:lnTo>
                        <a:pt x="742" y="817"/>
                      </a:lnTo>
                      <a:lnTo>
                        <a:pt x="733" y="817"/>
                      </a:lnTo>
                      <a:lnTo>
                        <a:pt x="724" y="817"/>
                      </a:lnTo>
                      <a:lnTo>
                        <a:pt x="715" y="817"/>
                      </a:lnTo>
                      <a:lnTo>
                        <a:pt x="707" y="817"/>
                      </a:lnTo>
                      <a:lnTo>
                        <a:pt x="698" y="817"/>
                      </a:lnTo>
                      <a:lnTo>
                        <a:pt x="690" y="817"/>
                      </a:lnTo>
                      <a:lnTo>
                        <a:pt x="680" y="815"/>
                      </a:lnTo>
                      <a:lnTo>
                        <a:pt x="672" y="815"/>
                      </a:lnTo>
                      <a:lnTo>
                        <a:pt x="664" y="815"/>
                      </a:lnTo>
                      <a:lnTo>
                        <a:pt x="656" y="815"/>
                      </a:lnTo>
                      <a:lnTo>
                        <a:pt x="646" y="815"/>
                      </a:lnTo>
                      <a:lnTo>
                        <a:pt x="639" y="815"/>
                      </a:lnTo>
                      <a:lnTo>
                        <a:pt x="630" y="815"/>
                      </a:lnTo>
                      <a:lnTo>
                        <a:pt x="623" y="815"/>
                      </a:lnTo>
                      <a:lnTo>
                        <a:pt x="613" y="815"/>
                      </a:lnTo>
                      <a:lnTo>
                        <a:pt x="605" y="815"/>
                      </a:lnTo>
                      <a:lnTo>
                        <a:pt x="596" y="815"/>
                      </a:lnTo>
                      <a:lnTo>
                        <a:pt x="588" y="815"/>
                      </a:lnTo>
                      <a:lnTo>
                        <a:pt x="580" y="815"/>
                      </a:lnTo>
                      <a:lnTo>
                        <a:pt x="572" y="817"/>
                      </a:lnTo>
                      <a:lnTo>
                        <a:pt x="563" y="817"/>
                      </a:lnTo>
                      <a:lnTo>
                        <a:pt x="555" y="818"/>
                      </a:lnTo>
                      <a:lnTo>
                        <a:pt x="547" y="818"/>
                      </a:lnTo>
                      <a:lnTo>
                        <a:pt x="539" y="818"/>
                      </a:lnTo>
                      <a:lnTo>
                        <a:pt x="529" y="818"/>
                      </a:lnTo>
                      <a:lnTo>
                        <a:pt x="521" y="818"/>
                      </a:lnTo>
                      <a:lnTo>
                        <a:pt x="511" y="818"/>
                      </a:lnTo>
                      <a:lnTo>
                        <a:pt x="504" y="819"/>
                      </a:lnTo>
                      <a:lnTo>
                        <a:pt x="495" y="819"/>
                      </a:lnTo>
                      <a:lnTo>
                        <a:pt x="488" y="819"/>
                      </a:lnTo>
                      <a:lnTo>
                        <a:pt x="478" y="819"/>
                      </a:lnTo>
                      <a:lnTo>
                        <a:pt x="470" y="819"/>
                      </a:lnTo>
                      <a:lnTo>
                        <a:pt x="462" y="821"/>
                      </a:lnTo>
                      <a:lnTo>
                        <a:pt x="453" y="822"/>
                      </a:lnTo>
                      <a:lnTo>
                        <a:pt x="445" y="822"/>
                      </a:lnTo>
                      <a:lnTo>
                        <a:pt x="437" y="822"/>
                      </a:lnTo>
                      <a:lnTo>
                        <a:pt x="429" y="822"/>
                      </a:lnTo>
                      <a:lnTo>
                        <a:pt x="422" y="824"/>
                      </a:lnTo>
                      <a:lnTo>
                        <a:pt x="412" y="824"/>
                      </a:lnTo>
                      <a:lnTo>
                        <a:pt x="404" y="824"/>
                      </a:lnTo>
                      <a:lnTo>
                        <a:pt x="396" y="824"/>
                      </a:lnTo>
                      <a:lnTo>
                        <a:pt x="387" y="824"/>
                      </a:lnTo>
                      <a:lnTo>
                        <a:pt x="379" y="824"/>
                      </a:lnTo>
                      <a:lnTo>
                        <a:pt x="371" y="824"/>
                      </a:lnTo>
                      <a:lnTo>
                        <a:pt x="363" y="824"/>
                      </a:lnTo>
                      <a:lnTo>
                        <a:pt x="354" y="825"/>
                      </a:lnTo>
                      <a:lnTo>
                        <a:pt x="346" y="824"/>
                      </a:lnTo>
                      <a:lnTo>
                        <a:pt x="338" y="824"/>
                      </a:lnTo>
                      <a:lnTo>
                        <a:pt x="330" y="824"/>
                      </a:lnTo>
                      <a:lnTo>
                        <a:pt x="323" y="824"/>
                      </a:lnTo>
                      <a:lnTo>
                        <a:pt x="316" y="824"/>
                      </a:lnTo>
                      <a:lnTo>
                        <a:pt x="308" y="824"/>
                      </a:lnTo>
                      <a:lnTo>
                        <a:pt x="301" y="824"/>
                      </a:lnTo>
                      <a:lnTo>
                        <a:pt x="293" y="824"/>
                      </a:lnTo>
                      <a:lnTo>
                        <a:pt x="284" y="824"/>
                      </a:lnTo>
                      <a:lnTo>
                        <a:pt x="277" y="824"/>
                      </a:lnTo>
                      <a:lnTo>
                        <a:pt x="269" y="822"/>
                      </a:lnTo>
                      <a:lnTo>
                        <a:pt x="262" y="822"/>
                      </a:lnTo>
                      <a:lnTo>
                        <a:pt x="254" y="822"/>
                      </a:lnTo>
                      <a:lnTo>
                        <a:pt x="247" y="821"/>
                      </a:lnTo>
                      <a:lnTo>
                        <a:pt x="239" y="819"/>
                      </a:lnTo>
                      <a:lnTo>
                        <a:pt x="232" y="819"/>
                      </a:lnTo>
                      <a:lnTo>
                        <a:pt x="225" y="818"/>
                      </a:lnTo>
                      <a:lnTo>
                        <a:pt x="218" y="818"/>
                      </a:lnTo>
                      <a:lnTo>
                        <a:pt x="210" y="817"/>
                      </a:lnTo>
                      <a:lnTo>
                        <a:pt x="203" y="815"/>
                      </a:lnTo>
                      <a:lnTo>
                        <a:pt x="196" y="814"/>
                      </a:lnTo>
                      <a:lnTo>
                        <a:pt x="189" y="814"/>
                      </a:lnTo>
                      <a:lnTo>
                        <a:pt x="182" y="811"/>
                      </a:lnTo>
                      <a:lnTo>
                        <a:pt x="177" y="811"/>
                      </a:lnTo>
                      <a:lnTo>
                        <a:pt x="177" y="802"/>
                      </a:lnTo>
                      <a:lnTo>
                        <a:pt x="177" y="793"/>
                      </a:lnTo>
                      <a:lnTo>
                        <a:pt x="177" y="785"/>
                      </a:lnTo>
                      <a:lnTo>
                        <a:pt x="178" y="777"/>
                      </a:lnTo>
                      <a:lnTo>
                        <a:pt x="178" y="767"/>
                      </a:lnTo>
                      <a:lnTo>
                        <a:pt x="178" y="759"/>
                      </a:lnTo>
                      <a:lnTo>
                        <a:pt x="178" y="751"/>
                      </a:lnTo>
                      <a:lnTo>
                        <a:pt x="180" y="742"/>
                      </a:lnTo>
                      <a:lnTo>
                        <a:pt x="180" y="734"/>
                      </a:lnTo>
                      <a:lnTo>
                        <a:pt x="180" y="726"/>
                      </a:lnTo>
                      <a:lnTo>
                        <a:pt x="180" y="717"/>
                      </a:lnTo>
                      <a:lnTo>
                        <a:pt x="181" y="709"/>
                      </a:lnTo>
                      <a:lnTo>
                        <a:pt x="181" y="700"/>
                      </a:lnTo>
                      <a:lnTo>
                        <a:pt x="181" y="693"/>
                      </a:lnTo>
                      <a:lnTo>
                        <a:pt x="181" y="683"/>
                      </a:lnTo>
                      <a:lnTo>
                        <a:pt x="182" y="676"/>
                      </a:lnTo>
                      <a:lnTo>
                        <a:pt x="182" y="667"/>
                      </a:lnTo>
                      <a:lnTo>
                        <a:pt x="182" y="658"/>
                      </a:lnTo>
                      <a:lnTo>
                        <a:pt x="182" y="649"/>
                      </a:lnTo>
                      <a:lnTo>
                        <a:pt x="182" y="640"/>
                      </a:lnTo>
                      <a:lnTo>
                        <a:pt x="182" y="632"/>
                      </a:lnTo>
                      <a:lnTo>
                        <a:pt x="182" y="624"/>
                      </a:lnTo>
                      <a:lnTo>
                        <a:pt x="182" y="614"/>
                      </a:lnTo>
                      <a:lnTo>
                        <a:pt x="182" y="606"/>
                      </a:lnTo>
                      <a:lnTo>
                        <a:pt x="182" y="598"/>
                      </a:lnTo>
                      <a:lnTo>
                        <a:pt x="182" y="589"/>
                      </a:lnTo>
                      <a:lnTo>
                        <a:pt x="182" y="580"/>
                      </a:lnTo>
                      <a:lnTo>
                        <a:pt x="184" y="571"/>
                      </a:lnTo>
                      <a:lnTo>
                        <a:pt x="184" y="563"/>
                      </a:lnTo>
                      <a:lnTo>
                        <a:pt x="184" y="555"/>
                      </a:lnTo>
                      <a:lnTo>
                        <a:pt x="184" y="545"/>
                      </a:lnTo>
                      <a:lnTo>
                        <a:pt x="184" y="538"/>
                      </a:lnTo>
                      <a:lnTo>
                        <a:pt x="184" y="529"/>
                      </a:lnTo>
                      <a:lnTo>
                        <a:pt x="184" y="520"/>
                      </a:lnTo>
                      <a:lnTo>
                        <a:pt x="184" y="511"/>
                      </a:lnTo>
                      <a:lnTo>
                        <a:pt x="184" y="503"/>
                      </a:lnTo>
                      <a:lnTo>
                        <a:pt x="184" y="494"/>
                      </a:lnTo>
                      <a:lnTo>
                        <a:pt x="184" y="485"/>
                      </a:lnTo>
                      <a:lnTo>
                        <a:pt x="184" y="476"/>
                      </a:lnTo>
                      <a:lnTo>
                        <a:pt x="184" y="468"/>
                      </a:lnTo>
                      <a:lnTo>
                        <a:pt x="184" y="458"/>
                      </a:lnTo>
                      <a:lnTo>
                        <a:pt x="184" y="450"/>
                      </a:lnTo>
                      <a:lnTo>
                        <a:pt x="184" y="442"/>
                      </a:lnTo>
                      <a:lnTo>
                        <a:pt x="185" y="434"/>
                      </a:lnTo>
                      <a:lnTo>
                        <a:pt x="185" y="424"/>
                      </a:lnTo>
                      <a:lnTo>
                        <a:pt x="185" y="416"/>
                      </a:lnTo>
                      <a:lnTo>
                        <a:pt x="185" y="406"/>
                      </a:lnTo>
                      <a:lnTo>
                        <a:pt x="187" y="399"/>
                      </a:lnTo>
                      <a:lnTo>
                        <a:pt x="187" y="390"/>
                      </a:lnTo>
                      <a:lnTo>
                        <a:pt x="187" y="381"/>
                      </a:lnTo>
                      <a:lnTo>
                        <a:pt x="187" y="373"/>
                      </a:lnTo>
                      <a:lnTo>
                        <a:pt x="187" y="363"/>
                      </a:lnTo>
                      <a:lnTo>
                        <a:pt x="187" y="355"/>
                      </a:lnTo>
                      <a:lnTo>
                        <a:pt x="188" y="347"/>
                      </a:lnTo>
                      <a:lnTo>
                        <a:pt x="188" y="339"/>
                      </a:lnTo>
                      <a:lnTo>
                        <a:pt x="189" y="330"/>
                      </a:lnTo>
                      <a:lnTo>
                        <a:pt x="189" y="321"/>
                      </a:lnTo>
                      <a:lnTo>
                        <a:pt x="189" y="312"/>
                      </a:lnTo>
                      <a:lnTo>
                        <a:pt x="189" y="304"/>
                      </a:lnTo>
                      <a:lnTo>
                        <a:pt x="191" y="296"/>
                      </a:lnTo>
                      <a:lnTo>
                        <a:pt x="191" y="286"/>
                      </a:lnTo>
                      <a:lnTo>
                        <a:pt x="191" y="279"/>
                      </a:lnTo>
                      <a:lnTo>
                        <a:pt x="192" y="270"/>
                      </a:lnTo>
                      <a:lnTo>
                        <a:pt x="192" y="263"/>
                      </a:lnTo>
                      <a:lnTo>
                        <a:pt x="193" y="253"/>
                      </a:lnTo>
                      <a:lnTo>
                        <a:pt x="195" y="245"/>
                      </a:lnTo>
                      <a:lnTo>
                        <a:pt x="196" y="237"/>
                      </a:lnTo>
                      <a:lnTo>
                        <a:pt x="198" y="228"/>
                      </a:lnTo>
                      <a:lnTo>
                        <a:pt x="198" y="223"/>
                      </a:lnTo>
                      <a:lnTo>
                        <a:pt x="198" y="217"/>
                      </a:lnTo>
                      <a:lnTo>
                        <a:pt x="198" y="213"/>
                      </a:lnTo>
                      <a:lnTo>
                        <a:pt x="198" y="209"/>
                      </a:lnTo>
                      <a:lnTo>
                        <a:pt x="198" y="204"/>
                      </a:lnTo>
                      <a:lnTo>
                        <a:pt x="198" y="199"/>
                      </a:lnTo>
                      <a:lnTo>
                        <a:pt x="198" y="194"/>
                      </a:lnTo>
                      <a:lnTo>
                        <a:pt x="198" y="190"/>
                      </a:lnTo>
                      <a:lnTo>
                        <a:pt x="196" y="184"/>
                      </a:lnTo>
                      <a:lnTo>
                        <a:pt x="195" y="179"/>
                      </a:lnTo>
                      <a:lnTo>
                        <a:pt x="195" y="173"/>
                      </a:lnTo>
                      <a:lnTo>
                        <a:pt x="195" y="168"/>
                      </a:lnTo>
                      <a:lnTo>
                        <a:pt x="193" y="164"/>
                      </a:lnTo>
                      <a:lnTo>
                        <a:pt x="192" y="158"/>
                      </a:lnTo>
                      <a:lnTo>
                        <a:pt x="192" y="153"/>
                      </a:lnTo>
                      <a:lnTo>
                        <a:pt x="192" y="148"/>
                      </a:lnTo>
                      <a:lnTo>
                        <a:pt x="191" y="143"/>
                      </a:lnTo>
                      <a:lnTo>
                        <a:pt x="191" y="137"/>
                      </a:lnTo>
                      <a:lnTo>
                        <a:pt x="189" y="132"/>
                      </a:lnTo>
                      <a:lnTo>
                        <a:pt x="189" y="128"/>
                      </a:lnTo>
                      <a:lnTo>
                        <a:pt x="189" y="122"/>
                      </a:lnTo>
                      <a:lnTo>
                        <a:pt x="189" y="117"/>
                      </a:lnTo>
                      <a:lnTo>
                        <a:pt x="189" y="113"/>
                      </a:lnTo>
                      <a:lnTo>
                        <a:pt x="189" y="107"/>
                      </a:lnTo>
                      <a:lnTo>
                        <a:pt x="188" y="103"/>
                      </a:lnTo>
                      <a:lnTo>
                        <a:pt x="188" y="98"/>
                      </a:lnTo>
                      <a:lnTo>
                        <a:pt x="187" y="92"/>
                      </a:lnTo>
                      <a:lnTo>
                        <a:pt x="187" y="88"/>
                      </a:lnTo>
                      <a:lnTo>
                        <a:pt x="187" y="82"/>
                      </a:lnTo>
                      <a:lnTo>
                        <a:pt x="187" y="78"/>
                      </a:lnTo>
                      <a:lnTo>
                        <a:pt x="187" y="73"/>
                      </a:lnTo>
                      <a:lnTo>
                        <a:pt x="188" y="70"/>
                      </a:lnTo>
                      <a:lnTo>
                        <a:pt x="188" y="64"/>
                      </a:lnTo>
                      <a:lnTo>
                        <a:pt x="189" y="59"/>
                      </a:lnTo>
                      <a:lnTo>
                        <a:pt x="189" y="55"/>
                      </a:lnTo>
                      <a:lnTo>
                        <a:pt x="191" y="52"/>
                      </a:lnTo>
                      <a:lnTo>
                        <a:pt x="192" y="44"/>
                      </a:lnTo>
                      <a:lnTo>
                        <a:pt x="195" y="37"/>
                      </a:lnTo>
                      <a:lnTo>
                        <a:pt x="198" y="30"/>
                      </a:lnTo>
                      <a:lnTo>
                        <a:pt x="202" y="23"/>
                      </a:lnTo>
                      <a:lnTo>
                        <a:pt x="206" y="18"/>
                      </a:lnTo>
                      <a:lnTo>
                        <a:pt x="211" y="12"/>
                      </a:lnTo>
                      <a:lnTo>
                        <a:pt x="217" y="7"/>
                      </a:lnTo>
                      <a:lnTo>
                        <a:pt x="224" y="4"/>
                      </a:lnTo>
                      <a:lnTo>
                        <a:pt x="228" y="2"/>
                      </a:lnTo>
                      <a:lnTo>
                        <a:pt x="232" y="1"/>
                      </a:lnTo>
                      <a:lnTo>
                        <a:pt x="238" y="0"/>
                      </a:lnTo>
                      <a:lnTo>
                        <a:pt x="243" y="0"/>
                      </a:lnTo>
                      <a:lnTo>
                        <a:pt x="255" y="0"/>
                      </a:lnTo>
                      <a:lnTo>
                        <a:pt x="268" y="0"/>
                      </a:lnTo>
                      <a:lnTo>
                        <a:pt x="280" y="0"/>
                      </a:lnTo>
                      <a:lnTo>
                        <a:pt x="293" y="0"/>
                      </a:lnTo>
                      <a:lnTo>
                        <a:pt x="305" y="0"/>
                      </a:lnTo>
                      <a:lnTo>
                        <a:pt x="317" y="0"/>
                      </a:lnTo>
                      <a:lnTo>
                        <a:pt x="330" y="0"/>
                      </a:lnTo>
                      <a:lnTo>
                        <a:pt x="342" y="1"/>
                      </a:lnTo>
                      <a:lnTo>
                        <a:pt x="354" y="1"/>
                      </a:lnTo>
                      <a:lnTo>
                        <a:pt x="367" y="1"/>
                      </a:lnTo>
                      <a:lnTo>
                        <a:pt x="379" y="1"/>
                      </a:lnTo>
                      <a:lnTo>
                        <a:pt x="393" y="2"/>
                      </a:lnTo>
                      <a:lnTo>
                        <a:pt x="405" y="2"/>
                      </a:lnTo>
                      <a:lnTo>
                        <a:pt x="418" y="2"/>
                      </a:lnTo>
                      <a:lnTo>
                        <a:pt x="430" y="2"/>
                      </a:lnTo>
                      <a:lnTo>
                        <a:pt x="442" y="4"/>
                      </a:lnTo>
                      <a:lnTo>
                        <a:pt x="455" y="4"/>
                      </a:lnTo>
                      <a:lnTo>
                        <a:pt x="467" y="4"/>
                      </a:lnTo>
                      <a:lnTo>
                        <a:pt x="480" y="4"/>
                      </a:lnTo>
                      <a:lnTo>
                        <a:pt x="493" y="5"/>
                      </a:lnTo>
                      <a:lnTo>
                        <a:pt x="506" y="5"/>
                      </a:lnTo>
                      <a:lnTo>
                        <a:pt x="518" y="5"/>
                      </a:lnTo>
                      <a:lnTo>
                        <a:pt x="530" y="5"/>
                      </a:lnTo>
                      <a:lnTo>
                        <a:pt x="544" y="7"/>
                      </a:lnTo>
                      <a:lnTo>
                        <a:pt x="557" y="7"/>
                      </a:lnTo>
                      <a:lnTo>
                        <a:pt x="569" y="7"/>
                      </a:lnTo>
                      <a:lnTo>
                        <a:pt x="581" y="7"/>
                      </a:lnTo>
                      <a:lnTo>
                        <a:pt x="595" y="7"/>
                      </a:lnTo>
                      <a:lnTo>
                        <a:pt x="607" y="7"/>
                      </a:lnTo>
                      <a:lnTo>
                        <a:pt x="620" y="8"/>
                      </a:lnTo>
                      <a:lnTo>
                        <a:pt x="632" y="8"/>
                      </a:lnTo>
                      <a:lnTo>
                        <a:pt x="646" y="8"/>
                      </a:lnTo>
                      <a:lnTo>
                        <a:pt x="658" y="8"/>
                      </a:lnTo>
                      <a:lnTo>
                        <a:pt x="671" y="8"/>
                      </a:lnTo>
                      <a:lnTo>
                        <a:pt x="683" y="8"/>
                      </a:lnTo>
                      <a:lnTo>
                        <a:pt x="697" y="9"/>
                      </a:lnTo>
                      <a:lnTo>
                        <a:pt x="709" y="9"/>
                      </a:lnTo>
                      <a:lnTo>
                        <a:pt x="722" y="9"/>
                      </a:lnTo>
                      <a:lnTo>
                        <a:pt x="734" y="9"/>
                      </a:lnTo>
                      <a:lnTo>
                        <a:pt x="746" y="11"/>
                      </a:lnTo>
                      <a:lnTo>
                        <a:pt x="759" y="11"/>
                      </a:lnTo>
                      <a:lnTo>
                        <a:pt x="771" y="11"/>
                      </a:lnTo>
                      <a:lnTo>
                        <a:pt x="784" y="11"/>
                      </a:lnTo>
                      <a:lnTo>
                        <a:pt x="797" y="11"/>
                      </a:lnTo>
                      <a:lnTo>
                        <a:pt x="810" y="11"/>
                      </a:lnTo>
                      <a:lnTo>
                        <a:pt x="823" y="12"/>
                      </a:lnTo>
                      <a:lnTo>
                        <a:pt x="836" y="12"/>
                      </a:lnTo>
                      <a:lnTo>
                        <a:pt x="848" y="13"/>
                      </a:lnTo>
                      <a:lnTo>
                        <a:pt x="861" y="13"/>
                      </a:lnTo>
                      <a:lnTo>
                        <a:pt x="873" y="13"/>
                      </a:lnTo>
                      <a:lnTo>
                        <a:pt x="885" y="13"/>
                      </a:lnTo>
                      <a:lnTo>
                        <a:pt x="898" y="13"/>
                      </a:lnTo>
                      <a:lnTo>
                        <a:pt x="911" y="13"/>
                      </a:lnTo>
                      <a:lnTo>
                        <a:pt x="924" y="15"/>
                      </a:lnTo>
                      <a:lnTo>
                        <a:pt x="936" y="15"/>
                      </a:lnTo>
                      <a:lnTo>
                        <a:pt x="949" y="15"/>
                      </a:lnTo>
                      <a:lnTo>
                        <a:pt x="961" y="15"/>
                      </a:lnTo>
                      <a:lnTo>
                        <a:pt x="973" y="15"/>
                      </a:lnTo>
                      <a:lnTo>
                        <a:pt x="986" y="15"/>
                      </a:lnTo>
                      <a:lnTo>
                        <a:pt x="999" y="16"/>
                      </a:lnTo>
                      <a:lnTo>
                        <a:pt x="1012" y="16"/>
                      </a:lnTo>
                      <a:lnTo>
                        <a:pt x="1024" y="18"/>
                      </a:lnTo>
                      <a:lnTo>
                        <a:pt x="1037" y="18"/>
                      </a:lnTo>
                      <a:lnTo>
                        <a:pt x="1050" y="18"/>
                      </a:lnTo>
                      <a:lnTo>
                        <a:pt x="1055" y="19"/>
                      </a:lnTo>
                      <a:lnTo>
                        <a:pt x="1060" y="19"/>
                      </a:lnTo>
                      <a:lnTo>
                        <a:pt x="1064" y="19"/>
                      </a:lnTo>
                      <a:lnTo>
                        <a:pt x="1072" y="20"/>
                      </a:lnTo>
                      <a:lnTo>
                        <a:pt x="1078" y="20"/>
                      </a:lnTo>
                      <a:lnTo>
                        <a:pt x="1086" y="20"/>
                      </a:lnTo>
                      <a:lnTo>
                        <a:pt x="1093" y="20"/>
                      </a:lnTo>
                      <a:lnTo>
                        <a:pt x="1101" y="20"/>
                      </a:lnTo>
                      <a:lnTo>
                        <a:pt x="1108" y="19"/>
                      </a:lnTo>
                      <a:lnTo>
                        <a:pt x="1116" y="19"/>
                      </a:lnTo>
                      <a:lnTo>
                        <a:pt x="1125" y="18"/>
                      </a:lnTo>
                      <a:lnTo>
                        <a:pt x="1133" y="18"/>
                      </a:lnTo>
                      <a:lnTo>
                        <a:pt x="1140" y="16"/>
                      </a:lnTo>
                      <a:lnTo>
                        <a:pt x="1149" y="15"/>
                      </a:lnTo>
                      <a:lnTo>
                        <a:pt x="1156" y="15"/>
                      </a:lnTo>
                      <a:lnTo>
                        <a:pt x="1166" y="15"/>
                      </a:lnTo>
                      <a:lnTo>
                        <a:pt x="1173" y="15"/>
                      </a:lnTo>
                      <a:lnTo>
                        <a:pt x="1180" y="15"/>
                      </a:lnTo>
                      <a:lnTo>
                        <a:pt x="1188" y="15"/>
                      </a:lnTo>
                      <a:lnTo>
                        <a:pt x="1195" y="15"/>
                      </a:lnTo>
                      <a:lnTo>
                        <a:pt x="1200" y="15"/>
                      </a:lnTo>
                      <a:lnTo>
                        <a:pt x="1207" y="18"/>
                      </a:lnTo>
                      <a:lnTo>
                        <a:pt x="1213" y="18"/>
                      </a:lnTo>
                      <a:lnTo>
                        <a:pt x="1218" y="20"/>
                      </a:lnTo>
                      <a:lnTo>
                        <a:pt x="1222" y="22"/>
                      </a:lnTo>
                      <a:lnTo>
                        <a:pt x="1228" y="26"/>
                      </a:lnTo>
                      <a:lnTo>
                        <a:pt x="1231" y="27"/>
                      </a:lnTo>
                      <a:lnTo>
                        <a:pt x="1233" y="33"/>
                      </a:lnTo>
                      <a:lnTo>
                        <a:pt x="1236" y="37"/>
                      </a:lnTo>
                      <a:lnTo>
                        <a:pt x="1237" y="42"/>
                      </a:lnTo>
                      <a:lnTo>
                        <a:pt x="1237" y="48"/>
                      </a:lnTo>
                      <a:lnTo>
                        <a:pt x="1237" y="56"/>
                      </a:lnTo>
                      <a:lnTo>
                        <a:pt x="1221" y="55"/>
                      </a:lnTo>
                      <a:lnTo>
                        <a:pt x="1206" y="55"/>
                      </a:lnTo>
                      <a:lnTo>
                        <a:pt x="1189" y="55"/>
                      </a:lnTo>
                      <a:lnTo>
                        <a:pt x="1174" y="55"/>
                      </a:lnTo>
                      <a:lnTo>
                        <a:pt x="1158" y="55"/>
                      </a:lnTo>
                      <a:lnTo>
                        <a:pt x="1143" y="55"/>
                      </a:lnTo>
                      <a:lnTo>
                        <a:pt x="1126" y="55"/>
                      </a:lnTo>
                      <a:lnTo>
                        <a:pt x="1111" y="55"/>
                      </a:lnTo>
                      <a:lnTo>
                        <a:pt x="1094" y="53"/>
                      </a:lnTo>
                      <a:lnTo>
                        <a:pt x="1079" y="53"/>
                      </a:lnTo>
                      <a:lnTo>
                        <a:pt x="1063" y="52"/>
                      </a:lnTo>
                      <a:lnTo>
                        <a:pt x="1048" y="52"/>
                      </a:lnTo>
                      <a:lnTo>
                        <a:pt x="1033" y="52"/>
                      </a:lnTo>
                      <a:lnTo>
                        <a:pt x="1017" y="52"/>
                      </a:lnTo>
                      <a:lnTo>
                        <a:pt x="1001" y="52"/>
                      </a:lnTo>
                      <a:lnTo>
                        <a:pt x="986" y="52"/>
                      </a:lnTo>
                      <a:lnTo>
                        <a:pt x="971" y="51"/>
                      </a:lnTo>
                      <a:lnTo>
                        <a:pt x="954" y="51"/>
                      </a:lnTo>
                      <a:lnTo>
                        <a:pt x="939" y="49"/>
                      </a:lnTo>
                      <a:lnTo>
                        <a:pt x="924" y="49"/>
                      </a:lnTo>
                      <a:lnTo>
                        <a:pt x="909" y="48"/>
                      </a:lnTo>
                      <a:lnTo>
                        <a:pt x="892" y="48"/>
                      </a:lnTo>
                      <a:lnTo>
                        <a:pt x="877" y="48"/>
                      </a:lnTo>
                      <a:lnTo>
                        <a:pt x="862" y="48"/>
                      </a:lnTo>
                      <a:lnTo>
                        <a:pt x="847" y="47"/>
                      </a:lnTo>
                      <a:lnTo>
                        <a:pt x="830" y="47"/>
                      </a:lnTo>
                      <a:lnTo>
                        <a:pt x="815" y="47"/>
                      </a:lnTo>
                      <a:lnTo>
                        <a:pt x="800" y="47"/>
                      </a:lnTo>
                      <a:lnTo>
                        <a:pt x="784" y="45"/>
                      </a:lnTo>
                      <a:lnTo>
                        <a:pt x="768" y="44"/>
                      </a:lnTo>
                      <a:lnTo>
                        <a:pt x="753" y="44"/>
                      </a:lnTo>
                      <a:lnTo>
                        <a:pt x="738" y="44"/>
                      </a:lnTo>
                      <a:lnTo>
                        <a:pt x="723" y="44"/>
                      </a:lnTo>
                      <a:lnTo>
                        <a:pt x="707" y="42"/>
                      </a:lnTo>
                      <a:lnTo>
                        <a:pt x="691" y="42"/>
                      </a:lnTo>
                      <a:lnTo>
                        <a:pt x="676" y="42"/>
                      </a:lnTo>
                      <a:lnTo>
                        <a:pt x="661" y="41"/>
                      </a:lnTo>
                      <a:lnTo>
                        <a:pt x="645" y="40"/>
                      </a:lnTo>
                      <a:lnTo>
                        <a:pt x="630" y="40"/>
                      </a:lnTo>
                      <a:lnTo>
                        <a:pt x="614" y="40"/>
                      </a:lnTo>
                      <a:lnTo>
                        <a:pt x="598" y="38"/>
                      </a:lnTo>
                      <a:lnTo>
                        <a:pt x="583" y="38"/>
                      </a:lnTo>
                      <a:lnTo>
                        <a:pt x="568" y="38"/>
                      </a:lnTo>
                      <a:lnTo>
                        <a:pt x="552" y="38"/>
                      </a:lnTo>
                      <a:lnTo>
                        <a:pt x="536" y="37"/>
                      </a:lnTo>
                      <a:lnTo>
                        <a:pt x="521" y="36"/>
                      </a:lnTo>
                      <a:lnTo>
                        <a:pt x="506" y="36"/>
                      </a:lnTo>
                      <a:lnTo>
                        <a:pt x="491" y="36"/>
                      </a:lnTo>
                      <a:lnTo>
                        <a:pt x="474" y="36"/>
                      </a:lnTo>
                      <a:lnTo>
                        <a:pt x="458" y="36"/>
                      </a:lnTo>
                      <a:lnTo>
                        <a:pt x="442" y="34"/>
                      </a:lnTo>
                      <a:lnTo>
                        <a:pt x="427" y="34"/>
                      </a:lnTo>
                      <a:lnTo>
                        <a:pt x="411" y="34"/>
                      </a:lnTo>
                      <a:lnTo>
                        <a:pt x="394" y="34"/>
                      </a:lnTo>
                      <a:lnTo>
                        <a:pt x="379" y="34"/>
                      </a:lnTo>
                      <a:lnTo>
                        <a:pt x="364" y="34"/>
                      </a:lnTo>
                      <a:lnTo>
                        <a:pt x="349" y="34"/>
                      </a:lnTo>
                      <a:lnTo>
                        <a:pt x="332" y="34"/>
                      </a:lnTo>
                      <a:lnTo>
                        <a:pt x="317" y="34"/>
                      </a:lnTo>
                      <a:lnTo>
                        <a:pt x="301" y="34"/>
                      </a:lnTo>
                      <a:lnTo>
                        <a:pt x="286" y="34"/>
                      </a:lnTo>
                      <a:lnTo>
                        <a:pt x="271" y="34"/>
                      </a:lnTo>
                      <a:lnTo>
                        <a:pt x="254" y="34"/>
                      </a:lnTo>
                      <a:lnTo>
                        <a:pt x="239" y="34"/>
                      </a:lnTo>
                      <a:lnTo>
                        <a:pt x="238" y="44"/>
                      </a:lnTo>
                      <a:lnTo>
                        <a:pt x="236" y="56"/>
                      </a:lnTo>
                      <a:lnTo>
                        <a:pt x="236" y="67"/>
                      </a:lnTo>
                      <a:lnTo>
                        <a:pt x="236" y="80"/>
                      </a:lnTo>
                      <a:lnTo>
                        <a:pt x="235" y="91"/>
                      </a:lnTo>
                      <a:lnTo>
                        <a:pt x="235" y="103"/>
                      </a:lnTo>
                      <a:lnTo>
                        <a:pt x="233" y="113"/>
                      </a:lnTo>
                      <a:lnTo>
                        <a:pt x="233" y="126"/>
                      </a:lnTo>
                      <a:lnTo>
                        <a:pt x="232" y="136"/>
                      </a:lnTo>
                      <a:lnTo>
                        <a:pt x="232" y="148"/>
                      </a:lnTo>
                      <a:lnTo>
                        <a:pt x="231" y="160"/>
                      </a:lnTo>
                      <a:lnTo>
                        <a:pt x="231" y="172"/>
                      </a:lnTo>
                      <a:lnTo>
                        <a:pt x="231" y="183"/>
                      </a:lnTo>
                      <a:lnTo>
                        <a:pt x="229" y="195"/>
                      </a:lnTo>
                      <a:lnTo>
                        <a:pt x="228" y="206"/>
                      </a:lnTo>
                      <a:lnTo>
                        <a:pt x="228" y="219"/>
                      </a:lnTo>
                      <a:lnTo>
                        <a:pt x="228" y="230"/>
                      </a:lnTo>
                      <a:lnTo>
                        <a:pt x="227" y="241"/>
                      </a:lnTo>
                      <a:lnTo>
                        <a:pt x="227" y="253"/>
                      </a:lnTo>
                      <a:lnTo>
                        <a:pt x="227" y="266"/>
                      </a:lnTo>
                      <a:lnTo>
                        <a:pt x="225" y="277"/>
                      </a:lnTo>
                      <a:lnTo>
                        <a:pt x="225" y="288"/>
                      </a:lnTo>
                      <a:lnTo>
                        <a:pt x="225" y="299"/>
                      </a:lnTo>
                      <a:lnTo>
                        <a:pt x="225" y="312"/>
                      </a:lnTo>
                      <a:lnTo>
                        <a:pt x="224" y="322"/>
                      </a:lnTo>
                      <a:lnTo>
                        <a:pt x="224" y="334"/>
                      </a:lnTo>
                      <a:lnTo>
                        <a:pt x="224" y="346"/>
                      </a:lnTo>
                      <a:lnTo>
                        <a:pt x="224" y="358"/>
                      </a:lnTo>
                      <a:lnTo>
                        <a:pt x="224" y="370"/>
                      </a:lnTo>
                      <a:lnTo>
                        <a:pt x="224" y="381"/>
                      </a:lnTo>
                      <a:lnTo>
                        <a:pt x="224" y="394"/>
                      </a:lnTo>
                      <a:lnTo>
                        <a:pt x="224" y="406"/>
                      </a:lnTo>
                      <a:lnTo>
                        <a:pt x="222" y="416"/>
                      </a:lnTo>
                      <a:lnTo>
                        <a:pt x="222" y="428"/>
                      </a:lnTo>
                      <a:lnTo>
                        <a:pt x="222" y="439"/>
                      </a:lnTo>
                      <a:lnTo>
                        <a:pt x="222" y="452"/>
                      </a:lnTo>
                      <a:lnTo>
                        <a:pt x="221" y="463"/>
                      </a:lnTo>
                      <a:lnTo>
                        <a:pt x="221" y="475"/>
                      </a:lnTo>
                      <a:lnTo>
                        <a:pt x="221" y="486"/>
                      </a:lnTo>
                      <a:lnTo>
                        <a:pt x="221" y="498"/>
                      </a:lnTo>
                      <a:lnTo>
                        <a:pt x="220" y="509"/>
                      </a:lnTo>
                      <a:lnTo>
                        <a:pt x="220" y="522"/>
                      </a:lnTo>
                      <a:lnTo>
                        <a:pt x="220" y="533"/>
                      </a:lnTo>
                      <a:lnTo>
                        <a:pt x="220" y="545"/>
                      </a:lnTo>
                      <a:lnTo>
                        <a:pt x="220" y="556"/>
                      </a:lnTo>
                      <a:lnTo>
                        <a:pt x="220" y="569"/>
                      </a:lnTo>
                      <a:lnTo>
                        <a:pt x="220" y="580"/>
                      </a:lnTo>
                      <a:lnTo>
                        <a:pt x="220" y="592"/>
                      </a:lnTo>
                      <a:lnTo>
                        <a:pt x="218" y="603"/>
                      </a:lnTo>
                      <a:lnTo>
                        <a:pt x="218" y="616"/>
                      </a:lnTo>
                      <a:lnTo>
                        <a:pt x="218" y="627"/>
                      </a:lnTo>
                      <a:lnTo>
                        <a:pt x="218" y="639"/>
                      </a:lnTo>
                      <a:lnTo>
                        <a:pt x="218" y="650"/>
                      </a:lnTo>
                      <a:lnTo>
                        <a:pt x="218" y="662"/>
                      </a:lnTo>
                      <a:lnTo>
                        <a:pt x="218" y="673"/>
                      </a:lnTo>
                      <a:lnTo>
                        <a:pt x="218" y="686"/>
                      </a:lnTo>
                      <a:lnTo>
                        <a:pt x="218" y="698"/>
                      </a:lnTo>
                      <a:lnTo>
                        <a:pt x="218" y="709"/>
                      </a:lnTo>
                      <a:lnTo>
                        <a:pt x="218" y="722"/>
                      </a:lnTo>
                      <a:lnTo>
                        <a:pt x="218" y="734"/>
                      </a:lnTo>
                      <a:lnTo>
                        <a:pt x="218" y="745"/>
                      </a:lnTo>
                      <a:lnTo>
                        <a:pt x="218" y="757"/>
                      </a:lnTo>
                      <a:lnTo>
                        <a:pt x="218" y="770"/>
                      </a:lnTo>
                      <a:lnTo>
                        <a:pt x="218" y="782"/>
                      </a:lnTo>
                      <a:lnTo>
                        <a:pt x="232" y="781"/>
                      </a:lnTo>
                      <a:lnTo>
                        <a:pt x="246" y="781"/>
                      </a:lnTo>
                      <a:lnTo>
                        <a:pt x="261" y="779"/>
                      </a:lnTo>
                      <a:lnTo>
                        <a:pt x="276" y="779"/>
                      </a:lnTo>
                      <a:lnTo>
                        <a:pt x="290" y="779"/>
                      </a:lnTo>
                      <a:lnTo>
                        <a:pt x="305" y="779"/>
                      </a:lnTo>
                      <a:lnTo>
                        <a:pt x="320" y="779"/>
                      </a:lnTo>
                      <a:lnTo>
                        <a:pt x="335" y="779"/>
                      </a:lnTo>
                      <a:lnTo>
                        <a:pt x="350" y="778"/>
                      </a:lnTo>
                      <a:lnTo>
                        <a:pt x="365" y="778"/>
                      </a:lnTo>
                      <a:lnTo>
                        <a:pt x="382" y="778"/>
                      </a:lnTo>
                      <a:lnTo>
                        <a:pt x="397" y="778"/>
                      </a:lnTo>
                      <a:lnTo>
                        <a:pt x="414" y="778"/>
                      </a:lnTo>
                      <a:lnTo>
                        <a:pt x="430" y="778"/>
                      </a:lnTo>
                      <a:lnTo>
                        <a:pt x="445" y="778"/>
                      </a:lnTo>
                      <a:lnTo>
                        <a:pt x="463" y="779"/>
                      </a:lnTo>
                      <a:lnTo>
                        <a:pt x="478" y="779"/>
                      </a:lnTo>
                      <a:lnTo>
                        <a:pt x="495" y="779"/>
                      </a:lnTo>
                      <a:lnTo>
                        <a:pt x="511" y="779"/>
                      </a:lnTo>
                      <a:lnTo>
                        <a:pt x="529" y="779"/>
                      </a:lnTo>
                      <a:lnTo>
                        <a:pt x="546" y="779"/>
                      </a:lnTo>
                      <a:lnTo>
                        <a:pt x="562" y="779"/>
                      </a:lnTo>
                      <a:lnTo>
                        <a:pt x="579" y="779"/>
                      </a:lnTo>
                      <a:lnTo>
                        <a:pt x="596" y="781"/>
                      </a:lnTo>
                      <a:lnTo>
                        <a:pt x="613" y="781"/>
                      </a:lnTo>
                      <a:lnTo>
                        <a:pt x="630" y="781"/>
                      </a:lnTo>
                      <a:lnTo>
                        <a:pt x="646" y="781"/>
                      </a:lnTo>
                      <a:lnTo>
                        <a:pt x="664" y="781"/>
                      </a:lnTo>
                      <a:lnTo>
                        <a:pt x="682" y="781"/>
                      </a:lnTo>
                      <a:lnTo>
                        <a:pt x="698" y="782"/>
                      </a:lnTo>
                      <a:lnTo>
                        <a:pt x="716" y="782"/>
                      </a:lnTo>
                      <a:lnTo>
                        <a:pt x="734" y="782"/>
                      </a:lnTo>
                      <a:lnTo>
                        <a:pt x="751" y="782"/>
                      </a:lnTo>
                      <a:lnTo>
                        <a:pt x="767" y="782"/>
                      </a:lnTo>
                      <a:lnTo>
                        <a:pt x="784" y="782"/>
                      </a:lnTo>
                      <a:lnTo>
                        <a:pt x="801" y="784"/>
                      </a:lnTo>
                      <a:lnTo>
                        <a:pt x="818" y="784"/>
                      </a:lnTo>
                      <a:lnTo>
                        <a:pt x="836" y="784"/>
                      </a:lnTo>
                      <a:lnTo>
                        <a:pt x="852" y="784"/>
                      </a:lnTo>
                      <a:lnTo>
                        <a:pt x="869" y="784"/>
                      </a:lnTo>
                      <a:lnTo>
                        <a:pt x="885" y="784"/>
                      </a:lnTo>
                      <a:lnTo>
                        <a:pt x="902" y="784"/>
                      </a:lnTo>
                      <a:lnTo>
                        <a:pt x="920" y="784"/>
                      </a:lnTo>
                      <a:lnTo>
                        <a:pt x="936" y="785"/>
                      </a:lnTo>
                      <a:lnTo>
                        <a:pt x="953" y="785"/>
                      </a:lnTo>
                      <a:lnTo>
                        <a:pt x="969" y="786"/>
                      </a:lnTo>
                      <a:lnTo>
                        <a:pt x="986" y="786"/>
                      </a:lnTo>
                      <a:lnTo>
                        <a:pt x="1004" y="786"/>
                      </a:lnTo>
                      <a:lnTo>
                        <a:pt x="1019" y="786"/>
                      </a:lnTo>
                      <a:lnTo>
                        <a:pt x="1035" y="786"/>
                      </a:lnTo>
                      <a:lnTo>
                        <a:pt x="1052" y="786"/>
                      </a:lnTo>
                      <a:lnTo>
                        <a:pt x="1068" y="788"/>
                      </a:lnTo>
                      <a:lnTo>
                        <a:pt x="1083" y="788"/>
                      </a:lnTo>
                      <a:lnTo>
                        <a:pt x="1100" y="788"/>
                      </a:lnTo>
                      <a:lnTo>
                        <a:pt x="1115" y="788"/>
                      </a:lnTo>
                      <a:lnTo>
                        <a:pt x="1132" y="789"/>
                      </a:lnTo>
                      <a:lnTo>
                        <a:pt x="1147" y="789"/>
                      </a:lnTo>
                      <a:lnTo>
                        <a:pt x="1160" y="789"/>
                      </a:lnTo>
                      <a:lnTo>
                        <a:pt x="1176" y="789"/>
                      </a:lnTo>
                      <a:lnTo>
                        <a:pt x="1192" y="789"/>
                      </a:lnTo>
                      <a:lnTo>
                        <a:pt x="1206" y="789"/>
                      </a:lnTo>
                      <a:lnTo>
                        <a:pt x="1221" y="789"/>
                      </a:lnTo>
                      <a:lnTo>
                        <a:pt x="1236" y="789"/>
                      </a:lnTo>
                      <a:lnTo>
                        <a:pt x="1250" y="789"/>
                      </a:lnTo>
                      <a:lnTo>
                        <a:pt x="1320" y="945"/>
                      </a:lnTo>
                      <a:lnTo>
                        <a:pt x="1319" y="953"/>
                      </a:lnTo>
                      <a:lnTo>
                        <a:pt x="1319" y="963"/>
                      </a:lnTo>
                      <a:lnTo>
                        <a:pt x="1319" y="972"/>
                      </a:lnTo>
                      <a:lnTo>
                        <a:pt x="1319" y="982"/>
                      </a:lnTo>
                      <a:lnTo>
                        <a:pt x="1319" y="992"/>
                      </a:lnTo>
                      <a:lnTo>
                        <a:pt x="1319" y="1001"/>
                      </a:lnTo>
                      <a:lnTo>
                        <a:pt x="1319" y="1011"/>
                      </a:lnTo>
                      <a:lnTo>
                        <a:pt x="1320" y="1021"/>
                      </a:lnTo>
                      <a:lnTo>
                        <a:pt x="1320" y="1030"/>
                      </a:lnTo>
                      <a:lnTo>
                        <a:pt x="1320" y="1040"/>
                      </a:lnTo>
                      <a:lnTo>
                        <a:pt x="1320" y="1050"/>
                      </a:lnTo>
                      <a:lnTo>
                        <a:pt x="1320" y="1061"/>
                      </a:lnTo>
                      <a:lnTo>
                        <a:pt x="1320" y="1070"/>
                      </a:lnTo>
                      <a:lnTo>
                        <a:pt x="1321" y="1080"/>
                      </a:lnTo>
                      <a:lnTo>
                        <a:pt x="1321" y="1089"/>
                      </a:lnTo>
                      <a:lnTo>
                        <a:pt x="1323" y="1100"/>
                      </a:lnTo>
                      <a:lnTo>
                        <a:pt x="1323" y="1110"/>
                      </a:lnTo>
                      <a:lnTo>
                        <a:pt x="1323" y="1121"/>
                      </a:lnTo>
                      <a:lnTo>
                        <a:pt x="1323" y="1131"/>
                      </a:lnTo>
                      <a:lnTo>
                        <a:pt x="1323" y="1140"/>
                      </a:lnTo>
                      <a:lnTo>
                        <a:pt x="1323" y="1150"/>
                      </a:lnTo>
                      <a:lnTo>
                        <a:pt x="1324" y="1161"/>
                      </a:lnTo>
                      <a:lnTo>
                        <a:pt x="1324" y="1171"/>
                      </a:lnTo>
                      <a:lnTo>
                        <a:pt x="1325" y="1182"/>
                      </a:lnTo>
                      <a:lnTo>
                        <a:pt x="1325" y="1193"/>
                      </a:lnTo>
                      <a:lnTo>
                        <a:pt x="1325" y="1202"/>
                      </a:lnTo>
                      <a:lnTo>
                        <a:pt x="1325" y="1212"/>
                      </a:lnTo>
                      <a:lnTo>
                        <a:pt x="1327" y="1223"/>
                      </a:lnTo>
                      <a:lnTo>
                        <a:pt x="1327" y="1233"/>
                      </a:lnTo>
                      <a:lnTo>
                        <a:pt x="1327" y="1244"/>
                      </a:lnTo>
                      <a:lnTo>
                        <a:pt x="1327" y="1253"/>
                      </a:lnTo>
                      <a:lnTo>
                        <a:pt x="1328" y="1264"/>
                      </a:lnTo>
                      <a:lnTo>
                        <a:pt x="1328" y="1274"/>
                      </a:lnTo>
                      <a:lnTo>
                        <a:pt x="1328" y="1284"/>
                      </a:lnTo>
                      <a:lnTo>
                        <a:pt x="1328" y="1295"/>
                      </a:lnTo>
                      <a:lnTo>
                        <a:pt x="1328" y="1304"/>
                      </a:lnTo>
                      <a:lnTo>
                        <a:pt x="1328" y="1314"/>
                      </a:lnTo>
                      <a:lnTo>
                        <a:pt x="1328" y="1324"/>
                      </a:lnTo>
                      <a:lnTo>
                        <a:pt x="1328" y="1335"/>
                      </a:lnTo>
                      <a:lnTo>
                        <a:pt x="1330" y="1344"/>
                      </a:lnTo>
                      <a:lnTo>
                        <a:pt x="1328" y="1355"/>
                      </a:lnTo>
                      <a:lnTo>
                        <a:pt x="1328" y="1365"/>
                      </a:lnTo>
                      <a:lnTo>
                        <a:pt x="1328" y="1375"/>
                      </a:lnTo>
                      <a:lnTo>
                        <a:pt x="1328" y="1384"/>
                      </a:lnTo>
                      <a:lnTo>
                        <a:pt x="1328" y="1395"/>
                      </a:lnTo>
                      <a:lnTo>
                        <a:pt x="1328" y="1405"/>
                      </a:lnTo>
                      <a:lnTo>
                        <a:pt x="1328" y="1415"/>
                      </a:lnTo>
                      <a:lnTo>
                        <a:pt x="1328" y="1426"/>
                      </a:lnTo>
                      <a:lnTo>
                        <a:pt x="1327" y="1435"/>
                      </a:lnTo>
                      <a:lnTo>
                        <a:pt x="1327" y="1445"/>
                      </a:lnTo>
                      <a:lnTo>
                        <a:pt x="1325" y="1455"/>
                      </a:lnTo>
                      <a:lnTo>
                        <a:pt x="1325" y="1464"/>
                      </a:lnTo>
                      <a:lnTo>
                        <a:pt x="1325" y="1474"/>
                      </a:lnTo>
                      <a:lnTo>
                        <a:pt x="1324" y="1484"/>
                      </a:lnTo>
                      <a:lnTo>
                        <a:pt x="1323" y="1493"/>
                      </a:lnTo>
                      <a:lnTo>
                        <a:pt x="1323" y="1503"/>
                      </a:lnTo>
                      <a:lnTo>
                        <a:pt x="1321" y="1512"/>
                      </a:lnTo>
                      <a:lnTo>
                        <a:pt x="1320" y="1522"/>
                      </a:lnTo>
                      <a:lnTo>
                        <a:pt x="1320" y="1532"/>
                      </a:lnTo>
                      <a:lnTo>
                        <a:pt x="1319" y="1541"/>
                      </a:lnTo>
                      <a:lnTo>
                        <a:pt x="1317" y="1551"/>
                      </a:lnTo>
                      <a:lnTo>
                        <a:pt x="1317" y="1561"/>
                      </a:lnTo>
                      <a:lnTo>
                        <a:pt x="1316" y="1570"/>
                      </a:lnTo>
                      <a:lnTo>
                        <a:pt x="1314" y="1580"/>
                      </a:lnTo>
                      <a:lnTo>
                        <a:pt x="1308" y="1581"/>
                      </a:lnTo>
                      <a:lnTo>
                        <a:pt x="1301" y="1583"/>
                      </a:lnTo>
                      <a:lnTo>
                        <a:pt x="1294" y="1583"/>
                      </a:lnTo>
                      <a:lnTo>
                        <a:pt x="1287" y="1585"/>
                      </a:lnTo>
                      <a:lnTo>
                        <a:pt x="1280" y="1585"/>
                      </a:lnTo>
                      <a:lnTo>
                        <a:pt x="1273" y="1585"/>
                      </a:lnTo>
                      <a:lnTo>
                        <a:pt x="1266" y="1585"/>
                      </a:lnTo>
                      <a:lnTo>
                        <a:pt x="1259" y="1585"/>
                      </a:lnTo>
                      <a:lnTo>
                        <a:pt x="1253" y="1584"/>
                      </a:lnTo>
                      <a:lnTo>
                        <a:pt x="1246" y="1583"/>
                      </a:lnTo>
                      <a:lnTo>
                        <a:pt x="1240" y="1581"/>
                      </a:lnTo>
                      <a:lnTo>
                        <a:pt x="1236" y="1581"/>
                      </a:lnTo>
                      <a:lnTo>
                        <a:pt x="1229" y="1579"/>
                      </a:lnTo>
                      <a:lnTo>
                        <a:pt x="1225" y="1577"/>
                      </a:lnTo>
                      <a:lnTo>
                        <a:pt x="1222" y="1574"/>
                      </a:lnTo>
                      <a:lnTo>
                        <a:pt x="1220" y="1572"/>
                      </a:lnTo>
                      <a:lnTo>
                        <a:pt x="1239" y="1518"/>
                      </a:lnTo>
                      <a:lnTo>
                        <a:pt x="1232" y="1517"/>
                      </a:lnTo>
                      <a:lnTo>
                        <a:pt x="1225" y="1515"/>
                      </a:lnTo>
                      <a:lnTo>
                        <a:pt x="1218" y="1512"/>
                      </a:lnTo>
                      <a:lnTo>
                        <a:pt x="1213" y="1512"/>
                      </a:lnTo>
                      <a:lnTo>
                        <a:pt x="1204" y="1510"/>
                      </a:lnTo>
                      <a:lnTo>
                        <a:pt x="1198" y="1508"/>
                      </a:lnTo>
                      <a:lnTo>
                        <a:pt x="1192" y="1507"/>
                      </a:lnTo>
                      <a:lnTo>
                        <a:pt x="1185" y="1506"/>
                      </a:lnTo>
                      <a:lnTo>
                        <a:pt x="1177" y="1503"/>
                      </a:lnTo>
                      <a:lnTo>
                        <a:pt x="1171" y="1501"/>
                      </a:lnTo>
                      <a:lnTo>
                        <a:pt x="1165" y="1500"/>
                      </a:lnTo>
                      <a:lnTo>
                        <a:pt x="1158" y="1499"/>
                      </a:lnTo>
                      <a:lnTo>
                        <a:pt x="1151" y="1496"/>
                      </a:lnTo>
                      <a:lnTo>
                        <a:pt x="1144" y="1495"/>
                      </a:lnTo>
                      <a:lnTo>
                        <a:pt x="1137" y="1493"/>
                      </a:lnTo>
                      <a:lnTo>
                        <a:pt x="1132" y="1492"/>
                      </a:lnTo>
                      <a:lnTo>
                        <a:pt x="1125" y="1489"/>
                      </a:lnTo>
                      <a:lnTo>
                        <a:pt x="1119" y="1489"/>
                      </a:lnTo>
                      <a:lnTo>
                        <a:pt x="1114" y="1488"/>
                      </a:lnTo>
                      <a:lnTo>
                        <a:pt x="1108" y="1486"/>
                      </a:lnTo>
                      <a:lnTo>
                        <a:pt x="1103" y="1485"/>
                      </a:lnTo>
                      <a:lnTo>
                        <a:pt x="1099" y="1484"/>
                      </a:lnTo>
                      <a:lnTo>
                        <a:pt x="1094" y="1482"/>
                      </a:lnTo>
                      <a:lnTo>
                        <a:pt x="1090" y="1481"/>
                      </a:lnTo>
                      <a:lnTo>
                        <a:pt x="1083" y="1477"/>
                      </a:lnTo>
                      <a:lnTo>
                        <a:pt x="1077" y="1472"/>
                      </a:lnTo>
                      <a:lnTo>
                        <a:pt x="1072" y="1468"/>
                      </a:lnTo>
                      <a:lnTo>
                        <a:pt x="1068" y="1463"/>
                      </a:lnTo>
                      <a:lnTo>
                        <a:pt x="1066" y="1456"/>
                      </a:lnTo>
                      <a:lnTo>
                        <a:pt x="1063" y="1450"/>
                      </a:lnTo>
                      <a:lnTo>
                        <a:pt x="1063" y="1444"/>
                      </a:lnTo>
                      <a:lnTo>
                        <a:pt x="1063" y="1437"/>
                      </a:lnTo>
                      <a:lnTo>
                        <a:pt x="1063" y="1430"/>
                      </a:lnTo>
                      <a:lnTo>
                        <a:pt x="1064" y="1422"/>
                      </a:lnTo>
                      <a:lnTo>
                        <a:pt x="1066" y="1415"/>
                      </a:lnTo>
                      <a:lnTo>
                        <a:pt x="1068" y="1408"/>
                      </a:lnTo>
                      <a:lnTo>
                        <a:pt x="1070" y="1399"/>
                      </a:lnTo>
                      <a:lnTo>
                        <a:pt x="1074" y="1391"/>
                      </a:lnTo>
                      <a:lnTo>
                        <a:pt x="1075" y="1382"/>
                      </a:lnTo>
                      <a:lnTo>
                        <a:pt x="1081" y="1375"/>
                      </a:lnTo>
                      <a:lnTo>
                        <a:pt x="1083" y="1366"/>
                      </a:lnTo>
                      <a:lnTo>
                        <a:pt x="1088" y="1358"/>
                      </a:lnTo>
                      <a:lnTo>
                        <a:pt x="1093" y="1350"/>
                      </a:lnTo>
                      <a:lnTo>
                        <a:pt x="1099" y="1343"/>
                      </a:lnTo>
                      <a:lnTo>
                        <a:pt x="1103" y="1335"/>
                      </a:lnTo>
                      <a:lnTo>
                        <a:pt x="1107" y="1326"/>
                      </a:lnTo>
                      <a:lnTo>
                        <a:pt x="1111" y="1320"/>
                      </a:lnTo>
                      <a:lnTo>
                        <a:pt x="1116" y="1311"/>
                      </a:lnTo>
                      <a:lnTo>
                        <a:pt x="1121" y="1304"/>
                      </a:lnTo>
                      <a:lnTo>
                        <a:pt x="1125" y="1298"/>
                      </a:lnTo>
                      <a:lnTo>
                        <a:pt x="1129" y="1291"/>
                      </a:lnTo>
                      <a:lnTo>
                        <a:pt x="1133" y="1286"/>
                      </a:lnTo>
                      <a:lnTo>
                        <a:pt x="1127" y="1281"/>
                      </a:lnTo>
                      <a:lnTo>
                        <a:pt x="1123" y="1278"/>
                      </a:lnTo>
                      <a:lnTo>
                        <a:pt x="1116" y="1274"/>
                      </a:lnTo>
                      <a:lnTo>
                        <a:pt x="1111" y="1271"/>
                      </a:lnTo>
                      <a:lnTo>
                        <a:pt x="1104" y="1269"/>
                      </a:lnTo>
                      <a:lnTo>
                        <a:pt x="1099" y="1267"/>
                      </a:lnTo>
                      <a:lnTo>
                        <a:pt x="1092" y="1266"/>
                      </a:lnTo>
                      <a:lnTo>
                        <a:pt x="1086" y="1266"/>
                      </a:lnTo>
                      <a:lnTo>
                        <a:pt x="1079" y="1264"/>
                      </a:lnTo>
                      <a:lnTo>
                        <a:pt x="1074" y="1266"/>
                      </a:lnTo>
                      <a:lnTo>
                        <a:pt x="1067" y="1267"/>
                      </a:lnTo>
                      <a:lnTo>
                        <a:pt x="1063" y="1271"/>
                      </a:lnTo>
                      <a:lnTo>
                        <a:pt x="1059" y="1275"/>
                      </a:lnTo>
                      <a:lnTo>
                        <a:pt x="1055" y="1282"/>
                      </a:lnTo>
                      <a:lnTo>
                        <a:pt x="1052" y="1284"/>
                      </a:lnTo>
                      <a:lnTo>
                        <a:pt x="1052" y="1288"/>
                      </a:lnTo>
                      <a:lnTo>
                        <a:pt x="1050" y="1292"/>
                      </a:lnTo>
                      <a:lnTo>
                        <a:pt x="1050" y="1298"/>
                      </a:lnTo>
                      <a:lnTo>
                        <a:pt x="1049" y="1304"/>
                      </a:lnTo>
                      <a:lnTo>
                        <a:pt x="1049" y="1313"/>
                      </a:lnTo>
                      <a:lnTo>
                        <a:pt x="1049" y="1321"/>
                      </a:lnTo>
                      <a:lnTo>
                        <a:pt x="1049" y="1331"/>
                      </a:lnTo>
                      <a:lnTo>
                        <a:pt x="1048" y="1339"/>
                      </a:lnTo>
                      <a:lnTo>
                        <a:pt x="1048" y="1347"/>
                      </a:lnTo>
                      <a:lnTo>
                        <a:pt x="1048" y="1355"/>
                      </a:lnTo>
                      <a:lnTo>
                        <a:pt x="1048" y="1365"/>
                      </a:lnTo>
                      <a:lnTo>
                        <a:pt x="1046" y="1373"/>
                      </a:lnTo>
                      <a:lnTo>
                        <a:pt x="1044" y="1382"/>
                      </a:lnTo>
                      <a:lnTo>
                        <a:pt x="1042" y="1390"/>
                      </a:lnTo>
                      <a:lnTo>
                        <a:pt x="1042" y="1398"/>
                      </a:lnTo>
                      <a:lnTo>
                        <a:pt x="1039" y="1405"/>
                      </a:lnTo>
                      <a:lnTo>
                        <a:pt x="1038" y="1412"/>
                      </a:lnTo>
                      <a:lnTo>
                        <a:pt x="1035" y="1420"/>
                      </a:lnTo>
                      <a:lnTo>
                        <a:pt x="1033" y="1427"/>
                      </a:lnTo>
                      <a:lnTo>
                        <a:pt x="1028" y="1433"/>
                      </a:lnTo>
                      <a:lnTo>
                        <a:pt x="1026" y="1438"/>
                      </a:lnTo>
                      <a:lnTo>
                        <a:pt x="1021" y="1444"/>
                      </a:lnTo>
                      <a:lnTo>
                        <a:pt x="1017" y="1448"/>
                      </a:lnTo>
                      <a:lnTo>
                        <a:pt x="1010" y="1452"/>
                      </a:lnTo>
                      <a:lnTo>
                        <a:pt x="1006" y="1455"/>
                      </a:lnTo>
                      <a:lnTo>
                        <a:pt x="999" y="1457"/>
                      </a:lnTo>
                      <a:lnTo>
                        <a:pt x="994" y="1460"/>
                      </a:lnTo>
                      <a:lnTo>
                        <a:pt x="986" y="1460"/>
                      </a:lnTo>
                      <a:lnTo>
                        <a:pt x="979" y="1460"/>
                      </a:lnTo>
                      <a:lnTo>
                        <a:pt x="971" y="1459"/>
                      </a:lnTo>
                      <a:lnTo>
                        <a:pt x="962" y="1457"/>
                      </a:lnTo>
                      <a:lnTo>
                        <a:pt x="957" y="1456"/>
                      </a:lnTo>
                      <a:lnTo>
                        <a:pt x="953" y="1453"/>
                      </a:lnTo>
                      <a:lnTo>
                        <a:pt x="947" y="1452"/>
                      </a:lnTo>
                      <a:lnTo>
                        <a:pt x="942" y="1449"/>
                      </a:lnTo>
                      <a:lnTo>
                        <a:pt x="936" y="1448"/>
                      </a:lnTo>
                      <a:lnTo>
                        <a:pt x="932" y="1445"/>
                      </a:lnTo>
                      <a:lnTo>
                        <a:pt x="925" y="1442"/>
                      </a:lnTo>
                      <a:lnTo>
                        <a:pt x="921" y="1439"/>
                      </a:lnTo>
                      <a:lnTo>
                        <a:pt x="921" y="1433"/>
                      </a:lnTo>
                      <a:lnTo>
                        <a:pt x="924" y="1426"/>
                      </a:lnTo>
                      <a:lnTo>
                        <a:pt x="924" y="1419"/>
                      </a:lnTo>
                      <a:lnTo>
                        <a:pt x="924" y="1413"/>
                      </a:lnTo>
                      <a:lnTo>
                        <a:pt x="924" y="1408"/>
                      </a:lnTo>
                      <a:lnTo>
                        <a:pt x="924" y="1404"/>
                      </a:lnTo>
                      <a:lnTo>
                        <a:pt x="921" y="1399"/>
                      </a:lnTo>
                      <a:lnTo>
                        <a:pt x="921" y="1395"/>
                      </a:lnTo>
                      <a:lnTo>
                        <a:pt x="916" y="1387"/>
                      </a:lnTo>
                      <a:lnTo>
                        <a:pt x="911" y="1379"/>
                      </a:lnTo>
                      <a:lnTo>
                        <a:pt x="903" y="1373"/>
                      </a:lnTo>
                      <a:lnTo>
                        <a:pt x="896" y="1368"/>
                      </a:lnTo>
                      <a:lnTo>
                        <a:pt x="891" y="1365"/>
                      </a:lnTo>
                      <a:lnTo>
                        <a:pt x="885" y="1364"/>
                      </a:lnTo>
                      <a:lnTo>
                        <a:pt x="881" y="1361"/>
                      </a:lnTo>
                      <a:lnTo>
                        <a:pt x="877" y="1360"/>
                      </a:lnTo>
                      <a:lnTo>
                        <a:pt x="872" y="1357"/>
                      </a:lnTo>
                      <a:lnTo>
                        <a:pt x="866" y="1355"/>
                      </a:lnTo>
                      <a:lnTo>
                        <a:pt x="861" y="1353"/>
                      </a:lnTo>
                      <a:lnTo>
                        <a:pt x="856" y="1353"/>
                      </a:lnTo>
                      <a:lnTo>
                        <a:pt x="851" y="1351"/>
                      </a:lnTo>
                      <a:lnTo>
                        <a:pt x="845" y="1350"/>
                      </a:lnTo>
                      <a:lnTo>
                        <a:pt x="840" y="1348"/>
                      </a:lnTo>
                      <a:lnTo>
                        <a:pt x="836" y="1347"/>
                      </a:lnTo>
                      <a:lnTo>
                        <a:pt x="830" y="1346"/>
                      </a:lnTo>
                      <a:lnTo>
                        <a:pt x="825" y="1344"/>
                      </a:lnTo>
                      <a:lnTo>
                        <a:pt x="821" y="1343"/>
                      </a:lnTo>
                      <a:lnTo>
                        <a:pt x="817" y="1343"/>
                      </a:lnTo>
                      <a:lnTo>
                        <a:pt x="811" y="1339"/>
                      </a:lnTo>
                      <a:lnTo>
                        <a:pt x="807" y="1335"/>
                      </a:lnTo>
                      <a:lnTo>
                        <a:pt x="803" y="1332"/>
                      </a:lnTo>
                      <a:lnTo>
                        <a:pt x="800" y="1329"/>
                      </a:lnTo>
                      <a:lnTo>
                        <a:pt x="795" y="1324"/>
                      </a:lnTo>
                      <a:lnTo>
                        <a:pt x="792" y="1320"/>
                      </a:lnTo>
                      <a:lnTo>
                        <a:pt x="788" y="1313"/>
                      </a:lnTo>
                      <a:lnTo>
                        <a:pt x="790" y="1307"/>
                      </a:lnTo>
                      <a:lnTo>
                        <a:pt x="792" y="1303"/>
                      </a:lnTo>
                      <a:lnTo>
                        <a:pt x="795" y="1299"/>
                      </a:lnTo>
                      <a:lnTo>
                        <a:pt x="799" y="1295"/>
                      </a:lnTo>
                      <a:lnTo>
                        <a:pt x="803" y="1291"/>
                      </a:lnTo>
                      <a:lnTo>
                        <a:pt x="808" y="1284"/>
                      </a:lnTo>
                      <a:lnTo>
                        <a:pt x="814" y="1277"/>
                      </a:lnTo>
                      <a:lnTo>
                        <a:pt x="817" y="1273"/>
                      </a:lnTo>
                      <a:lnTo>
                        <a:pt x="819" y="1269"/>
                      </a:lnTo>
                      <a:lnTo>
                        <a:pt x="823" y="1264"/>
                      </a:lnTo>
                      <a:lnTo>
                        <a:pt x="826" y="1260"/>
                      </a:lnTo>
                      <a:lnTo>
                        <a:pt x="829" y="1255"/>
                      </a:lnTo>
                      <a:lnTo>
                        <a:pt x="833" y="1251"/>
                      </a:lnTo>
                      <a:lnTo>
                        <a:pt x="839" y="1248"/>
                      </a:lnTo>
                      <a:lnTo>
                        <a:pt x="843" y="1245"/>
                      </a:lnTo>
                      <a:lnTo>
                        <a:pt x="848" y="1242"/>
                      </a:lnTo>
                      <a:lnTo>
                        <a:pt x="854" y="1242"/>
                      </a:lnTo>
                      <a:lnTo>
                        <a:pt x="859" y="1241"/>
                      </a:lnTo>
                      <a:lnTo>
                        <a:pt x="865" y="1240"/>
                      </a:lnTo>
                      <a:lnTo>
                        <a:pt x="869" y="1238"/>
                      </a:lnTo>
                      <a:lnTo>
                        <a:pt x="873" y="1237"/>
                      </a:lnTo>
                      <a:lnTo>
                        <a:pt x="877" y="1234"/>
                      </a:lnTo>
                      <a:lnTo>
                        <a:pt x="881" y="1231"/>
                      </a:lnTo>
                      <a:lnTo>
                        <a:pt x="883" y="1227"/>
                      </a:lnTo>
                      <a:lnTo>
                        <a:pt x="884" y="1223"/>
                      </a:lnTo>
                      <a:lnTo>
                        <a:pt x="884" y="1218"/>
                      </a:lnTo>
                      <a:lnTo>
                        <a:pt x="883" y="1212"/>
                      </a:lnTo>
                      <a:lnTo>
                        <a:pt x="883" y="1205"/>
                      </a:lnTo>
                      <a:lnTo>
                        <a:pt x="883" y="1200"/>
                      </a:lnTo>
                      <a:lnTo>
                        <a:pt x="883" y="1194"/>
                      </a:lnTo>
                      <a:lnTo>
                        <a:pt x="883" y="1189"/>
                      </a:lnTo>
                      <a:lnTo>
                        <a:pt x="881" y="1183"/>
                      </a:lnTo>
                      <a:lnTo>
                        <a:pt x="881" y="1179"/>
                      </a:lnTo>
                      <a:lnTo>
                        <a:pt x="881" y="1174"/>
                      </a:lnTo>
                      <a:lnTo>
                        <a:pt x="881" y="1171"/>
                      </a:lnTo>
                      <a:lnTo>
                        <a:pt x="880" y="1162"/>
                      </a:lnTo>
                      <a:lnTo>
                        <a:pt x="878" y="1157"/>
                      </a:lnTo>
                      <a:lnTo>
                        <a:pt x="876" y="1150"/>
                      </a:lnTo>
                      <a:lnTo>
                        <a:pt x="874" y="1146"/>
                      </a:lnTo>
                      <a:lnTo>
                        <a:pt x="872" y="1142"/>
                      </a:lnTo>
                      <a:lnTo>
                        <a:pt x="869" y="1138"/>
                      </a:lnTo>
                      <a:lnTo>
                        <a:pt x="865" y="1135"/>
                      </a:lnTo>
                      <a:lnTo>
                        <a:pt x="863" y="1134"/>
                      </a:lnTo>
                      <a:lnTo>
                        <a:pt x="855" y="1131"/>
                      </a:lnTo>
                      <a:lnTo>
                        <a:pt x="847" y="1134"/>
                      </a:lnTo>
                      <a:lnTo>
                        <a:pt x="843" y="1134"/>
                      </a:lnTo>
                      <a:lnTo>
                        <a:pt x="837" y="1135"/>
                      </a:lnTo>
                      <a:lnTo>
                        <a:pt x="832" y="1138"/>
                      </a:lnTo>
                      <a:lnTo>
                        <a:pt x="828" y="1139"/>
                      </a:lnTo>
                      <a:lnTo>
                        <a:pt x="821" y="1142"/>
                      </a:lnTo>
                      <a:lnTo>
                        <a:pt x="817" y="1146"/>
                      </a:lnTo>
                      <a:lnTo>
                        <a:pt x="811" y="1149"/>
                      </a:lnTo>
                      <a:lnTo>
                        <a:pt x="807" y="1154"/>
                      </a:lnTo>
                      <a:lnTo>
                        <a:pt x="800" y="1157"/>
                      </a:lnTo>
                      <a:lnTo>
                        <a:pt x="795" y="1161"/>
                      </a:lnTo>
                      <a:lnTo>
                        <a:pt x="789" y="1165"/>
                      </a:lnTo>
                      <a:lnTo>
                        <a:pt x="784" y="1171"/>
                      </a:lnTo>
                      <a:lnTo>
                        <a:pt x="778" y="1175"/>
                      </a:lnTo>
                      <a:lnTo>
                        <a:pt x="773" y="1179"/>
                      </a:lnTo>
                      <a:lnTo>
                        <a:pt x="767" y="1185"/>
                      </a:lnTo>
                      <a:lnTo>
                        <a:pt x="762" y="1190"/>
                      </a:lnTo>
                      <a:lnTo>
                        <a:pt x="757" y="1311"/>
                      </a:lnTo>
                      <a:lnTo>
                        <a:pt x="751" y="1315"/>
                      </a:lnTo>
                      <a:lnTo>
                        <a:pt x="744" y="1320"/>
                      </a:lnTo>
                      <a:lnTo>
                        <a:pt x="735" y="1324"/>
                      </a:lnTo>
                      <a:lnTo>
                        <a:pt x="727" y="1326"/>
                      </a:lnTo>
                      <a:lnTo>
                        <a:pt x="723" y="1328"/>
                      </a:lnTo>
                      <a:lnTo>
                        <a:pt x="718" y="1328"/>
                      </a:lnTo>
                      <a:lnTo>
                        <a:pt x="713" y="1329"/>
                      </a:lnTo>
                      <a:lnTo>
                        <a:pt x="709" y="1331"/>
                      </a:lnTo>
                      <a:lnTo>
                        <a:pt x="704" y="1331"/>
                      </a:lnTo>
                      <a:lnTo>
                        <a:pt x="698" y="1331"/>
                      </a:lnTo>
                      <a:lnTo>
                        <a:pt x="694" y="1331"/>
                      </a:lnTo>
                      <a:lnTo>
                        <a:pt x="690" y="1332"/>
                      </a:lnTo>
                      <a:lnTo>
                        <a:pt x="685" y="1331"/>
                      </a:lnTo>
                      <a:lnTo>
                        <a:pt x="678" y="1331"/>
                      </a:lnTo>
                      <a:lnTo>
                        <a:pt x="674" y="1329"/>
                      </a:lnTo>
                      <a:lnTo>
                        <a:pt x="668" y="1328"/>
                      </a:lnTo>
                      <a:lnTo>
                        <a:pt x="663" y="1326"/>
                      </a:lnTo>
                      <a:lnTo>
                        <a:pt x="657" y="1326"/>
                      </a:lnTo>
                      <a:lnTo>
                        <a:pt x="652" y="1324"/>
                      </a:lnTo>
                      <a:lnTo>
                        <a:pt x="646" y="1324"/>
                      </a:lnTo>
                      <a:lnTo>
                        <a:pt x="641" y="1321"/>
                      </a:lnTo>
                      <a:lnTo>
                        <a:pt x="636" y="1320"/>
                      </a:lnTo>
                      <a:lnTo>
                        <a:pt x="630" y="1317"/>
                      </a:lnTo>
                      <a:lnTo>
                        <a:pt x="625" y="1314"/>
                      </a:lnTo>
                      <a:lnTo>
                        <a:pt x="620" y="1311"/>
                      </a:lnTo>
                      <a:lnTo>
                        <a:pt x="616" y="1309"/>
                      </a:lnTo>
                      <a:lnTo>
                        <a:pt x="610" y="1304"/>
                      </a:lnTo>
                      <a:lnTo>
                        <a:pt x="606" y="1303"/>
                      </a:lnTo>
                      <a:lnTo>
                        <a:pt x="607" y="1295"/>
                      </a:lnTo>
                      <a:lnTo>
                        <a:pt x="607" y="1288"/>
                      </a:lnTo>
                      <a:lnTo>
                        <a:pt x="607" y="1280"/>
                      </a:lnTo>
                      <a:lnTo>
                        <a:pt x="607" y="1275"/>
                      </a:lnTo>
                      <a:lnTo>
                        <a:pt x="606" y="1270"/>
                      </a:lnTo>
                      <a:lnTo>
                        <a:pt x="605" y="1264"/>
                      </a:lnTo>
                      <a:lnTo>
                        <a:pt x="603" y="1259"/>
                      </a:lnTo>
                      <a:lnTo>
                        <a:pt x="602" y="1255"/>
                      </a:lnTo>
                      <a:lnTo>
                        <a:pt x="596" y="1247"/>
                      </a:lnTo>
                      <a:lnTo>
                        <a:pt x="590" y="1241"/>
                      </a:lnTo>
                      <a:lnTo>
                        <a:pt x="581" y="1236"/>
                      </a:lnTo>
                      <a:lnTo>
                        <a:pt x="573" y="1231"/>
                      </a:lnTo>
                      <a:lnTo>
                        <a:pt x="569" y="1229"/>
                      </a:lnTo>
                      <a:lnTo>
                        <a:pt x="563" y="1226"/>
                      </a:lnTo>
                      <a:lnTo>
                        <a:pt x="559" y="1224"/>
                      </a:lnTo>
                      <a:lnTo>
                        <a:pt x="554" y="1223"/>
                      </a:lnTo>
                      <a:lnTo>
                        <a:pt x="548" y="1222"/>
                      </a:lnTo>
                      <a:lnTo>
                        <a:pt x="543" y="1219"/>
                      </a:lnTo>
                      <a:lnTo>
                        <a:pt x="537" y="1218"/>
                      </a:lnTo>
                      <a:lnTo>
                        <a:pt x="532" y="1218"/>
                      </a:lnTo>
                      <a:lnTo>
                        <a:pt x="526" y="1215"/>
                      </a:lnTo>
                      <a:lnTo>
                        <a:pt x="521" y="1213"/>
                      </a:lnTo>
                      <a:lnTo>
                        <a:pt x="515" y="1212"/>
                      </a:lnTo>
                      <a:lnTo>
                        <a:pt x="511" y="1211"/>
                      </a:lnTo>
                      <a:lnTo>
                        <a:pt x="506" y="1209"/>
                      </a:lnTo>
                      <a:lnTo>
                        <a:pt x="500" y="1208"/>
                      </a:lnTo>
                      <a:lnTo>
                        <a:pt x="495" y="1207"/>
                      </a:lnTo>
                      <a:lnTo>
                        <a:pt x="491" y="1205"/>
                      </a:lnTo>
                      <a:lnTo>
                        <a:pt x="482" y="1204"/>
                      </a:lnTo>
                      <a:lnTo>
                        <a:pt x="475" y="1204"/>
                      </a:lnTo>
                      <a:lnTo>
                        <a:pt x="470" y="1204"/>
                      </a:lnTo>
                      <a:lnTo>
                        <a:pt x="463" y="1204"/>
                      </a:lnTo>
                      <a:lnTo>
                        <a:pt x="458" y="1202"/>
                      </a:lnTo>
                      <a:lnTo>
                        <a:pt x="452" y="1201"/>
                      </a:lnTo>
                      <a:lnTo>
                        <a:pt x="447" y="1201"/>
                      </a:lnTo>
                      <a:lnTo>
                        <a:pt x="442" y="1200"/>
                      </a:lnTo>
                      <a:lnTo>
                        <a:pt x="434" y="1196"/>
                      </a:lnTo>
                      <a:lnTo>
                        <a:pt x="427" y="1191"/>
                      </a:lnTo>
                      <a:lnTo>
                        <a:pt x="420" y="1186"/>
                      </a:lnTo>
                      <a:lnTo>
                        <a:pt x="415" y="1182"/>
                      </a:lnTo>
                      <a:lnTo>
                        <a:pt x="411" y="1175"/>
                      </a:lnTo>
                      <a:lnTo>
                        <a:pt x="407" y="1168"/>
                      </a:lnTo>
                      <a:lnTo>
                        <a:pt x="405" y="1161"/>
                      </a:lnTo>
                      <a:lnTo>
                        <a:pt x="403" y="1153"/>
                      </a:lnTo>
                      <a:lnTo>
                        <a:pt x="401" y="1145"/>
                      </a:lnTo>
                      <a:lnTo>
                        <a:pt x="403" y="1136"/>
                      </a:lnTo>
                      <a:lnTo>
                        <a:pt x="403" y="1127"/>
                      </a:lnTo>
                      <a:lnTo>
                        <a:pt x="404" y="1118"/>
                      </a:lnTo>
                      <a:lnTo>
                        <a:pt x="404" y="1114"/>
                      </a:lnTo>
                      <a:lnTo>
                        <a:pt x="405" y="1109"/>
                      </a:lnTo>
                      <a:lnTo>
                        <a:pt x="405" y="1105"/>
                      </a:lnTo>
                      <a:lnTo>
                        <a:pt x="407" y="1099"/>
                      </a:lnTo>
                      <a:lnTo>
                        <a:pt x="407" y="1094"/>
                      </a:lnTo>
                      <a:lnTo>
                        <a:pt x="409" y="1089"/>
                      </a:lnTo>
                      <a:lnTo>
                        <a:pt x="409" y="1084"/>
                      </a:lnTo>
                      <a:lnTo>
                        <a:pt x="412" y="1080"/>
                      </a:lnTo>
                      <a:lnTo>
                        <a:pt x="414" y="1074"/>
                      </a:lnTo>
                      <a:lnTo>
                        <a:pt x="415" y="1070"/>
                      </a:lnTo>
                      <a:lnTo>
                        <a:pt x="416" y="1065"/>
                      </a:lnTo>
                      <a:lnTo>
                        <a:pt x="419" y="1061"/>
                      </a:lnTo>
                      <a:lnTo>
                        <a:pt x="420" y="1056"/>
                      </a:lnTo>
                      <a:lnTo>
                        <a:pt x="422" y="1051"/>
                      </a:lnTo>
                      <a:lnTo>
                        <a:pt x="425" y="1045"/>
                      </a:lnTo>
                      <a:lnTo>
                        <a:pt x="427" y="1041"/>
                      </a:lnTo>
                      <a:lnTo>
                        <a:pt x="429" y="1037"/>
                      </a:lnTo>
                      <a:lnTo>
                        <a:pt x="430" y="1032"/>
                      </a:lnTo>
                      <a:lnTo>
                        <a:pt x="433" y="1026"/>
                      </a:lnTo>
                      <a:lnTo>
                        <a:pt x="434" y="1023"/>
                      </a:lnTo>
                      <a:lnTo>
                        <a:pt x="438" y="1014"/>
                      </a:lnTo>
                      <a:lnTo>
                        <a:pt x="444" y="1005"/>
                      </a:lnTo>
                      <a:lnTo>
                        <a:pt x="447" y="997"/>
                      </a:lnTo>
                      <a:lnTo>
                        <a:pt x="451" y="989"/>
                      </a:lnTo>
                      <a:lnTo>
                        <a:pt x="455" y="981"/>
                      </a:lnTo>
                      <a:lnTo>
                        <a:pt x="459" y="975"/>
                      </a:lnTo>
                      <a:lnTo>
                        <a:pt x="453" y="971"/>
                      </a:lnTo>
                      <a:lnTo>
                        <a:pt x="449" y="968"/>
                      </a:lnTo>
                      <a:lnTo>
                        <a:pt x="442" y="965"/>
                      </a:lnTo>
                      <a:lnTo>
                        <a:pt x="437" y="961"/>
                      </a:lnTo>
                      <a:lnTo>
                        <a:pt x="430" y="963"/>
                      </a:lnTo>
                      <a:lnTo>
                        <a:pt x="425" y="967"/>
                      </a:lnTo>
                      <a:lnTo>
                        <a:pt x="418" y="968"/>
                      </a:lnTo>
                      <a:lnTo>
                        <a:pt x="414" y="972"/>
                      </a:lnTo>
                      <a:lnTo>
                        <a:pt x="409" y="977"/>
                      </a:lnTo>
                      <a:lnTo>
                        <a:pt x="405" y="982"/>
                      </a:lnTo>
                      <a:lnTo>
                        <a:pt x="401" y="988"/>
                      </a:lnTo>
                      <a:lnTo>
                        <a:pt x="398" y="994"/>
                      </a:lnTo>
                      <a:lnTo>
                        <a:pt x="396" y="1000"/>
                      </a:lnTo>
                      <a:lnTo>
                        <a:pt x="393" y="1005"/>
                      </a:lnTo>
                      <a:lnTo>
                        <a:pt x="392" y="1012"/>
                      </a:lnTo>
                      <a:lnTo>
                        <a:pt x="390" y="1019"/>
                      </a:lnTo>
                      <a:lnTo>
                        <a:pt x="387" y="1025"/>
                      </a:lnTo>
                      <a:lnTo>
                        <a:pt x="386" y="1032"/>
                      </a:lnTo>
                      <a:lnTo>
                        <a:pt x="385" y="1037"/>
                      </a:lnTo>
                      <a:lnTo>
                        <a:pt x="385" y="1044"/>
                      </a:lnTo>
                      <a:lnTo>
                        <a:pt x="385" y="1050"/>
                      </a:lnTo>
                      <a:lnTo>
                        <a:pt x="386" y="1055"/>
                      </a:lnTo>
                      <a:lnTo>
                        <a:pt x="387" y="1061"/>
                      </a:lnTo>
                      <a:lnTo>
                        <a:pt x="389" y="1066"/>
                      </a:lnTo>
                      <a:lnTo>
                        <a:pt x="390" y="1070"/>
                      </a:lnTo>
                      <a:lnTo>
                        <a:pt x="390" y="1076"/>
                      </a:lnTo>
                      <a:lnTo>
                        <a:pt x="392" y="1081"/>
                      </a:lnTo>
                      <a:lnTo>
                        <a:pt x="393" y="1085"/>
                      </a:lnTo>
                      <a:lnTo>
                        <a:pt x="392" y="1094"/>
                      </a:lnTo>
                      <a:lnTo>
                        <a:pt x="392" y="1103"/>
                      </a:lnTo>
                      <a:lnTo>
                        <a:pt x="390" y="1110"/>
                      </a:lnTo>
                      <a:lnTo>
                        <a:pt x="389" y="1118"/>
                      </a:lnTo>
                      <a:lnTo>
                        <a:pt x="385" y="1124"/>
                      </a:lnTo>
                      <a:lnTo>
                        <a:pt x="382" y="1131"/>
                      </a:lnTo>
                      <a:lnTo>
                        <a:pt x="376" y="1136"/>
                      </a:lnTo>
                      <a:lnTo>
                        <a:pt x="372" y="1142"/>
                      </a:lnTo>
                      <a:lnTo>
                        <a:pt x="367" y="1147"/>
                      </a:lnTo>
                      <a:lnTo>
                        <a:pt x="361" y="1153"/>
                      </a:lnTo>
                      <a:lnTo>
                        <a:pt x="354" y="1157"/>
                      </a:lnTo>
                      <a:lnTo>
                        <a:pt x="349" y="1161"/>
                      </a:lnTo>
                      <a:lnTo>
                        <a:pt x="342" y="1162"/>
                      </a:lnTo>
                      <a:lnTo>
                        <a:pt x="334" y="1167"/>
                      </a:lnTo>
                      <a:lnTo>
                        <a:pt x="326" y="1169"/>
                      </a:lnTo>
                      <a:lnTo>
                        <a:pt x="319" y="1171"/>
                      </a:lnTo>
                      <a:lnTo>
                        <a:pt x="309" y="1174"/>
                      </a:lnTo>
                      <a:lnTo>
                        <a:pt x="301" y="1175"/>
                      </a:lnTo>
                      <a:lnTo>
                        <a:pt x="293" y="1178"/>
                      </a:lnTo>
                      <a:lnTo>
                        <a:pt x="284" y="1179"/>
                      </a:lnTo>
                      <a:lnTo>
                        <a:pt x="280" y="1179"/>
                      </a:lnTo>
                      <a:lnTo>
                        <a:pt x="275" y="1180"/>
                      </a:lnTo>
                      <a:lnTo>
                        <a:pt x="271" y="1182"/>
                      </a:lnTo>
                      <a:lnTo>
                        <a:pt x="265" y="1182"/>
                      </a:lnTo>
                      <a:lnTo>
                        <a:pt x="257" y="1183"/>
                      </a:lnTo>
                      <a:lnTo>
                        <a:pt x="249" y="1185"/>
                      </a:lnTo>
                      <a:lnTo>
                        <a:pt x="243" y="1185"/>
                      </a:lnTo>
                      <a:lnTo>
                        <a:pt x="239" y="1185"/>
                      </a:lnTo>
                      <a:lnTo>
                        <a:pt x="235" y="1186"/>
                      </a:lnTo>
                      <a:lnTo>
                        <a:pt x="231" y="1186"/>
                      </a:lnTo>
                      <a:lnTo>
                        <a:pt x="221" y="1186"/>
                      </a:lnTo>
                      <a:lnTo>
                        <a:pt x="214" y="1187"/>
                      </a:lnTo>
                      <a:lnTo>
                        <a:pt x="211" y="1187"/>
                      </a:lnTo>
                      <a:lnTo>
                        <a:pt x="210" y="1187"/>
                      </a:lnTo>
                      <a:lnTo>
                        <a:pt x="204" y="1187"/>
                      </a:lnTo>
                      <a:lnTo>
                        <a:pt x="200" y="1189"/>
                      </a:lnTo>
                      <a:lnTo>
                        <a:pt x="193" y="1189"/>
                      </a:lnTo>
                      <a:lnTo>
                        <a:pt x="188" y="1190"/>
                      </a:lnTo>
                      <a:lnTo>
                        <a:pt x="181" y="1193"/>
                      </a:lnTo>
                      <a:lnTo>
                        <a:pt x="173" y="1194"/>
                      </a:lnTo>
                      <a:lnTo>
                        <a:pt x="163" y="1196"/>
                      </a:lnTo>
                      <a:lnTo>
                        <a:pt x="155" y="1198"/>
                      </a:lnTo>
                      <a:lnTo>
                        <a:pt x="151" y="1198"/>
                      </a:lnTo>
                      <a:lnTo>
                        <a:pt x="147" y="1201"/>
                      </a:lnTo>
                      <a:lnTo>
                        <a:pt x="141" y="1201"/>
                      </a:lnTo>
                      <a:lnTo>
                        <a:pt x="137" y="1202"/>
                      </a:lnTo>
                      <a:lnTo>
                        <a:pt x="133" y="1204"/>
                      </a:lnTo>
                      <a:lnTo>
                        <a:pt x="127" y="1204"/>
                      </a:lnTo>
                      <a:lnTo>
                        <a:pt x="123" y="1205"/>
                      </a:lnTo>
                      <a:lnTo>
                        <a:pt x="119" y="1207"/>
                      </a:lnTo>
                      <a:lnTo>
                        <a:pt x="110" y="1209"/>
                      </a:lnTo>
                      <a:lnTo>
                        <a:pt x="103" y="1212"/>
                      </a:lnTo>
                      <a:lnTo>
                        <a:pt x="94" y="1215"/>
                      </a:lnTo>
                      <a:lnTo>
                        <a:pt x="89" y="1218"/>
                      </a:lnTo>
                      <a:lnTo>
                        <a:pt x="81" y="1219"/>
                      </a:lnTo>
                      <a:lnTo>
                        <a:pt x="75" y="1222"/>
                      </a:lnTo>
                      <a:lnTo>
                        <a:pt x="75" y="1227"/>
                      </a:lnTo>
                      <a:lnTo>
                        <a:pt x="75" y="1234"/>
                      </a:lnTo>
                      <a:lnTo>
                        <a:pt x="75" y="1240"/>
                      </a:lnTo>
                      <a:lnTo>
                        <a:pt x="75" y="1245"/>
                      </a:lnTo>
                      <a:lnTo>
                        <a:pt x="74" y="1249"/>
                      </a:lnTo>
                      <a:lnTo>
                        <a:pt x="72" y="1255"/>
                      </a:lnTo>
                      <a:lnTo>
                        <a:pt x="70" y="1259"/>
                      </a:lnTo>
                      <a:lnTo>
                        <a:pt x="68" y="1263"/>
                      </a:lnTo>
                      <a:lnTo>
                        <a:pt x="66" y="1266"/>
                      </a:lnTo>
                      <a:lnTo>
                        <a:pt x="61" y="1267"/>
                      </a:lnTo>
                      <a:lnTo>
                        <a:pt x="57" y="1270"/>
                      </a:lnTo>
                      <a:lnTo>
                        <a:pt x="53" y="1273"/>
                      </a:lnTo>
                      <a:lnTo>
                        <a:pt x="49" y="1274"/>
                      </a:lnTo>
                      <a:lnTo>
                        <a:pt x="44" y="1275"/>
                      </a:lnTo>
                      <a:lnTo>
                        <a:pt x="38" y="1277"/>
                      </a:lnTo>
                      <a:lnTo>
                        <a:pt x="33" y="1278"/>
                      </a:lnTo>
                      <a:lnTo>
                        <a:pt x="31" y="1284"/>
                      </a:lnTo>
                      <a:lnTo>
                        <a:pt x="30" y="1291"/>
                      </a:lnTo>
                      <a:lnTo>
                        <a:pt x="30" y="1296"/>
                      </a:lnTo>
                      <a:lnTo>
                        <a:pt x="30" y="1303"/>
                      </a:lnTo>
                      <a:lnTo>
                        <a:pt x="28" y="1309"/>
                      </a:lnTo>
                      <a:lnTo>
                        <a:pt x="28" y="1315"/>
                      </a:lnTo>
                      <a:lnTo>
                        <a:pt x="28" y="1321"/>
                      </a:lnTo>
                      <a:lnTo>
                        <a:pt x="28" y="1328"/>
                      </a:lnTo>
                      <a:lnTo>
                        <a:pt x="28" y="1332"/>
                      </a:lnTo>
                      <a:lnTo>
                        <a:pt x="28" y="1339"/>
                      </a:lnTo>
                      <a:lnTo>
                        <a:pt x="28" y="1344"/>
                      </a:lnTo>
                      <a:lnTo>
                        <a:pt x="28" y="1351"/>
                      </a:lnTo>
                      <a:lnTo>
                        <a:pt x="28" y="1357"/>
                      </a:lnTo>
                      <a:lnTo>
                        <a:pt x="28" y="1364"/>
                      </a:lnTo>
                      <a:lnTo>
                        <a:pt x="30" y="1369"/>
                      </a:lnTo>
                      <a:lnTo>
                        <a:pt x="30" y="1376"/>
                      </a:lnTo>
                      <a:lnTo>
                        <a:pt x="30" y="1380"/>
                      </a:lnTo>
                      <a:lnTo>
                        <a:pt x="30" y="1387"/>
                      </a:lnTo>
                      <a:lnTo>
                        <a:pt x="30" y="1393"/>
                      </a:lnTo>
                      <a:lnTo>
                        <a:pt x="31" y="1399"/>
                      </a:lnTo>
                      <a:lnTo>
                        <a:pt x="31" y="1405"/>
                      </a:lnTo>
                      <a:lnTo>
                        <a:pt x="33" y="1410"/>
                      </a:lnTo>
                      <a:lnTo>
                        <a:pt x="33" y="1416"/>
                      </a:lnTo>
                      <a:lnTo>
                        <a:pt x="35" y="1423"/>
                      </a:lnTo>
                      <a:lnTo>
                        <a:pt x="35" y="1428"/>
                      </a:lnTo>
                      <a:lnTo>
                        <a:pt x="35" y="1435"/>
                      </a:lnTo>
                      <a:lnTo>
                        <a:pt x="37" y="1439"/>
                      </a:lnTo>
                      <a:lnTo>
                        <a:pt x="37" y="1446"/>
                      </a:lnTo>
                      <a:lnTo>
                        <a:pt x="38" y="1452"/>
                      </a:lnTo>
                      <a:lnTo>
                        <a:pt x="39" y="1457"/>
                      </a:lnTo>
                      <a:lnTo>
                        <a:pt x="39" y="1464"/>
                      </a:lnTo>
                      <a:lnTo>
                        <a:pt x="41" y="1470"/>
                      </a:lnTo>
                      <a:lnTo>
                        <a:pt x="41" y="1475"/>
                      </a:lnTo>
                      <a:lnTo>
                        <a:pt x="44" y="1481"/>
                      </a:lnTo>
                      <a:lnTo>
                        <a:pt x="44" y="1486"/>
                      </a:lnTo>
                      <a:lnTo>
                        <a:pt x="45" y="1493"/>
                      </a:lnTo>
                      <a:lnTo>
                        <a:pt x="45" y="1499"/>
                      </a:lnTo>
                      <a:lnTo>
                        <a:pt x="48" y="1504"/>
                      </a:lnTo>
                      <a:lnTo>
                        <a:pt x="48" y="1510"/>
                      </a:lnTo>
                      <a:lnTo>
                        <a:pt x="49" y="1517"/>
                      </a:lnTo>
                      <a:lnTo>
                        <a:pt x="50" y="1522"/>
                      </a:lnTo>
                      <a:lnTo>
                        <a:pt x="52" y="1529"/>
                      </a:lnTo>
                      <a:lnTo>
                        <a:pt x="53" y="1533"/>
                      </a:lnTo>
                      <a:lnTo>
                        <a:pt x="55" y="1540"/>
                      </a:lnTo>
                      <a:lnTo>
                        <a:pt x="56" y="1546"/>
                      </a:lnTo>
                      <a:lnTo>
                        <a:pt x="57" y="1552"/>
                      </a:lnTo>
                      <a:lnTo>
                        <a:pt x="57" y="1558"/>
                      </a:lnTo>
                      <a:lnTo>
                        <a:pt x="60" y="1565"/>
                      </a:lnTo>
                      <a:lnTo>
                        <a:pt x="60" y="1570"/>
                      </a:lnTo>
                      <a:lnTo>
                        <a:pt x="61" y="1577"/>
                      </a:lnTo>
                      <a:lnTo>
                        <a:pt x="61" y="1583"/>
                      </a:lnTo>
                      <a:lnTo>
                        <a:pt x="64" y="1590"/>
                      </a:lnTo>
                      <a:lnTo>
                        <a:pt x="64" y="1595"/>
                      </a:lnTo>
                      <a:lnTo>
                        <a:pt x="66" y="1602"/>
                      </a:lnTo>
                      <a:lnTo>
                        <a:pt x="67" y="1607"/>
                      </a:lnTo>
                      <a:lnTo>
                        <a:pt x="68" y="1614"/>
                      </a:lnTo>
                      <a:lnTo>
                        <a:pt x="70" y="1621"/>
                      </a:lnTo>
                      <a:lnTo>
                        <a:pt x="71" y="1627"/>
                      </a:lnTo>
                      <a:lnTo>
                        <a:pt x="72" y="1634"/>
                      </a:lnTo>
                      <a:lnTo>
                        <a:pt x="74" y="1641"/>
                      </a:lnTo>
                      <a:lnTo>
                        <a:pt x="74" y="1647"/>
                      </a:lnTo>
                      <a:lnTo>
                        <a:pt x="77" y="1654"/>
                      </a:lnTo>
                      <a:lnTo>
                        <a:pt x="77" y="1660"/>
                      </a:lnTo>
                      <a:lnTo>
                        <a:pt x="78" y="1668"/>
                      </a:lnTo>
                      <a:lnTo>
                        <a:pt x="72" y="1667"/>
                      </a:lnTo>
                      <a:lnTo>
                        <a:pt x="66" y="1667"/>
                      </a:lnTo>
                      <a:lnTo>
                        <a:pt x="57" y="1667"/>
                      </a:lnTo>
                      <a:lnTo>
                        <a:pt x="53" y="1667"/>
                      </a:lnTo>
                      <a:lnTo>
                        <a:pt x="50" y="1657"/>
                      </a:lnTo>
                      <a:lnTo>
                        <a:pt x="48" y="1650"/>
                      </a:lnTo>
                      <a:lnTo>
                        <a:pt x="45" y="1641"/>
                      </a:lnTo>
                      <a:lnTo>
                        <a:pt x="44" y="1634"/>
                      </a:lnTo>
                      <a:lnTo>
                        <a:pt x="41" y="1624"/>
                      </a:lnTo>
                      <a:lnTo>
                        <a:pt x="39" y="1616"/>
                      </a:lnTo>
                      <a:lnTo>
                        <a:pt x="37" y="1607"/>
                      </a:lnTo>
                      <a:lnTo>
                        <a:pt x="35" y="1599"/>
                      </a:lnTo>
                      <a:lnTo>
                        <a:pt x="33" y="1590"/>
                      </a:lnTo>
                      <a:lnTo>
                        <a:pt x="31" y="1581"/>
                      </a:lnTo>
                      <a:lnTo>
                        <a:pt x="30" y="1573"/>
                      </a:lnTo>
                      <a:lnTo>
                        <a:pt x="28" y="1565"/>
                      </a:lnTo>
                      <a:lnTo>
                        <a:pt x="27" y="1555"/>
                      </a:lnTo>
                      <a:lnTo>
                        <a:pt x="26" y="1547"/>
                      </a:lnTo>
                      <a:lnTo>
                        <a:pt x="24" y="1537"/>
                      </a:lnTo>
                      <a:lnTo>
                        <a:pt x="23" y="1529"/>
                      </a:lnTo>
                      <a:lnTo>
                        <a:pt x="22" y="1525"/>
                      </a:lnTo>
                      <a:lnTo>
                        <a:pt x="20" y="1519"/>
                      </a:lnTo>
                      <a:lnTo>
                        <a:pt x="20" y="1515"/>
                      </a:lnTo>
                      <a:lnTo>
                        <a:pt x="20" y="1511"/>
                      </a:lnTo>
                      <a:lnTo>
                        <a:pt x="19" y="1506"/>
                      </a:lnTo>
                      <a:lnTo>
                        <a:pt x="19" y="1501"/>
                      </a:lnTo>
                      <a:lnTo>
                        <a:pt x="17" y="1497"/>
                      </a:lnTo>
                      <a:lnTo>
                        <a:pt x="17" y="1493"/>
                      </a:lnTo>
                      <a:lnTo>
                        <a:pt x="16" y="1484"/>
                      </a:lnTo>
                      <a:lnTo>
                        <a:pt x="16" y="1475"/>
                      </a:lnTo>
                      <a:lnTo>
                        <a:pt x="13" y="1466"/>
                      </a:lnTo>
                      <a:lnTo>
                        <a:pt x="13" y="1457"/>
                      </a:lnTo>
                      <a:lnTo>
                        <a:pt x="13" y="1453"/>
                      </a:lnTo>
                      <a:lnTo>
                        <a:pt x="12" y="1448"/>
                      </a:lnTo>
                      <a:lnTo>
                        <a:pt x="12" y="1444"/>
                      </a:lnTo>
                      <a:lnTo>
                        <a:pt x="12" y="1439"/>
                      </a:lnTo>
                      <a:lnTo>
                        <a:pt x="11" y="1430"/>
                      </a:lnTo>
                      <a:lnTo>
                        <a:pt x="11" y="1422"/>
                      </a:lnTo>
                      <a:lnTo>
                        <a:pt x="9" y="1413"/>
                      </a:lnTo>
                      <a:lnTo>
                        <a:pt x="9" y="1405"/>
                      </a:lnTo>
                      <a:lnTo>
                        <a:pt x="9" y="1395"/>
                      </a:lnTo>
                      <a:lnTo>
                        <a:pt x="9" y="1388"/>
                      </a:lnTo>
                      <a:lnTo>
                        <a:pt x="9" y="1382"/>
                      </a:lnTo>
                      <a:lnTo>
                        <a:pt x="8" y="1375"/>
                      </a:lnTo>
                      <a:lnTo>
                        <a:pt x="8" y="1368"/>
                      </a:lnTo>
                      <a:lnTo>
                        <a:pt x="8" y="1362"/>
                      </a:lnTo>
                      <a:lnTo>
                        <a:pt x="5" y="1355"/>
                      </a:lnTo>
                      <a:lnTo>
                        <a:pt x="5" y="1350"/>
                      </a:lnTo>
                      <a:lnTo>
                        <a:pt x="4" y="1343"/>
                      </a:lnTo>
                      <a:lnTo>
                        <a:pt x="4" y="1337"/>
                      </a:lnTo>
                      <a:lnTo>
                        <a:pt x="2" y="1331"/>
                      </a:lnTo>
                      <a:lnTo>
                        <a:pt x="1" y="1325"/>
                      </a:lnTo>
                      <a:lnTo>
                        <a:pt x="1" y="1318"/>
                      </a:lnTo>
                      <a:lnTo>
                        <a:pt x="0" y="1314"/>
                      </a:lnTo>
                      <a:lnTo>
                        <a:pt x="0" y="1307"/>
                      </a:lnTo>
                      <a:lnTo>
                        <a:pt x="0" y="1303"/>
                      </a:lnTo>
                      <a:lnTo>
                        <a:pt x="0" y="1298"/>
                      </a:lnTo>
                      <a:lnTo>
                        <a:pt x="0" y="1292"/>
                      </a:lnTo>
                      <a:lnTo>
                        <a:pt x="0" y="1288"/>
                      </a:lnTo>
                      <a:lnTo>
                        <a:pt x="0" y="1282"/>
                      </a:lnTo>
                      <a:lnTo>
                        <a:pt x="0" y="1278"/>
                      </a:lnTo>
                      <a:lnTo>
                        <a:pt x="1" y="1274"/>
                      </a:lnTo>
                      <a:lnTo>
                        <a:pt x="4" y="1266"/>
                      </a:lnTo>
                      <a:lnTo>
                        <a:pt x="9" y="1260"/>
                      </a:lnTo>
                      <a:lnTo>
                        <a:pt x="13" y="1255"/>
                      </a:lnTo>
                      <a:lnTo>
                        <a:pt x="22" y="1251"/>
                      </a:lnTo>
                      <a:lnTo>
                        <a:pt x="27" y="1249"/>
                      </a:lnTo>
                      <a:lnTo>
                        <a:pt x="33" y="1248"/>
                      </a:lnTo>
                      <a:lnTo>
                        <a:pt x="39" y="1248"/>
                      </a:lnTo>
                      <a:lnTo>
                        <a:pt x="46" y="1249"/>
                      </a:lnTo>
                      <a:lnTo>
                        <a:pt x="46" y="1249"/>
                      </a:lnTo>
                      <a:close/>
                    </a:path>
                  </a:pathLst>
                </a:custGeom>
                <a:solidFill>
                  <a:srgbClr val="A6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22" name="Freeform 89">
                  <a:extLst>
                    <a:ext uri="{FF2B5EF4-FFF2-40B4-BE49-F238E27FC236}">
                      <a16:creationId xmlns:a16="http://schemas.microsoft.com/office/drawing/2014/main" id="{804F6D4D-4E71-4A03-80A1-B3D45109C0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8" y="2569"/>
                  <a:ext cx="399" cy="518"/>
                </a:xfrm>
                <a:custGeom>
                  <a:avLst/>
                  <a:gdLst>
                    <a:gd name="T0" fmla="*/ 73 w 399"/>
                    <a:gd name="T1" fmla="*/ 23 h 518"/>
                    <a:gd name="T2" fmla="*/ 48 w 399"/>
                    <a:gd name="T3" fmla="*/ 57 h 518"/>
                    <a:gd name="T4" fmla="*/ 31 w 399"/>
                    <a:gd name="T5" fmla="*/ 94 h 518"/>
                    <a:gd name="T6" fmla="*/ 18 w 399"/>
                    <a:gd name="T7" fmla="*/ 131 h 518"/>
                    <a:gd name="T8" fmla="*/ 9 w 399"/>
                    <a:gd name="T9" fmla="*/ 171 h 518"/>
                    <a:gd name="T10" fmla="*/ 3 w 399"/>
                    <a:gd name="T11" fmla="*/ 212 h 518"/>
                    <a:gd name="T12" fmla="*/ 1 w 399"/>
                    <a:gd name="T13" fmla="*/ 255 h 518"/>
                    <a:gd name="T14" fmla="*/ 0 w 399"/>
                    <a:gd name="T15" fmla="*/ 296 h 518"/>
                    <a:gd name="T16" fmla="*/ 1 w 399"/>
                    <a:gd name="T17" fmla="*/ 340 h 518"/>
                    <a:gd name="T18" fmla="*/ 3 w 399"/>
                    <a:gd name="T19" fmla="*/ 383 h 518"/>
                    <a:gd name="T20" fmla="*/ 5 w 399"/>
                    <a:gd name="T21" fmla="*/ 424 h 518"/>
                    <a:gd name="T22" fmla="*/ 7 w 399"/>
                    <a:gd name="T23" fmla="*/ 466 h 518"/>
                    <a:gd name="T24" fmla="*/ 11 w 399"/>
                    <a:gd name="T25" fmla="*/ 508 h 518"/>
                    <a:gd name="T26" fmla="*/ 36 w 399"/>
                    <a:gd name="T27" fmla="*/ 511 h 518"/>
                    <a:gd name="T28" fmla="*/ 64 w 399"/>
                    <a:gd name="T29" fmla="*/ 514 h 518"/>
                    <a:gd name="T30" fmla="*/ 92 w 399"/>
                    <a:gd name="T31" fmla="*/ 515 h 518"/>
                    <a:gd name="T32" fmla="*/ 121 w 399"/>
                    <a:gd name="T33" fmla="*/ 517 h 518"/>
                    <a:gd name="T34" fmla="*/ 148 w 399"/>
                    <a:gd name="T35" fmla="*/ 517 h 518"/>
                    <a:gd name="T36" fmla="*/ 179 w 399"/>
                    <a:gd name="T37" fmla="*/ 517 h 518"/>
                    <a:gd name="T38" fmla="*/ 207 w 399"/>
                    <a:gd name="T39" fmla="*/ 515 h 518"/>
                    <a:gd name="T40" fmla="*/ 238 w 399"/>
                    <a:gd name="T41" fmla="*/ 514 h 518"/>
                    <a:gd name="T42" fmla="*/ 265 w 399"/>
                    <a:gd name="T43" fmla="*/ 514 h 518"/>
                    <a:gd name="T44" fmla="*/ 294 w 399"/>
                    <a:gd name="T45" fmla="*/ 514 h 518"/>
                    <a:gd name="T46" fmla="*/ 323 w 399"/>
                    <a:gd name="T47" fmla="*/ 514 h 518"/>
                    <a:gd name="T48" fmla="*/ 352 w 399"/>
                    <a:gd name="T49" fmla="*/ 517 h 518"/>
                    <a:gd name="T50" fmla="*/ 399 w 399"/>
                    <a:gd name="T51" fmla="*/ 510 h 518"/>
                    <a:gd name="T52" fmla="*/ 371 w 399"/>
                    <a:gd name="T53" fmla="*/ 500 h 518"/>
                    <a:gd name="T54" fmla="*/ 344 w 399"/>
                    <a:gd name="T55" fmla="*/ 493 h 518"/>
                    <a:gd name="T56" fmla="*/ 318 w 399"/>
                    <a:gd name="T57" fmla="*/ 488 h 518"/>
                    <a:gd name="T58" fmla="*/ 287 w 399"/>
                    <a:gd name="T59" fmla="*/ 485 h 518"/>
                    <a:gd name="T60" fmla="*/ 258 w 399"/>
                    <a:gd name="T61" fmla="*/ 484 h 518"/>
                    <a:gd name="T62" fmla="*/ 229 w 399"/>
                    <a:gd name="T63" fmla="*/ 484 h 518"/>
                    <a:gd name="T64" fmla="*/ 198 w 399"/>
                    <a:gd name="T65" fmla="*/ 482 h 518"/>
                    <a:gd name="T66" fmla="*/ 169 w 399"/>
                    <a:gd name="T67" fmla="*/ 482 h 518"/>
                    <a:gd name="T68" fmla="*/ 137 w 399"/>
                    <a:gd name="T69" fmla="*/ 482 h 518"/>
                    <a:gd name="T70" fmla="*/ 108 w 399"/>
                    <a:gd name="T71" fmla="*/ 482 h 518"/>
                    <a:gd name="T72" fmla="*/ 80 w 399"/>
                    <a:gd name="T73" fmla="*/ 482 h 518"/>
                    <a:gd name="T74" fmla="*/ 52 w 399"/>
                    <a:gd name="T75" fmla="*/ 481 h 518"/>
                    <a:gd name="T76" fmla="*/ 31 w 399"/>
                    <a:gd name="T77" fmla="*/ 473 h 518"/>
                    <a:gd name="T78" fmla="*/ 31 w 399"/>
                    <a:gd name="T79" fmla="*/ 435 h 518"/>
                    <a:gd name="T80" fmla="*/ 31 w 399"/>
                    <a:gd name="T81" fmla="*/ 398 h 518"/>
                    <a:gd name="T82" fmla="*/ 31 w 399"/>
                    <a:gd name="T83" fmla="*/ 362 h 518"/>
                    <a:gd name="T84" fmla="*/ 31 w 399"/>
                    <a:gd name="T85" fmla="*/ 325 h 518"/>
                    <a:gd name="T86" fmla="*/ 31 w 399"/>
                    <a:gd name="T87" fmla="*/ 288 h 518"/>
                    <a:gd name="T88" fmla="*/ 34 w 399"/>
                    <a:gd name="T89" fmla="*/ 254 h 518"/>
                    <a:gd name="T90" fmla="*/ 38 w 399"/>
                    <a:gd name="T91" fmla="*/ 216 h 518"/>
                    <a:gd name="T92" fmla="*/ 42 w 399"/>
                    <a:gd name="T93" fmla="*/ 182 h 518"/>
                    <a:gd name="T94" fmla="*/ 51 w 399"/>
                    <a:gd name="T95" fmla="*/ 146 h 518"/>
                    <a:gd name="T96" fmla="*/ 62 w 399"/>
                    <a:gd name="T97" fmla="*/ 113 h 518"/>
                    <a:gd name="T98" fmla="*/ 75 w 399"/>
                    <a:gd name="T99" fmla="*/ 81 h 518"/>
                    <a:gd name="T100" fmla="*/ 92 w 399"/>
                    <a:gd name="T101" fmla="*/ 50 h 518"/>
                    <a:gd name="T102" fmla="*/ 104 w 399"/>
                    <a:gd name="T103" fmla="*/ 25 h 518"/>
                    <a:gd name="T104" fmla="*/ 96 w 399"/>
                    <a:gd name="T105" fmla="*/ 0 h 5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99" h="518">
                      <a:moveTo>
                        <a:pt x="96" y="0"/>
                      </a:moveTo>
                      <a:lnTo>
                        <a:pt x="89" y="4"/>
                      </a:lnTo>
                      <a:lnTo>
                        <a:pt x="84" y="11"/>
                      </a:lnTo>
                      <a:lnTo>
                        <a:pt x="78" y="17"/>
                      </a:lnTo>
                      <a:lnTo>
                        <a:pt x="73" y="23"/>
                      </a:lnTo>
                      <a:lnTo>
                        <a:pt x="67" y="29"/>
                      </a:lnTo>
                      <a:lnTo>
                        <a:pt x="62" y="36"/>
                      </a:lnTo>
                      <a:lnTo>
                        <a:pt x="58" y="43"/>
                      </a:lnTo>
                      <a:lnTo>
                        <a:pt x="53" y="50"/>
                      </a:lnTo>
                      <a:lnTo>
                        <a:pt x="48" y="57"/>
                      </a:lnTo>
                      <a:lnTo>
                        <a:pt x="45" y="63"/>
                      </a:lnTo>
                      <a:lnTo>
                        <a:pt x="41" y="72"/>
                      </a:lnTo>
                      <a:lnTo>
                        <a:pt x="38" y="79"/>
                      </a:lnTo>
                      <a:lnTo>
                        <a:pt x="34" y="85"/>
                      </a:lnTo>
                      <a:lnTo>
                        <a:pt x="31" y="94"/>
                      </a:lnTo>
                      <a:lnTo>
                        <a:pt x="29" y="101"/>
                      </a:lnTo>
                      <a:lnTo>
                        <a:pt x="26" y="109"/>
                      </a:lnTo>
                      <a:lnTo>
                        <a:pt x="23" y="116"/>
                      </a:lnTo>
                      <a:lnTo>
                        <a:pt x="20" y="124"/>
                      </a:lnTo>
                      <a:lnTo>
                        <a:pt x="18" y="131"/>
                      </a:lnTo>
                      <a:lnTo>
                        <a:pt x="16" y="139"/>
                      </a:lnTo>
                      <a:lnTo>
                        <a:pt x="14" y="146"/>
                      </a:lnTo>
                      <a:lnTo>
                        <a:pt x="12" y="154"/>
                      </a:lnTo>
                      <a:lnTo>
                        <a:pt x="11" y="163"/>
                      </a:lnTo>
                      <a:lnTo>
                        <a:pt x="9" y="171"/>
                      </a:lnTo>
                      <a:lnTo>
                        <a:pt x="7" y="179"/>
                      </a:lnTo>
                      <a:lnTo>
                        <a:pt x="7" y="187"/>
                      </a:lnTo>
                      <a:lnTo>
                        <a:pt x="5" y="196"/>
                      </a:lnTo>
                      <a:lnTo>
                        <a:pt x="5" y="204"/>
                      </a:lnTo>
                      <a:lnTo>
                        <a:pt x="3" y="212"/>
                      </a:lnTo>
                      <a:lnTo>
                        <a:pt x="3" y="221"/>
                      </a:lnTo>
                      <a:lnTo>
                        <a:pt x="3" y="229"/>
                      </a:lnTo>
                      <a:lnTo>
                        <a:pt x="3" y="238"/>
                      </a:lnTo>
                      <a:lnTo>
                        <a:pt x="1" y="245"/>
                      </a:lnTo>
                      <a:lnTo>
                        <a:pt x="1" y="255"/>
                      </a:lnTo>
                      <a:lnTo>
                        <a:pt x="0" y="262"/>
                      </a:lnTo>
                      <a:lnTo>
                        <a:pt x="0" y="271"/>
                      </a:lnTo>
                      <a:lnTo>
                        <a:pt x="0" y="280"/>
                      </a:lnTo>
                      <a:lnTo>
                        <a:pt x="0" y="288"/>
                      </a:lnTo>
                      <a:lnTo>
                        <a:pt x="0" y="296"/>
                      </a:lnTo>
                      <a:lnTo>
                        <a:pt x="0" y="306"/>
                      </a:lnTo>
                      <a:lnTo>
                        <a:pt x="0" y="314"/>
                      </a:lnTo>
                      <a:lnTo>
                        <a:pt x="0" y="322"/>
                      </a:lnTo>
                      <a:lnTo>
                        <a:pt x="0" y="331"/>
                      </a:lnTo>
                      <a:lnTo>
                        <a:pt x="1" y="340"/>
                      </a:lnTo>
                      <a:lnTo>
                        <a:pt x="1" y="349"/>
                      </a:lnTo>
                      <a:lnTo>
                        <a:pt x="1" y="358"/>
                      </a:lnTo>
                      <a:lnTo>
                        <a:pt x="3" y="367"/>
                      </a:lnTo>
                      <a:lnTo>
                        <a:pt x="3" y="375"/>
                      </a:lnTo>
                      <a:lnTo>
                        <a:pt x="3" y="383"/>
                      </a:lnTo>
                      <a:lnTo>
                        <a:pt x="3" y="391"/>
                      </a:lnTo>
                      <a:lnTo>
                        <a:pt x="4" y="400"/>
                      </a:lnTo>
                      <a:lnTo>
                        <a:pt x="5" y="408"/>
                      </a:lnTo>
                      <a:lnTo>
                        <a:pt x="5" y="416"/>
                      </a:lnTo>
                      <a:lnTo>
                        <a:pt x="5" y="424"/>
                      </a:lnTo>
                      <a:lnTo>
                        <a:pt x="5" y="433"/>
                      </a:lnTo>
                      <a:lnTo>
                        <a:pt x="7" y="442"/>
                      </a:lnTo>
                      <a:lnTo>
                        <a:pt x="7" y="449"/>
                      </a:lnTo>
                      <a:lnTo>
                        <a:pt x="7" y="459"/>
                      </a:lnTo>
                      <a:lnTo>
                        <a:pt x="7" y="466"/>
                      </a:lnTo>
                      <a:lnTo>
                        <a:pt x="8" y="475"/>
                      </a:lnTo>
                      <a:lnTo>
                        <a:pt x="8" y="482"/>
                      </a:lnTo>
                      <a:lnTo>
                        <a:pt x="9" y="492"/>
                      </a:lnTo>
                      <a:lnTo>
                        <a:pt x="9" y="500"/>
                      </a:lnTo>
                      <a:lnTo>
                        <a:pt x="11" y="508"/>
                      </a:lnTo>
                      <a:lnTo>
                        <a:pt x="15" y="508"/>
                      </a:lnTo>
                      <a:lnTo>
                        <a:pt x="20" y="510"/>
                      </a:lnTo>
                      <a:lnTo>
                        <a:pt x="26" y="510"/>
                      </a:lnTo>
                      <a:lnTo>
                        <a:pt x="31" y="511"/>
                      </a:lnTo>
                      <a:lnTo>
                        <a:pt x="36" y="511"/>
                      </a:lnTo>
                      <a:lnTo>
                        <a:pt x="42" y="513"/>
                      </a:lnTo>
                      <a:lnTo>
                        <a:pt x="48" y="513"/>
                      </a:lnTo>
                      <a:lnTo>
                        <a:pt x="53" y="514"/>
                      </a:lnTo>
                      <a:lnTo>
                        <a:pt x="59" y="514"/>
                      </a:lnTo>
                      <a:lnTo>
                        <a:pt x="64" y="514"/>
                      </a:lnTo>
                      <a:lnTo>
                        <a:pt x="70" y="514"/>
                      </a:lnTo>
                      <a:lnTo>
                        <a:pt x="75" y="514"/>
                      </a:lnTo>
                      <a:lnTo>
                        <a:pt x="81" y="514"/>
                      </a:lnTo>
                      <a:lnTo>
                        <a:pt x="86" y="515"/>
                      </a:lnTo>
                      <a:lnTo>
                        <a:pt x="92" y="515"/>
                      </a:lnTo>
                      <a:lnTo>
                        <a:pt x="99" y="517"/>
                      </a:lnTo>
                      <a:lnTo>
                        <a:pt x="103" y="517"/>
                      </a:lnTo>
                      <a:lnTo>
                        <a:pt x="108" y="517"/>
                      </a:lnTo>
                      <a:lnTo>
                        <a:pt x="115" y="517"/>
                      </a:lnTo>
                      <a:lnTo>
                        <a:pt x="121" y="517"/>
                      </a:lnTo>
                      <a:lnTo>
                        <a:pt x="125" y="517"/>
                      </a:lnTo>
                      <a:lnTo>
                        <a:pt x="132" y="517"/>
                      </a:lnTo>
                      <a:lnTo>
                        <a:pt x="137" y="517"/>
                      </a:lnTo>
                      <a:lnTo>
                        <a:pt x="144" y="517"/>
                      </a:lnTo>
                      <a:lnTo>
                        <a:pt x="148" y="517"/>
                      </a:lnTo>
                      <a:lnTo>
                        <a:pt x="155" y="517"/>
                      </a:lnTo>
                      <a:lnTo>
                        <a:pt x="161" y="517"/>
                      </a:lnTo>
                      <a:lnTo>
                        <a:pt x="168" y="517"/>
                      </a:lnTo>
                      <a:lnTo>
                        <a:pt x="173" y="517"/>
                      </a:lnTo>
                      <a:lnTo>
                        <a:pt x="179" y="517"/>
                      </a:lnTo>
                      <a:lnTo>
                        <a:pt x="184" y="517"/>
                      </a:lnTo>
                      <a:lnTo>
                        <a:pt x="191" y="517"/>
                      </a:lnTo>
                      <a:lnTo>
                        <a:pt x="196" y="515"/>
                      </a:lnTo>
                      <a:lnTo>
                        <a:pt x="202" y="515"/>
                      </a:lnTo>
                      <a:lnTo>
                        <a:pt x="207" y="515"/>
                      </a:lnTo>
                      <a:lnTo>
                        <a:pt x="213" y="515"/>
                      </a:lnTo>
                      <a:lnTo>
                        <a:pt x="220" y="514"/>
                      </a:lnTo>
                      <a:lnTo>
                        <a:pt x="225" y="514"/>
                      </a:lnTo>
                      <a:lnTo>
                        <a:pt x="231" y="514"/>
                      </a:lnTo>
                      <a:lnTo>
                        <a:pt x="238" y="514"/>
                      </a:lnTo>
                      <a:lnTo>
                        <a:pt x="242" y="514"/>
                      </a:lnTo>
                      <a:lnTo>
                        <a:pt x="249" y="514"/>
                      </a:lnTo>
                      <a:lnTo>
                        <a:pt x="254" y="514"/>
                      </a:lnTo>
                      <a:lnTo>
                        <a:pt x="260" y="514"/>
                      </a:lnTo>
                      <a:lnTo>
                        <a:pt x="265" y="514"/>
                      </a:lnTo>
                      <a:lnTo>
                        <a:pt x="271" y="514"/>
                      </a:lnTo>
                      <a:lnTo>
                        <a:pt x="278" y="514"/>
                      </a:lnTo>
                      <a:lnTo>
                        <a:pt x="283" y="514"/>
                      </a:lnTo>
                      <a:lnTo>
                        <a:pt x="289" y="514"/>
                      </a:lnTo>
                      <a:lnTo>
                        <a:pt x="294" y="514"/>
                      </a:lnTo>
                      <a:lnTo>
                        <a:pt x="301" y="514"/>
                      </a:lnTo>
                      <a:lnTo>
                        <a:pt x="307" y="514"/>
                      </a:lnTo>
                      <a:lnTo>
                        <a:pt x="311" y="514"/>
                      </a:lnTo>
                      <a:lnTo>
                        <a:pt x="318" y="514"/>
                      </a:lnTo>
                      <a:lnTo>
                        <a:pt x="323" y="514"/>
                      </a:lnTo>
                      <a:lnTo>
                        <a:pt x="330" y="515"/>
                      </a:lnTo>
                      <a:lnTo>
                        <a:pt x="334" y="515"/>
                      </a:lnTo>
                      <a:lnTo>
                        <a:pt x="340" y="515"/>
                      </a:lnTo>
                      <a:lnTo>
                        <a:pt x="346" y="515"/>
                      </a:lnTo>
                      <a:lnTo>
                        <a:pt x="352" y="517"/>
                      </a:lnTo>
                      <a:lnTo>
                        <a:pt x="356" y="517"/>
                      </a:lnTo>
                      <a:lnTo>
                        <a:pt x="363" y="517"/>
                      </a:lnTo>
                      <a:lnTo>
                        <a:pt x="368" y="518"/>
                      </a:lnTo>
                      <a:lnTo>
                        <a:pt x="374" y="518"/>
                      </a:lnTo>
                      <a:lnTo>
                        <a:pt x="399" y="510"/>
                      </a:lnTo>
                      <a:lnTo>
                        <a:pt x="392" y="508"/>
                      </a:lnTo>
                      <a:lnTo>
                        <a:pt x="388" y="506"/>
                      </a:lnTo>
                      <a:lnTo>
                        <a:pt x="382" y="504"/>
                      </a:lnTo>
                      <a:lnTo>
                        <a:pt x="377" y="502"/>
                      </a:lnTo>
                      <a:lnTo>
                        <a:pt x="371" y="500"/>
                      </a:lnTo>
                      <a:lnTo>
                        <a:pt x="367" y="499"/>
                      </a:lnTo>
                      <a:lnTo>
                        <a:pt x="360" y="497"/>
                      </a:lnTo>
                      <a:lnTo>
                        <a:pt x="356" y="496"/>
                      </a:lnTo>
                      <a:lnTo>
                        <a:pt x="351" y="493"/>
                      </a:lnTo>
                      <a:lnTo>
                        <a:pt x="344" y="493"/>
                      </a:lnTo>
                      <a:lnTo>
                        <a:pt x="338" y="492"/>
                      </a:lnTo>
                      <a:lnTo>
                        <a:pt x="334" y="491"/>
                      </a:lnTo>
                      <a:lnTo>
                        <a:pt x="327" y="489"/>
                      </a:lnTo>
                      <a:lnTo>
                        <a:pt x="323" y="489"/>
                      </a:lnTo>
                      <a:lnTo>
                        <a:pt x="318" y="488"/>
                      </a:lnTo>
                      <a:lnTo>
                        <a:pt x="312" y="488"/>
                      </a:lnTo>
                      <a:lnTo>
                        <a:pt x="305" y="488"/>
                      </a:lnTo>
                      <a:lnTo>
                        <a:pt x="300" y="486"/>
                      </a:lnTo>
                      <a:lnTo>
                        <a:pt x="294" y="485"/>
                      </a:lnTo>
                      <a:lnTo>
                        <a:pt x="287" y="485"/>
                      </a:lnTo>
                      <a:lnTo>
                        <a:pt x="282" y="485"/>
                      </a:lnTo>
                      <a:lnTo>
                        <a:pt x="276" y="485"/>
                      </a:lnTo>
                      <a:lnTo>
                        <a:pt x="269" y="485"/>
                      </a:lnTo>
                      <a:lnTo>
                        <a:pt x="265" y="485"/>
                      </a:lnTo>
                      <a:lnTo>
                        <a:pt x="258" y="484"/>
                      </a:lnTo>
                      <a:lnTo>
                        <a:pt x="253" y="484"/>
                      </a:lnTo>
                      <a:lnTo>
                        <a:pt x="246" y="484"/>
                      </a:lnTo>
                      <a:lnTo>
                        <a:pt x="240" y="484"/>
                      </a:lnTo>
                      <a:lnTo>
                        <a:pt x="234" y="484"/>
                      </a:lnTo>
                      <a:lnTo>
                        <a:pt x="229" y="484"/>
                      </a:lnTo>
                      <a:lnTo>
                        <a:pt x="223" y="484"/>
                      </a:lnTo>
                      <a:lnTo>
                        <a:pt x="217" y="484"/>
                      </a:lnTo>
                      <a:lnTo>
                        <a:pt x="210" y="482"/>
                      </a:lnTo>
                      <a:lnTo>
                        <a:pt x="205" y="482"/>
                      </a:lnTo>
                      <a:lnTo>
                        <a:pt x="198" y="482"/>
                      </a:lnTo>
                      <a:lnTo>
                        <a:pt x="192" y="482"/>
                      </a:lnTo>
                      <a:lnTo>
                        <a:pt x="185" y="482"/>
                      </a:lnTo>
                      <a:lnTo>
                        <a:pt x="180" y="482"/>
                      </a:lnTo>
                      <a:lnTo>
                        <a:pt x="173" y="482"/>
                      </a:lnTo>
                      <a:lnTo>
                        <a:pt x="169" y="482"/>
                      </a:lnTo>
                      <a:lnTo>
                        <a:pt x="162" y="482"/>
                      </a:lnTo>
                      <a:lnTo>
                        <a:pt x="157" y="482"/>
                      </a:lnTo>
                      <a:lnTo>
                        <a:pt x="150" y="482"/>
                      </a:lnTo>
                      <a:lnTo>
                        <a:pt x="144" y="482"/>
                      </a:lnTo>
                      <a:lnTo>
                        <a:pt x="137" y="482"/>
                      </a:lnTo>
                      <a:lnTo>
                        <a:pt x="132" y="482"/>
                      </a:lnTo>
                      <a:lnTo>
                        <a:pt x="125" y="482"/>
                      </a:lnTo>
                      <a:lnTo>
                        <a:pt x="121" y="484"/>
                      </a:lnTo>
                      <a:lnTo>
                        <a:pt x="114" y="482"/>
                      </a:lnTo>
                      <a:lnTo>
                        <a:pt x="108" y="482"/>
                      </a:lnTo>
                      <a:lnTo>
                        <a:pt x="103" y="482"/>
                      </a:lnTo>
                      <a:lnTo>
                        <a:pt x="96" y="482"/>
                      </a:lnTo>
                      <a:lnTo>
                        <a:pt x="91" y="482"/>
                      </a:lnTo>
                      <a:lnTo>
                        <a:pt x="85" y="482"/>
                      </a:lnTo>
                      <a:lnTo>
                        <a:pt x="80" y="482"/>
                      </a:lnTo>
                      <a:lnTo>
                        <a:pt x="74" y="482"/>
                      </a:lnTo>
                      <a:lnTo>
                        <a:pt x="69" y="482"/>
                      </a:lnTo>
                      <a:lnTo>
                        <a:pt x="63" y="482"/>
                      </a:lnTo>
                      <a:lnTo>
                        <a:pt x="58" y="481"/>
                      </a:lnTo>
                      <a:lnTo>
                        <a:pt x="52" y="481"/>
                      </a:lnTo>
                      <a:lnTo>
                        <a:pt x="47" y="481"/>
                      </a:lnTo>
                      <a:lnTo>
                        <a:pt x="41" y="481"/>
                      </a:lnTo>
                      <a:lnTo>
                        <a:pt x="36" y="480"/>
                      </a:lnTo>
                      <a:lnTo>
                        <a:pt x="31" y="480"/>
                      </a:lnTo>
                      <a:lnTo>
                        <a:pt x="31" y="473"/>
                      </a:lnTo>
                      <a:lnTo>
                        <a:pt x="31" y="464"/>
                      </a:lnTo>
                      <a:lnTo>
                        <a:pt x="31" y="457"/>
                      </a:lnTo>
                      <a:lnTo>
                        <a:pt x="31" y="449"/>
                      </a:lnTo>
                      <a:lnTo>
                        <a:pt x="31" y="442"/>
                      </a:lnTo>
                      <a:lnTo>
                        <a:pt x="31" y="435"/>
                      </a:lnTo>
                      <a:lnTo>
                        <a:pt x="31" y="427"/>
                      </a:lnTo>
                      <a:lnTo>
                        <a:pt x="31" y="420"/>
                      </a:lnTo>
                      <a:lnTo>
                        <a:pt x="31" y="413"/>
                      </a:lnTo>
                      <a:lnTo>
                        <a:pt x="31" y="405"/>
                      </a:lnTo>
                      <a:lnTo>
                        <a:pt x="31" y="398"/>
                      </a:lnTo>
                      <a:lnTo>
                        <a:pt x="31" y="391"/>
                      </a:lnTo>
                      <a:lnTo>
                        <a:pt x="31" y="384"/>
                      </a:lnTo>
                      <a:lnTo>
                        <a:pt x="31" y="376"/>
                      </a:lnTo>
                      <a:lnTo>
                        <a:pt x="31" y="369"/>
                      </a:lnTo>
                      <a:lnTo>
                        <a:pt x="31" y="362"/>
                      </a:lnTo>
                      <a:lnTo>
                        <a:pt x="31" y="356"/>
                      </a:lnTo>
                      <a:lnTo>
                        <a:pt x="31" y="347"/>
                      </a:lnTo>
                      <a:lnTo>
                        <a:pt x="31" y="340"/>
                      </a:lnTo>
                      <a:lnTo>
                        <a:pt x="31" y="332"/>
                      </a:lnTo>
                      <a:lnTo>
                        <a:pt x="31" y="325"/>
                      </a:lnTo>
                      <a:lnTo>
                        <a:pt x="31" y="318"/>
                      </a:lnTo>
                      <a:lnTo>
                        <a:pt x="31" y="310"/>
                      </a:lnTo>
                      <a:lnTo>
                        <a:pt x="31" y="303"/>
                      </a:lnTo>
                      <a:lnTo>
                        <a:pt x="31" y="296"/>
                      </a:lnTo>
                      <a:lnTo>
                        <a:pt x="31" y="288"/>
                      </a:lnTo>
                      <a:lnTo>
                        <a:pt x="31" y="281"/>
                      </a:lnTo>
                      <a:lnTo>
                        <a:pt x="33" y="274"/>
                      </a:lnTo>
                      <a:lnTo>
                        <a:pt x="33" y="267"/>
                      </a:lnTo>
                      <a:lnTo>
                        <a:pt x="34" y="260"/>
                      </a:lnTo>
                      <a:lnTo>
                        <a:pt x="34" y="254"/>
                      </a:lnTo>
                      <a:lnTo>
                        <a:pt x="36" y="247"/>
                      </a:lnTo>
                      <a:lnTo>
                        <a:pt x="36" y="238"/>
                      </a:lnTo>
                      <a:lnTo>
                        <a:pt x="36" y="232"/>
                      </a:lnTo>
                      <a:lnTo>
                        <a:pt x="37" y="223"/>
                      </a:lnTo>
                      <a:lnTo>
                        <a:pt x="38" y="216"/>
                      </a:lnTo>
                      <a:lnTo>
                        <a:pt x="38" y="209"/>
                      </a:lnTo>
                      <a:lnTo>
                        <a:pt x="40" y="203"/>
                      </a:lnTo>
                      <a:lnTo>
                        <a:pt x="40" y="196"/>
                      </a:lnTo>
                      <a:lnTo>
                        <a:pt x="42" y="189"/>
                      </a:lnTo>
                      <a:lnTo>
                        <a:pt x="42" y="182"/>
                      </a:lnTo>
                      <a:lnTo>
                        <a:pt x="44" y="174"/>
                      </a:lnTo>
                      <a:lnTo>
                        <a:pt x="45" y="167"/>
                      </a:lnTo>
                      <a:lnTo>
                        <a:pt x="47" y="161"/>
                      </a:lnTo>
                      <a:lnTo>
                        <a:pt x="48" y="153"/>
                      </a:lnTo>
                      <a:lnTo>
                        <a:pt x="51" y="146"/>
                      </a:lnTo>
                      <a:lnTo>
                        <a:pt x="52" y="141"/>
                      </a:lnTo>
                      <a:lnTo>
                        <a:pt x="55" y="134"/>
                      </a:lnTo>
                      <a:lnTo>
                        <a:pt x="58" y="127"/>
                      </a:lnTo>
                      <a:lnTo>
                        <a:pt x="59" y="120"/>
                      </a:lnTo>
                      <a:lnTo>
                        <a:pt x="62" y="113"/>
                      </a:lnTo>
                      <a:lnTo>
                        <a:pt x="64" y="106"/>
                      </a:lnTo>
                      <a:lnTo>
                        <a:pt x="67" y="101"/>
                      </a:lnTo>
                      <a:lnTo>
                        <a:pt x="69" y="94"/>
                      </a:lnTo>
                      <a:lnTo>
                        <a:pt x="73" y="88"/>
                      </a:lnTo>
                      <a:lnTo>
                        <a:pt x="75" y="81"/>
                      </a:lnTo>
                      <a:lnTo>
                        <a:pt x="78" y="76"/>
                      </a:lnTo>
                      <a:lnTo>
                        <a:pt x="82" y="69"/>
                      </a:lnTo>
                      <a:lnTo>
                        <a:pt x="85" y="62"/>
                      </a:lnTo>
                      <a:lnTo>
                        <a:pt x="89" y="57"/>
                      </a:lnTo>
                      <a:lnTo>
                        <a:pt x="92" y="50"/>
                      </a:lnTo>
                      <a:lnTo>
                        <a:pt x="96" y="44"/>
                      </a:lnTo>
                      <a:lnTo>
                        <a:pt x="102" y="39"/>
                      </a:lnTo>
                      <a:lnTo>
                        <a:pt x="107" y="33"/>
                      </a:lnTo>
                      <a:lnTo>
                        <a:pt x="106" y="29"/>
                      </a:lnTo>
                      <a:lnTo>
                        <a:pt x="104" y="25"/>
                      </a:lnTo>
                      <a:lnTo>
                        <a:pt x="103" y="19"/>
                      </a:lnTo>
                      <a:lnTo>
                        <a:pt x="102" y="14"/>
                      </a:lnTo>
                      <a:lnTo>
                        <a:pt x="99" y="8"/>
                      </a:lnTo>
                      <a:lnTo>
                        <a:pt x="97" y="4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A6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23" name="Freeform 90">
                  <a:extLst>
                    <a:ext uri="{FF2B5EF4-FFF2-40B4-BE49-F238E27FC236}">
                      <a16:creationId xmlns:a16="http://schemas.microsoft.com/office/drawing/2014/main" id="{60330CA8-BBA2-476E-88AA-8C630921F4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5" y="2550"/>
                  <a:ext cx="211" cy="521"/>
                </a:xfrm>
                <a:custGeom>
                  <a:avLst/>
                  <a:gdLst>
                    <a:gd name="T0" fmla="*/ 0 w 211"/>
                    <a:gd name="T1" fmla="*/ 36 h 521"/>
                    <a:gd name="T2" fmla="*/ 4 w 211"/>
                    <a:gd name="T3" fmla="*/ 81 h 521"/>
                    <a:gd name="T4" fmla="*/ 8 w 211"/>
                    <a:gd name="T5" fmla="*/ 124 h 521"/>
                    <a:gd name="T6" fmla="*/ 15 w 211"/>
                    <a:gd name="T7" fmla="*/ 164 h 521"/>
                    <a:gd name="T8" fmla="*/ 24 w 211"/>
                    <a:gd name="T9" fmla="*/ 201 h 521"/>
                    <a:gd name="T10" fmla="*/ 33 w 211"/>
                    <a:gd name="T11" fmla="*/ 235 h 521"/>
                    <a:gd name="T12" fmla="*/ 43 w 211"/>
                    <a:gd name="T13" fmla="*/ 268 h 521"/>
                    <a:gd name="T14" fmla="*/ 54 w 211"/>
                    <a:gd name="T15" fmla="*/ 300 h 521"/>
                    <a:gd name="T16" fmla="*/ 65 w 211"/>
                    <a:gd name="T17" fmla="*/ 329 h 521"/>
                    <a:gd name="T18" fmla="*/ 77 w 211"/>
                    <a:gd name="T19" fmla="*/ 355 h 521"/>
                    <a:gd name="T20" fmla="*/ 88 w 211"/>
                    <a:gd name="T21" fmla="*/ 383 h 521"/>
                    <a:gd name="T22" fmla="*/ 101 w 211"/>
                    <a:gd name="T23" fmla="*/ 408 h 521"/>
                    <a:gd name="T24" fmla="*/ 113 w 211"/>
                    <a:gd name="T25" fmla="*/ 431 h 521"/>
                    <a:gd name="T26" fmla="*/ 125 w 211"/>
                    <a:gd name="T27" fmla="*/ 456 h 521"/>
                    <a:gd name="T28" fmla="*/ 136 w 211"/>
                    <a:gd name="T29" fmla="*/ 479 h 521"/>
                    <a:gd name="T30" fmla="*/ 149 w 211"/>
                    <a:gd name="T31" fmla="*/ 501 h 521"/>
                    <a:gd name="T32" fmla="*/ 208 w 211"/>
                    <a:gd name="T33" fmla="*/ 508 h 521"/>
                    <a:gd name="T34" fmla="*/ 202 w 211"/>
                    <a:gd name="T35" fmla="*/ 486 h 521"/>
                    <a:gd name="T36" fmla="*/ 198 w 211"/>
                    <a:gd name="T37" fmla="*/ 464 h 521"/>
                    <a:gd name="T38" fmla="*/ 195 w 211"/>
                    <a:gd name="T39" fmla="*/ 442 h 521"/>
                    <a:gd name="T40" fmla="*/ 191 w 211"/>
                    <a:gd name="T41" fmla="*/ 420 h 521"/>
                    <a:gd name="T42" fmla="*/ 189 w 211"/>
                    <a:gd name="T43" fmla="*/ 398 h 521"/>
                    <a:gd name="T44" fmla="*/ 184 w 211"/>
                    <a:gd name="T45" fmla="*/ 375 h 521"/>
                    <a:gd name="T46" fmla="*/ 182 w 211"/>
                    <a:gd name="T47" fmla="*/ 352 h 521"/>
                    <a:gd name="T48" fmla="*/ 178 w 211"/>
                    <a:gd name="T49" fmla="*/ 330 h 521"/>
                    <a:gd name="T50" fmla="*/ 172 w 211"/>
                    <a:gd name="T51" fmla="*/ 308 h 521"/>
                    <a:gd name="T52" fmla="*/ 167 w 211"/>
                    <a:gd name="T53" fmla="*/ 286 h 521"/>
                    <a:gd name="T54" fmla="*/ 161 w 211"/>
                    <a:gd name="T55" fmla="*/ 266 h 521"/>
                    <a:gd name="T56" fmla="*/ 154 w 211"/>
                    <a:gd name="T57" fmla="*/ 245 h 521"/>
                    <a:gd name="T58" fmla="*/ 146 w 211"/>
                    <a:gd name="T59" fmla="*/ 223 h 521"/>
                    <a:gd name="T60" fmla="*/ 138 w 211"/>
                    <a:gd name="T61" fmla="*/ 202 h 521"/>
                    <a:gd name="T62" fmla="*/ 128 w 211"/>
                    <a:gd name="T63" fmla="*/ 183 h 521"/>
                    <a:gd name="T64" fmla="*/ 110 w 211"/>
                    <a:gd name="T65" fmla="*/ 175 h 521"/>
                    <a:gd name="T66" fmla="*/ 102 w 211"/>
                    <a:gd name="T67" fmla="*/ 194 h 521"/>
                    <a:gd name="T68" fmla="*/ 110 w 211"/>
                    <a:gd name="T69" fmla="*/ 228 h 521"/>
                    <a:gd name="T70" fmla="*/ 118 w 211"/>
                    <a:gd name="T71" fmla="*/ 263 h 521"/>
                    <a:gd name="T72" fmla="*/ 128 w 211"/>
                    <a:gd name="T73" fmla="*/ 297 h 521"/>
                    <a:gd name="T74" fmla="*/ 138 w 211"/>
                    <a:gd name="T75" fmla="*/ 330 h 521"/>
                    <a:gd name="T76" fmla="*/ 145 w 211"/>
                    <a:gd name="T77" fmla="*/ 365 h 521"/>
                    <a:gd name="T78" fmla="*/ 151 w 211"/>
                    <a:gd name="T79" fmla="*/ 399 h 521"/>
                    <a:gd name="T80" fmla="*/ 156 w 211"/>
                    <a:gd name="T81" fmla="*/ 435 h 521"/>
                    <a:gd name="T82" fmla="*/ 151 w 211"/>
                    <a:gd name="T83" fmla="*/ 439 h 521"/>
                    <a:gd name="T84" fmla="*/ 139 w 211"/>
                    <a:gd name="T85" fmla="*/ 414 h 521"/>
                    <a:gd name="T86" fmla="*/ 129 w 211"/>
                    <a:gd name="T87" fmla="*/ 387 h 521"/>
                    <a:gd name="T88" fmla="*/ 117 w 211"/>
                    <a:gd name="T89" fmla="*/ 359 h 521"/>
                    <a:gd name="T90" fmla="*/ 106 w 211"/>
                    <a:gd name="T91" fmla="*/ 332 h 521"/>
                    <a:gd name="T92" fmla="*/ 94 w 211"/>
                    <a:gd name="T93" fmla="*/ 303 h 521"/>
                    <a:gd name="T94" fmla="*/ 83 w 211"/>
                    <a:gd name="T95" fmla="*/ 274 h 521"/>
                    <a:gd name="T96" fmla="*/ 72 w 211"/>
                    <a:gd name="T97" fmla="*/ 244 h 521"/>
                    <a:gd name="T98" fmla="*/ 61 w 211"/>
                    <a:gd name="T99" fmla="*/ 213 h 521"/>
                    <a:gd name="T100" fmla="*/ 50 w 211"/>
                    <a:gd name="T101" fmla="*/ 184 h 521"/>
                    <a:gd name="T102" fmla="*/ 39 w 211"/>
                    <a:gd name="T103" fmla="*/ 154 h 521"/>
                    <a:gd name="T104" fmla="*/ 29 w 211"/>
                    <a:gd name="T105" fmla="*/ 124 h 521"/>
                    <a:gd name="T106" fmla="*/ 21 w 211"/>
                    <a:gd name="T107" fmla="*/ 95 h 521"/>
                    <a:gd name="T108" fmla="*/ 13 w 211"/>
                    <a:gd name="T109" fmla="*/ 66 h 521"/>
                    <a:gd name="T110" fmla="*/ 7 w 211"/>
                    <a:gd name="T111" fmla="*/ 38 h 521"/>
                    <a:gd name="T112" fmla="*/ 2 w 211"/>
                    <a:gd name="T113" fmla="*/ 12 h 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11" h="521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3"/>
                      </a:lnTo>
                      <a:lnTo>
                        <a:pt x="0" y="36"/>
                      </a:lnTo>
                      <a:lnTo>
                        <a:pt x="2" y="47"/>
                      </a:lnTo>
                      <a:lnTo>
                        <a:pt x="2" y="58"/>
                      </a:lnTo>
                      <a:lnTo>
                        <a:pt x="3" y="69"/>
                      </a:lnTo>
                      <a:lnTo>
                        <a:pt x="4" y="81"/>
                      </a:lnTo>
                      <a:lnTo>
                        <a:pt x="6" y="92"/>
                      </a:lnTo>
                      <a:lnTo>
                        <a:pt x="7" y="103"/>
                      </a:lnTo>
                      <a:lnTo>
                        <a:pt x="8" y="113"/>
                      </a:lnTo>
                      <a:lnTo>
                        <a:pt x="8" y="124"/>
                      </a:lnTo>
                      <a:lnTo>
                        <a:pt x="11" y="135"/>
                      </a:lnTo>
                      <a:lnTo>
                        <a:pt x="13" y="144"/>
                      </a:lnTo>
                      <a:lnTo>
                        <a:pt x="14" y="154"/>
                      </a:lnTo>
                      <a:lnTo>
                        <a:pt x="15" y="164"/>
                      </a:lnTo>
                      <a:lnTo>
                        <a:pt x="18" y="173"/>
                      </a:lnTo>
                      <a:lnTo>
                        <a:pt x="19" y="182"/>
                      </a:lnTo>
                      <a:lnTo>
                        <a:pt x="21" y="193"/>
                      </a:lnTo>
                      <a:lnTo>
                        <a:pt x="24" y="201"/>
                      </a:lnTo>
                      <a:lnTo>
                        <a:pt x="25" y="211"/>
                      </a:lnTo>
                      <a:lnTo>
                        <a:pt x="28" y="219"/>
                      </a:lnTo>
                      <a:lnTo>
                        <a:pt x="30" y="227"/>
                      </a:lnTo>
                      <a:lnTo>
                        <a:pt x="33" y="235"/>
                      </a:lnTo>
                      <a:lnTo>
                        <a:pt x="36" y="245"/>
                      </a:lnTo>
                      <a:lnTo>
                        <a:pt x="37" y="252"/>
                      </a:lnTo>
                      <a:lnTo>
                        <a:pt x="40" y="260"/>
                      </a:lnTo>
                      <a:lnTo>
                        <a:pt x="43" y="268"/>
                      </a:lnTo>
                      <a:lnTo>
                        <a:pt x="46" y="277"/>
                      </a:lnTo>
                      <a:lnTo>
                        <a:pt x="48" y="285"/>
                      </a:lnTo>
                      <a:lnTo>
                        <a:pt x="51" y="293"/>
                      </a:lnTo>
                      <a:lnTo>
                        <a:pt x="54" y="300"/>
                      </a:lnTo>
                      <a:lnTo>
                        <a:pt x="57" y="308"/>
                      </a:lnTo>
                      <a:lnTo>
                        <a:pt x="59" y="315"/>
                      </a:lnTo>
                      <a:lnTo>
                        <a:pt x="62" y="322"/>
                      </a:lnTo>
                      <a:lnTo>
                        <a:pt x="65" y="329"/>
                      </a:lnTo>
                      <a:lnTo>
                        <a:pt x="68" y="336"/>
                      </a:lnTo>
                      <a:lnTo>
                        <a:pt x="70" y="343"/>
                      </a:lnTo>
                      <a:lnTo>
                        <a:pt x="73" y="350"/>
                      </a:lnTo>
                      <a:lnTo>
                        <a:pt x="77" y="355"/>
                      </a:lnTo>
                      <a:lnTo>
                        <a:pt x="80" y="364"/>
                      </a:lnTo>
                      <a:lnTo>
                        <a:pt x="83" y="369"/>
                      </a:lnTo>
                      <a:lnTo>
                        <a:pt x="85" y="376"/>
                      </a:lnTo>
                      <a:lnTo>
                        <a:pt x="88" y="383"/>
                      </a:lnTo>
                      <a:lnTo>
                        <a:pt x="92" y="390"/>
                      </a:lnTo>
                      <a:lnTo>
                        <a:pt x="94" y="395"/>
                      </a:lnTo>
                      <a:lnTo>
                        <a:pt x="98" y="402"/>
                      </a:lnTo>
                      <a:lnTo>
                        <a:pt x="101" y="408"/>
                      </a:lnTo>
                      <a:lnTo>
                        <a:pt x="105" y="414"/>
                      </a:lnTo>
                      <a:lnTo>
                        <a:pt x="106" y="420"/>
                      </a:lnTo>
                      <a:lnTo>
                        <a:pt x="110" y="427"/>
                      </a:lnTo>
                      <a:lnTo>
                        <a:pt x="113" y="431"/>
                      </a:lnTo>
                      <a:lnTo>
                        <a:pt x="116" y="438"/>
                      </a:lnTo>
                      <a:lnTo>
                        <a:pt x="118" y="443"/>
                      </a:lnTo>
                      <a:lnTo>
                        <a:pt x="121" y="450"/>
                      </a:lnTo>
                      <a:lnTo>
                        <a:pt x="125" y="456"/>
                      </a:lnTo>
                      <a:lnTo>
                        <a:pt x="128" y="463"/>
                      </a:lnTo>
                      <a:lnTo>
                        <a:pt x="131" y="467"/>
                      </a:lnTo>
                      <a:lnTo>
                        <a:pt x="134" y="472"/>
                      </a:lnTo>
                      <a:lnTo>
                        <a:pt x="136" y="479"/>
                      </a:lnTo>
                      <a:lnTo>
                        <a:pt x="139" y="485"/>
                      </a:lnTo>
                      <a:lnTo>
                        <a:pt x="142" y="490"/>
                      </a:lnTo>
                      <a:lnTo>
                        <a:pt x="146" y="496"/>
                      </a:lnTo>
                      <a:lnTo>
                        <a:pt x="149" y="501"/>
                      </a:lnTo>
                      <a:lnTo>
                        <a:pt x="153" y="508"/>
                      </a:lnTo>
                      <a:lnTo>
                        <a:pt x="211" y="521"/>
                      </a:lnTo>
                      <a:lnTo>
                        <a:pt x="208" y="515"/>
                      </a:lnTo>
                      <a:lnTo>
                        <a:pt x="208" y="508"/>
                      </a:lnTo>
                      <a:lnTo>
                        <a:pt x="207" y="503"/>
                      </a:lnTo>
                      <a:lnTo>
                        <a:pt x="205" y="499"/>
                      </a:lnTo>
                      <a:lnTo>
                        <a:pt x="204" y="492"/>
                      </a:lnTo>
                      <a:lnTo>
                        <a:pt x="202" y="486"/>
                      </a:lnTo>
                      <a:lnTo>
                        <a:pt x="201" y="481"/>
                      </a:lnTo>
                      <a:lnTo>
                        <a:pt x="201" y="475"/>
                      </a:lnTo>
                      <a:lnTo>
                        <a:pt x="200" y="470"/>
                      </a:lnTo>
                      <a:lnTo>
                        <a:pt x="198" y="464"/>
                      </a:lnTo>
                      <a:lnTo>
                        <a:pt x="198" y="459"/>
                      </a:lnTo>
                      <a:lnTo>
                        <a:pt x="197" y="453"/>
                      </a:lnTo>
                      <a:lnTo>
                        <a:pt x="195" y="448"/>
                      </a:lnTo>
                      <a:lnTo>
                        <a:pt x="195" y="442"/>
                      </a:lnTo>
                      <a:lnTo>
                        <a:pt x="194" y="437"/>
                      </a:lnTo>
                      <a:lnTo>
                        <a:pt x="194" y="431"/>
                      </a:lnTo>
                      <a:lnTo>
                        <a:pt x="193" y="426"/>
                      </a:lnTo>
                      <a:lnTo>
                        <a:pt x="191" y="420"/>
                      </a:lnTo>
                      <a:lnTo>
                        <a:pt x="191" y="414"/>
                      </a:lnTo>
                      <a:lnTo>
                        <a:pt x="190" y="409"/>
                      </a:lnTo>
                      <a:lnTo>
                        <a:pt x="189" y="403"/>
                      </a:lnTo>
                      <a:lnTo>
                        <a:pt x="189" y="398"/>
                      </a:lnTo>
                      <a:lnTo>
                        <a:pt x="187" y="391"/>
                      </a:lnTo>
                      <a:lnTo>
                        <a:pt x="187" y="387"/>
                      </a:lnTo>
                      <a:lnTo>
                        <a:pt x="186" y="380"/>
                      </a:lnTo>
                      <a:lnTo>
                        <a:pt x="184" y="375"/>
                      </a:lnTo>
                      <a:lnTo>
                        <a:pt x="183" y="369"/>
                      </a:lnTo>
                      <a:lnTo>
                        <a:pt x="183" y="364"/>
                      </a:lnTo>
                      <a:lnTo>
                        <a:pt x="182" y="358"/>
                      </a:lnTo>
                      <a:lnTo>
                        <a:pt x="182" y="352"/>
                      </a:lnTo>
                      <a:lnTo>
                        <a:pt x="179" y="347"/>
                      </a:lnTo>
                      <a:lnTo>
                        <a:pt x="179" y="343"/>
                      </a:lnTo>
                      <a:lnTo>
                        <a:pt x="178" y="337"/>
                      </a:lnTo>
                      <a:lnTo>
                        <a:pt x="178" y="330"/>
                      </a:lnTo>
                      <a:lnTo>
                        <a:pt x="175" y="325"/>
                      </a:lnTo>
                      <a:lnTo>
                        <a:pt x="175" y="321"/>
                      </a:lnTo>
                      <a:lnTo>
                        <a:pt x="173" y="314"/>
                      </a:lnTo>
                      <a:lnTo>
                        <a:pt x="172" y="308"/>
                      </a:lnTo>
                      <a:lnTo>
                        <a:pt x="171" y="303"/>
                      </a:lnTo>
                      <a:lnTo>
                        <a:pt x="169" y="297"/>
                      </a:lnTo>
                      <a:lnTo>
                        <a:pt x="168" y="292"/>
                      </a:lnTo>
                      <a:lnTo>
                        <a:pt x="167" y="286"/>
                      </a:lnTo>
                      <a:lnTo>
                        <a:pt x="164" y="281"/>
                      </a:lnTo>
                      <a:lnTo>
                        <a:pt x="164" y="277"/>
                      </a:lnTo>
                      <a:lnTo>
                        <a:pt x="162" y="270"/>
                      </a:lnTo>
                      <a:lnTo>
                        <a:pt x="161" y="266"/>
                      </a:lnTo>
                      <a:lnTo>
                        <a:pt x="158" y="260"/>
                      </a:lnTo>
                      <a:lnTo>
                        <a:pt x="158" y="256"/>
                      </a:lnTo>
                      <a:lnTo>
                        <a:pt x="156" y="249"/>
                      </a:lnTo>
                      <a:lnTo>
                        <a:pt x="154" y="245"/>
                      </a:lnTo>
                      <a:lnTo>
                        <a:pt x="151" y="238"/>
                      </a:lnTo>
                      <a:lnTo>
                        <a:pt x="150" y="234"/>
                      </a:lnTo>
                      <a:lnTo>
                        <a:pt x="147" y="228"/>
                      </a:lnTo>
                      <a:lnTo>
                        <a:pt x="146" y="223"/>
                      </a:lnTo>
                      <a:lnTo>
                        <a:pt x="143" y="217"/>
                      </a:lnTo>
                      <a:lnTo>
                        <a:pt x="142" y="213"/>
                      </a:lnTo>
                      <a:lnTo>
                        <a:pt x="139" y="208"/>
                      </a:lnTo>
                      <a:lnTo>
                        <a:pt x="138" y="202"/>
                      </a:lnTo>
                      <a:lnTo>
                        <a:pt x="135" y="198"/>
                      </a:lnTo>
                      <a:lnTo>
                        <a:pt x="134" y="193"/>
                      </a:lnTo>
                      <a:lnTo>
                        <a:pt x="131" y="189"/>
                      </a:lnTo>
                      <a:lnTo>
                        <a:pt x="128" y="183"/>
                      </a:lnTo>
                      <a:lnTo>
                        <a:pt x="125" y="178"/>
                      </a:lnTo>
                      <a:lnTo>
                        <a:pt x="123" y="173"/>
                      </a:lnTo>
                      <a:lnTo>
                        <a:pt x="117" y="173"/>
                      </a:lnTo>
                      <a:lnTo>
                        <a:pt x="110" y="175"/>
                      </a:lnTo>
                      <a:lnTo>
                        <a:pt x="105" y="176"/>
                      </a:lnTo>
                      <a:lnTo>
                        <a:pt x="99" y="178"/>
                      </a:lnTo>
                      <a:lnTo>
                        <a:pt x="101" y="186"/>
                      </a:lnTo>
                      <a:lnTo>
                        <a:pt x="102" y="194"/>
                      </a:lnTo>
                      <a:lnTo>
                        <a:pt x="103" y="202"/>
                      </a:lnTo>
                      <a:lnTo>
                        <a:pt x="106" y="212"/>
                      </a:lnTo>
                      <a:lnTo>
                        <a:pt x="107" y="220"/>
                      </a:lnTo>
                      <a:lnTo>
                        <a:pt x="110" y="228"/>
                      </a:lnTo>
                      <a:lnTo>
                        <a:pt x="113" y="237"/>
                      </a:lnTo>
                      <a:lnTo>
                        <a:pt x="114" y="246"/>
                      </a:lnTo>
                      <a:lnTo>
                        <a:pt x="117" y="253"/>
                      </a:lnTo>
                      <a:lnTo>
                        <a:pt x="118" y="263"/>
                      </a:lnTo>
                      <a:lnTo>
                        <a:pt x="121" y="271"/>
                      </a:lnTo>
                      <a:lnTo>
                        <a:pt x="124" y="281"/>
                      </a:lnTo>
                      <a:lnTo>
                        <a:pt x="125" y="288"/>
                      </a:lnTo>
                      <a:lnTo>
                        <a:pt x="128" y="297"/>
                      </a:lnTo>
                      <a:lnTo>
                        <a:pt x="131" y="306"/>
                      </a:lnTo>
                      <a:lnTo>
                        <a:pt x="134" y="314"/>
                      </a:lnTo>
                      <a:lnTo>
                        <a:pt x="135" y="322"/>
                      </a:lnTo>
                      <a:lnTo>
                        <a:pt x="138" y="330"/>
                      </a:lnTo>
                      <a:lnTo>
                        <a:pt x="139" y="339"/>
                      </a:lnTo>
                      <a:lnTo>
                        <a:pt x="142" y="348"/>
                      </a:lnTo>
                      <a:lnTo>
                        <a:pt x="143" y="355"/>
                      </a:lnTo>
                      <a:lnTo>
                        <a:pt x="145" y="365"/>
                      </a:lnTo>
                      <a:lnTo>
                        <a:pt x="146" y="373"/>
                      </a:lnTo>
                      <a:lnTo>
                        <a:pt x="149" y="383"/>
                      </a:lnTo>
                      <a:lnTo>
                        <a:pt x="150" y="391"/>
                      </a:lnTo>
                      <a:lnTo>
                        <a:pt x="151" y="399"/>
                      </a:lnTo>
                      <a:lnTo>
                        <a:pt x="153" y="408"/>
                      </a:lnTo>
                      <a:lnTo>
                        <a:pt x="154" y="417"/>
                      </a:lnTo>
                      <a:lnTo>
                        <a:pt x="154" y="426"/>
                      </a:lnTo>
                      <a:lnTo>
                        <a:pt x="156" y="435"/>
                      </a:lnTo>
                      <a:lnTo>
                        <a:pt x="156" y="443"/>
                      </a:lnTo>
                      <a:lnTo>
                        <a:pt x="157" y="452"/>
                      </a:lnTo>
                      <a:lnTo>
                        <a:pt x="154" y="445"/>
                      </a:lnTo>
                      <a:lnTo>
                        <a:pt x="151" y="439"/>
                      </a:lnTo>
                      <a:lnTo>
                        <a:pt x="147" y="434"/>
                      </a:lnTo>
                      <a:lnTo>
                        <a:pt x="146" y="427"/>
                      </a:lnTo>
                      <a:lnTo>
                        <a:pt x="142" y="420"/>
                      </a:lnTo>
                      <a:lnTo>
                        <a:pt x="139" y="414"/>
                      </a:lnTo>
                      <a:lnTo>
                        <a:pt x="138" y="408"/>
                      </a:lnTo>
                      <a:lnTo>
                        <a:pt x="135" y="402"/>
                      </a:lnTo>
                      <a:lnTo>
                        <a:pt x="131" y="394"/>
                      </a:lnTo>
                      <a:lnTo>
                        <a:pt x="129" y="387"/>
                      </a:lnTo>
                      <a:lnTo>
                        <a:pt x="125" y="380"/>
                      </a:lnTo>
                      <a:lnTo>
                        <a:pt x="123" y="375"/>
                      </a:lnTo>
                      <a:lnTo>
                        <a:pt x="120" y="366"/>
                      </a:lnTo>
                      <a:lnTo>
                        <a:pt x="117" y="359"/>
                      </a:lnTo>
                      <a:lnTo>
                        <a:pt x="114" y="354"/>
                      </a:lnTo>
                      <a:lnTo>
                        <a:pt x="113" y="347"/>
                      </a:lnTo>
                      <a:lnTo>
                        <a:pt x="109" y="339"/>
                      </a:lnTo>
                      <a:lnTo>
                        <a:pt x="106" y="332"/>
                      </a:lnTo>
                      <a:lnTo>
                        <a:pt x="102" y="324"/>
                      </a:lnTo>
                      <a:lnTo>
                        <a:pt x="101" y="318"/>
                      </a:lnTo>
                      <a:lnTo>
                        <a:pt x="96" y="310"/>
                      </a:lnTo>
                      <a:lnTo>
                        <a:pt x="94" y="303"/>
                      </a:lnTo>
                      <a:lnTo>
                        <a:pt x="91" y="295"/>
                      </a:lnTo>
                      <a:lnTo>
                        <a:pt x="88" y="289"/>
                      </a:lnTo>
                      <a:lnTo>
                        <a:pt x="85" y="281"/>
                      </a:lnTo>
                      <a:lnTo>
                        <a:pt x="83" y="274"/>
                      </a:lnTo>
                      <a:lnTo>
                        <a:pt x="80" y="266"/>
                      </a:lnTo>
                      <a:lnTo>
                        <a:pt x="77" y="259"/>
                      </a:lnTo>
                      <a:lnTo>
                        <a:pt x="73" y="251"/>
                      </a:lnTo>
                      <a:lnTo>
                        <a:pt x="72" y="244"/>
                      </a:lnTo>
                      <a:lnTo>
                        <a:pt x="69" y="237"/>
                      </a:lnTo>
                      <a:lnTo>
                        <a:pt x="66" y="230"/>
                      </a:lnTo>
                      <a:lnTo>
                        <a:pt x="62" y="222"/>
                      </a:lnTo>
                      <a:lnTo>
                        <a:pt x="61" y="213"/>
                      </a:lnTo>
                      <a:lnTo>
                        <a:pt x="57" y="206"/>
                      </a:lnTo>
                      <a:lnTo>
                        <a:pt x="54" y="200"/>
                      </a:lnTo>
                      <a:lnTo>
                        <a:pt x="52" y="191"/>
                      </a:lnTo>
                      <a:lnTo>
                        <a:pt x="50" y="184"/>
                      </a:lnTo>
                      <a:lnTo>
                        <a:pt x="47" y="176"/>
                      </a:lnTo>
                      <a:lnTo>
                        <a:pt x="44" y="169"/>
                      </a:lnTo>
                      <a:lnTo>
                        <a:pt x="41" y="161"/>
                      </a:lnTo>
                      <a:lnTo>
                        <a:pt x="39" y="154"/>
                      </a:lnTo>
                      <a:lnTo>
                        <a:pt x="36" y="146"/>
                      </a:lnTo>
                      <a:lnTo>
                        <a:pt x="33" y="139"/>
                      </a:lnTo>
                      <a:lnTo>
                        <a:pt x="32" y="132"/>
                      </a:lnTo>
                      <a:lnTo>
                        <a:pt x="29" y="124"/>
                      </a:lnTo>
                      <a:lnTo>
                        <a:pt x="28" y="117"/>
                      </a:lnTo>
                      <a:lnTo>
                        <a:pt x="25" y="110"/>
                      </a:lnTo>
                      <a:lnTo>
                        <a:pt x="24" y="103"/>
                      </a:lnTo>
                      <a:lnTo>
                        <a:pt x="21" y="95"/>
                      </a:lnTo>
                      <a:lnTo>
                        <a:pt x="18" y="88"/>
                      </a:lnTo>
                      <a:lnTo>
                        <a:pt x="17" y="80"/>
                      </a:lnTo>
                      <a:lnTo>
                        <a:pt x="14" y="73"/>
                      </a:lnTo>
                      <a:lnTo>
                        <a:pt x="13" y="66"/>
                      </a:lnTo>
                      <a:lnTo>
                        <a:pt x="11" y="59"/>
                      </a:lnTo>
                      <a:lnTo>
                        <a:pt x="10" y="52"/>
                      </a:lnTo>
                      <a:lnTo>
                        <a:pt x="7" y="45"/>
                      </a:lnTo>
                      <a:lnTo>
                        <a:pt x="7" y="38"/>
                      </a:lnTo>
                      <a:lnTo>
                        <a:pt x="4" y="31"/>
                      </a:lnTo>
                      <a:lnTo>
                        <a:pt x="4" y="25"/>
                      </a:lnTo>
                      <a:lnTo>
                        <a:pt x="2" y="18"/>
                      </a:lnTo>
                      <a:lnTo>
                        <a:pt x="2" y="12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6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24" name="Freeform 91">
                  <a:extLst>
                    <a:ext uri="{FF2B5EF4-FFF2-40B4-BE49-F238E27FC236}">
                      <a16:creationId xmlns:a16="http://schemas.microsoft.com/office/drawing/2014/main" id="{8A1648E3-18AE-4E5C-A80D-CEEEFAAE8E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004"/>
                  <a:ext cx="125" cy="225"/>
                </a:xfrm>
                <a:custGeom>
                  <a:avLst/>
                  <a:gdLst>
                    <a:gd name="T0" fmla="*/ 117 w 125"/>
                    <a:gd name="T1" fmla="*/ 116 h 225"/>
                    <a:gd name="T2" fmla="*/ 103 w 125"/>
                    <a:gd name="T3" fmla="*/ 108 h 225"/>
                    <a:gd name="T4" fmla="*/ 90 w 125"/>
                    <a:gd name="T5" fmla="*/ 99 h 225"/>
                    <a:gd name="T6" fmla="*/ 80 w 125"/>
                    <a:gd name="T7" fmla="*/ 88 h 225"/>
                    <a:gd name="T8" fmla="*/ 72 w 125"/>
                    <a:gd name="T9" fmla="*/ 79 h 225"/>
                    <a:gd name="T10" fmla="*/ 65 w 125"/>
                    <a:gd name="T11" fmla="*/ 68 h 225"/>
                    <a:gd name="T12" fmla="*/ 59 w 125"/>
                    <a:gd name="T13" fmla="*/ 57 h 225"/>
                    <a:gd name="T14" fmla="*/ 58 w 125"/>
                    <a:gd name="T15" fmla="*/ 46 h 225"/>
                    <a:gd name="T16" fmla="*/ 51 w 125"/>
                    <a:gd name="T17" fmla="*/ 35 h 225"/>
                    <a:gd name="T18" fmla="*/ 36 w 125"/>
                    <a:gd name="T19" fmla="*/ 25 h 225"/>
                    <a:gd name="T20" fmla="*/ 21 w 125"/>
                    <a:gd name="T21" fmla="*/ 15 h 225"/>
                    <a:gd name="T22" fmla="*/ 7 w 125"/>
                    <a:gd name="T23" fmla="*/ 6 h 225"/>
                    <a:gd name="T24" fmla="*/ 2 w 125"/>
                    <a:gd name="T25" fmla="*/ 7 h 225"/>
                    <a:gd name="T26" fmla="*/ 3 w 125"/>
                    <a:gd name="T27" fmla="*/ 19 h 225"/>
                    <a:gd name="T28" fmla="*/ 4 w 125"/>
                    <a:gd name="T29" fmla="*/ 35 h 225"/>
                    <a:gd name="T30" fmla="*/ 4 w 125"/>
                    <a:gd name="T31" fmla="*/ 47 h 225"/>
                    <a:gd name="T32" fmla="*/ 6 w 125"/>
                    <a:gd name="T33" fmla="*/ 61 h 225"/>
                    <a:gd name="T34" fmla="*/ 6 w 125"/>
                    <a:gd name="T35" fmla="*/ 76 h 225"/>
                    <a:gd name="T36" fmla="*/ 4 w 125"/>
                    <a:gd name="T37" fmla="*/ 90 h 225"/>
                    <a:gd name="T38" fmla="*/ 4 w 125"/>
                    <a:gd name="T39" fmla="*/ 104 h 225"/>
                    <a:gd name="T40" fmla="*/ 4 w 125"/>
                    <a:gd name="T41" fmla="*/ 117 h 225"/>
                    <a:gd name="T42" fmla="*/ 3 w 125"/>
                    <a:gd name="T43" fmla="*/ 131 h 225"/>
                    <a:gd name="T44" fmla="*/ 3 w 125"/>
                    <a:gd name="T45" fmla="*/ 145 h 225"/>
                    <a:gd name="T46" fmla="*/ 3 w 125"/>
                    <a:gd name="T47" fmla="*/ 160 h 225"/>
                    <a:gd name="T48" fmla="*/ 2 w 125"/>
                    <a:gd name="T49" fmla="*/ 174 h 225"/>
                    <a:gd name="T50" fmla="*/ 2 w 125"/>
                    <a:gd name="T51" fmla="*/ 188 h 225"/>
                    <a:gd name="T52" fmla="*/ 2 w 125"/>
                    <a:gd name="T53" fmla="*/ 201 h 225"/>
                    <a:gd name="T54" fmla="*/ 2 w 125"/>
                    <a:gd name="T55" fmla="*/ 217 h 225"/>
                    <a:gd name="T56" fmla="*/ 9 w 125"/>
                    <a:gd name="T57" fmla="*/ 225 h 225"/>
                    <a:gd name="T58" fmla="*/ 21 w 125"/>
                    <a:gd name="T59" fmla="*/ 225 h 225"/>
                    <a:gd name="T60" fmla="*/ 36 w 125"/>
                    <a:gd name="T61" fmla="*/ 225 h 225"/>
                    <a:gd name="T62" fmla="*/ 48 w 125"/>
                    <a:gd name="T63" fmla="*/ 223 h 225"/>
                    <a:gd name="T64" fmla="*/ 54 w 125"/>
                    <a:gd name="T65" fmla="*/ 218 h 225"/>
                    <a:gd name="T66" fmla="*/ 53 w 125"/>
                    <a:gd name="T67" fmla="*/ 207 h 225"/>
                    <a:gd name="T68" fmla="*/ 53 w 125"/>
                    <a:gd name="T69" fmla="*/ 194 h 225"/>
                    <a:gd name="T70" fmla="*/ 58 w 125"/>
                    <a:gd name="T71" fmla="*/ 179 h 225"/>
                    <a:gd name="T72" fmla="*/ 65 w 125"/>
                    <a:gd name="T73" fmla="*/ 166 h 225"/>
                    <a:gd name="T74" fmla="*/ 76 w 125"/>
                    <a:gd name="T75" fmla="*/ 153 h 225"/>
                    <a:gd name="T76" fmla="*/ 88 w 125"/>
                    <a:gd name="T77" fmla="*/ 142 h 225"/>
                    <a:gd name="T78" fmla="*/ 102 w 125"/>
                    <a:gd name="T79" fmla="*/ 132 h 225"/>
                    <a:gd name="T80" fmla="*/ 117 w 125"/>
                    <a:gd name="T81" fmla="*/ 124 h 225"/>
                    <a:gd name="T82" fmla="*/ 125 w 125"/>
                    <a:gd name="T83" fmla="*/ 121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25" h="225">
                      <a:moveTo>
                        <a:pt x="125" y="121"/>
                      </a:moveTo>
                      <a:lnTo>
                        <a:pt x="117" y="116"/>
                      </a:lnTo>
                      <a:lnTo>
                        <a:pt x="110" y="112"/>
                      </a:lnTo>
                      <a:lnTo>
                        <a:pt x="103" y="108"/>
                      </a:lnTo>
                      <a:lnTo>
                        <a:pt x="97" y="104"/>
                      </a:lnTo>
                      <a:lnTo>
                        <a:pt x="90" y="99"/>
                      </a:lnTo>
                      <a:lnTo>
                        <a:pt x="86" y="94"/>
                      </a:lnTo>
                      <a:lnTo>
                        <a:pt x="80" y="88"/>
                      </a:lnTo>
                      <a:lnTo>
                        <a:pt x="76" y="84"/>
                      </a:lnTo>
                      <a:lnTo>
                        <a:pt x="72" y="79"/>
                      </a:lnTo>
                      <a:lnTo>
                        <a:pt x="68" y="73"/>
                      </a:lnTo>
                      <a:lnTo>
                        <a:pt x="65" y="68"/>
                      </a:lnTo>
                      <a:lnTo>
                        <a:pt x="62" y="64"/>
                      </a:lnTo>
                      <a:lnTo>
                        <a:pt x="59" y="57"/>
                      </a:lnTo>
                      <a:lnTo>
                        <a:pt x="59" y="51"/>
                      </a:lnTo>
                      <a:lnTo>
                        <a:pt x="58" y="46"/>
                      </a:lnTo>
                      <a:lnTo>
                        <a:pt x="59" y="40"/>
                      </a:lnTo>
                      <a:lnTo>
                        <a:pt x="51" y="35"/>
                      </a:lnTo>
                      <a:lnTo>
                        <a:pt x="44" y="29"/>
                      </a:lnTo>
                      <a:lnTo>
                        <a:pt x="36" y="25"/>
                      </a:lnTo>
                      <a:lnTo>
                        <a:pt x="29" y="21"/>
                      </a:lnTo>
                      <a:lnTo>
                        <a:pt x="21" y="15"/>
                      </a:lnTo>
                      <a:lnTo>
                        <a:pt x="14" y="11"/>
                      </a:lnTo>
                      <a:lnTo>
                        <a:pt x="7" y="6"/>
                      </a:lnTo>
                      <a:lnTo>
                        <a:pt x="0" y="0"/>
                      </a:lnTo>
                      <a:lnTo>
                        <a:pt x="2" y="7"/>
                      </a:lnTo>
                      <a:lnTo>
                        <a:pt x="3" y="13"/>
                      </a:lnTo>
                      <a:lnTo>
                        <a:pt x="3" y="19"/>
                      </a:lnTo>
                      <a:lnTo>
                        <a:pt x="4" y="28"/>
                      </a:lnTo>
                      <a:lnTo>
                        <a:pt x="4" y="35"/>
                      </a:lnTo>
                      <a:lnTo>
                        <a:pt x="4" y="40"/>
                      </a:lnTo>
                      <a:lnTo>
                        <a:pt x="4" y="47"/>
                      </a:lnTo>
                      <a:lnTo>
                        <a:pt x="6" y="55"/>
                      </a:lnTo>
                      <a:lnTo>
                        <a:pt x="6" y="61"/>
                      </a:lnTo>
                      <a:lnTo>
                        <a:pt x="6" y="68"/>
                      </a:lnTo>
                      <a:lnTo>
                        <a:pt x="6" y="76"/>
                      </a:lnTo>
                      <a:lnTo>
                        <a:pt x="6" y="83"/>
                      </a:lnTo>
                      <a:lnTo>
                        <a:pt x="4" y="90"/>
                      </a:lnTo>
                      <a:lnTo>
                        <a:pt x="4" y="97"/>
                      </a:lnTo>
                      <a:lnTo>
                        <a:pt x="4" y="104"/>
                      </a:lnTo>
                      <a:lnTo>
                        <a:pt x="4" y="112"/>
                      </a:lnTo>
                      <a:lnTo>
                        <a:pt x="4" y="117"/>
                      </a:lnTo>
                      <a:lnTo>
                        <a:pt x="3" y="124"/>
                      </a:lnTo>
                      <a:lnTo>
                        <a:pt x="3" y="131"/>
                      </a:lnTo>
                      <a:lnTo>
                        <a:pt x="3" y="138"/>
                      </a:lnTo>
                      <a:lnTo>
                        <a:pt x="3" y="145"/>
                      </a:lnTo>
                      <a:lnTo>
                        <a:pt x="3" y="153"/>
                      </a:lnTo>
                      <a:lnTo>
                        <a:pt x="3" y="160"/>
                      </a:lnTo>
                      <a:lnTo>
                        <a:pt x="3" y="167"/>
                      </a:lnTo>
                      <a:lnTo>
                        <a:pt x="2" y="174"/>
                      </a:lnTo>
                      <a:lnTo>
                        <a:pt x="2" y="181"/>
                      </a:lnTo>
                      <a:lnTo>
                        <a:pt x="2" y="188"/>
                      </a:lnTo>
                      <a:lnTo>
                        <a:pt x="2" y="194"/>
                      </a:lnTo>
                      <a:lnTo>
                        <a:pt x="2" y="201"/>
                      </a:lnTo>
                      <a:lnTo>
                        <a:pt x="2" y="210"/>
                      </a:lnTo>
                      <a:lnTo>
                        <a:pt x="2" y="217"/>
                      </a:lnTo>
                      <a:lnTo>
                        <a:pt x="3" y="225"/>
                      </a:lnTo>
                      <a:lnTo>
                        <a:pt x="9" y="225"/>
                      </a:lnTo>
                      <a:lnTo>
                        <a:pt x="15" y="225"/>
                      </a:lnTo>
                      <a:lnTo>
                        <a:pt x="21" y="225"/>
                      </a:lnTo>
                      <a:lnTo>
                        <a:pt x="29" y="225"/>
                      </a:lnTo>
                      <a:lnTo>
                        <a:pt x="36" y="225"/>
                      </a:lnTo>
                      <a:lnTo>
                        <a:pt x="43" y="225"/>
                      </a:lnTo>
                      <a:lnTo>
                        <a:pt x="48" y="223"/>
                      </a:lnTo>
                      <a:lnTo>
                        <a:pt x="55" y="222"/>
                      </a:lnTo>
                      <a:lnTo>
                        <a:pt x="54" y="218"/>
                      </a:lnTo>
                      <a:lnTo>
                        <a:pt x="53" y="212"/>
                      </a:lnTo>
                      <a:lnTo>
                        <a:pt x="53" y="207"/>
                      </a:lnTo>
                      <a:lnTo>
                        <a:pt x="53" y="204"/>
                      </a:lnTo>
                      <a:lnTo>
                        <a:pt x="53" y="194"/>
                      </a:lnTo>
                      <a:lnTo>
                        <a:pt x="55" y="186"/>
                      </a:lnTo>
                      <a:lnTo>
                        <a:pt x="58" y="179"/>
                      </a:lnTo>
                      <a:lnTo>
                        <a:pt x="61" y="172"/>
                      </a:lnTo>
                      <a:lnTo>
                        <a:pt x="65" y="166"/>
                      </a:lnTo>
                      <a:lnTo>
                        <a:pt x="72" y="160"/>
                      </a:lnTo>
                      <a:lnTo>
                        <a:pt x="76" y="153"/>
                      </a:lnTo>
                      <a:lnTo>
                        <a:pt x="81" y="148"/>
                      </a:lnTo>
                      <a:lnTo>
                        <a:pt x="88" y="142"/>
                      </a:lnTo>
                      <a:lnTo>
                        <a:pt x="95" y="137"/>
                      </a:lnTo>
                      <a:lnTo>
                        <a:pt x="102" y="132"/>
                      </a:lnTo>
                      <a:lnTo>
                        <a:pt x="110" y="128"/>
                      </a:lnTo>
                      <a:lnTo>
                        <a:pt x="117" y="124"/>
                      </a:lnTo>
                      <a:lnTo>
                        <a:pt x="125" y="121"/>
                      </a:lnTo>
                      <a:lnTo>
                        <a:pt x="125" y="121"/>
                      </a:lnTo>
                      <a:close/>
                    </a:path>
                  </a:pathLst>
                </a:custGeom>
                <a:solidFill>
                  <a:srgbClr val="A6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25" name="Freeform 92">
                  <a:extLst>
                    <a:ext uri="{FF2B5EF4-FFF2-40B4-BE49-F238E27FC236}">
                      <a16:creationId xmlns:a16="http://schemas.microsoft.com/office/drawing/2014/main" id="{881D222A-87DD-4692-83BE-F7BD1A8A82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6" y="1510"/>
                  <a:ext cx="746" cy="1410"/>
                </a:xfrm>
                <a:custGeom>
                  <a:avLst/>
                  <a:gdLst>
                    <a:gd name="T0" fmla="*/ 58 w 746"/>
                    <a:gd name="T1" fmla="*/ 63 h 1410"/>
                    <a:gd name="T2" fmla="*/ 65 w 746"/>
                    <a:gd name="T3" fmla="*/ 155 h 1410"/>
                    <a:gd name="T4" fmla="*/ 62 w 746"/>
                    <a:gd name="T5" fmla="*/ 253 h 1410"/>
                    <a:gd name="T6" fmla="*/ 58 w 746"/>
                    <a:gd name="T7" fmla="*/ 350 h 1410"/>
                    <a:gd name="T8" fmla="*/ 59 w 746"/>
                    <a:gd name="T9" fmla="*/ 436 h 1410"/>
                    <a:gd name="T10" fmla="*/ 146 w 746"/>
                    <a:gd name="T11" fmla="*/ 513 h 1410"/>
                    <a:gd name="T12" fmla="*/ 221 w 746"/>
                    <a:gd name="T13" fmla="*/ 581 h 1410"/>
                    <a:gd name="T14" fmla="*/ 303 w 746"/>
                    <a:gd name="T15" fmla="*/ 625 h 1410"/>
                    <a:gd name="T16" fmla="*/ 381 w 746"/>
                    <a:gd name="T17" fmla="*/ 647 h 1410"/>
                    <a:gd name="T18" fmla="*/ 422 w 746"/>
                    <a:gd name="T19" fmla="*/ 618 h 1410"/>
                    <a:gd name="T20" fmla="*/ 480 w 746"/>
                    <a:gd name="T21" fmla="*/ 566 h 1410"/>
                    <a:gd name="T22" fmla="*/ 512 w 746"/>
                    <a:gd name="T23" fmla="*/ 622 h 1410"/>
                    <a:gd name="T24" fmla="*/ 512 w 746"/>
                    <a:gd name="T25" fmla="*/ 676 h 1410"/>
                    <a:gd name="T26" fmla="*/ 598 w 746"/>
                    <a:gd name="T27" fmla="*/ 709 h 1410"/>
                    <a:gd name="T28" fmla="*/ 608 w 746"/>
                    <a:gd name="T29" fmla="*/ 770 h 1410"/>
                    <a:gd name="T30" fmla="*/ 629 w 746"/>
                    <a:gd name="T31" fmla="*/ 868 h 1410"/>
                    <a:gd name="T32" fmla="*/ 669 w 746"/>
                    <a:gd name="T33" fmla="*/ 961 h 1410"/>
                    <a:gd name="T34" fmla="*/ 722 w 746"/>
                    <a:gd name="T35" fmla="*/ 1014 h 1410"/>
                    <a:gd name="T36" fmla="*/ 730 w 746"/>
                    <a:gd name="T37" fmla="*/ 1073 h 1410"/>
                    <a:gd name="T38" fmla="*/ 674 w 746"/>
                    <a:gd name="T39" fmla="*/ 1062 h 1410"/>
                    <a:gd name="T40" fmla="*/ 598 w 746"/>
                    <a:gd name="T41" fmla="*/ 987 h 1410"/>
                    <a:gd name="T42" fmla="*/ 558 w 746"/>
                    <a:gd name="T43" fmla="*/ 954 h 1410"/>
                    <a:gd name="T44" fmla="*/ 560 w 746"/>
                    <a:gd name="T45" fmla="*/ 1027 h 1410"/>
                    <a:gd name="T46" fmla="*/ 564 w 746"/>
                    <a:gd name="T47" fmla="*/ 1128 h 1410"/>
                    <a:gd name="T48" fmla="*/ 567 w 746"/>
                    <a:gd name="T49" fmla="*/ 1230 h 1410"/>
                    <a:gd name="T50" fmla="*/ 572 w 746"/>
                    <a:gd name="T51" fmla="*/ 1317 h 1410"/>
                    <a:gd name="T52" fmla="*/ 560 w 746"/>
                    <a:gd name="T53" fmla="*/ 1383 h 1410"/>
                    <a:gd name="T54" fmla="*/ 543 w 746"/>
                    <a:gd name="T55" fmla="*/ 1346 h 1410"/>
                    <a:gd name="T56" fmla="*/ 535 w 746"/>
                    <a:gd name="T57" fmla="*/ 1224 h 1410"/>
                    <a:gd name="T58" fmla="*/ 534 w 746"/>
                    <a:gd name="T59" fmla="*/ 1099 h 1410"/>
                    <a:gd name="T60" fmla="*/ 534 w 746"/>
                    <a:gd name="T61" fmla="*/ 986 h 1410"/>
                    <a:gd name="T62" fmla="*/ 536 w 746"/>
                    <a:gd name="T63" fmla="*/ 901 h 1410"/>
                    <a:gd name="T64" fmla="*/ 575 w 746"/>
                    <a:gd name="T65" fmla="*/ 902 h 1410"/>
                    <a:gd name="T66" fmla="*/ 615 w 746"/>
                    <a:gd name="T67" fmla="*/ 978 h 1410"/>
                    <a:gd name="T68" fmla="*/ 680 w 746"/>
                    <a:gd name="T69" fmla="*/ 1026 h 1410"/>
                    <a:gd name="T70" fmla="*/ 638 w 746"/>
                    <a:gd name="T71" fmla="*/ 947 h 1410"/>
                    <a:gd name="T72" fmla="*/ 612 w 746"/>
                    <a:gd name="T73" fmla="*/ 888 h 1410"/>
                    <a:gd name="T74" fmla="*/ 593 w 746"/>
                    <a:gd name="T75" fmla="*/ 828 h 1410"/>
                    <a:gd name="T76" fmla="*/ 576 w 746"/>
                    <a:gd name="T77" fmla="*/ 764 h 1410"/>
                    <a:gd name="T78" fmla="*/ 534 w 746"/>
                    <a:gd name="T79" fmla="*/ 716 h 1410"/>
                    <a:gd name="T80" fmla="*/ 465 w 746"/>
                    <a:gd name="T81" fmla="*/ 660 h 1410"/>
                    <a:gd name="T82" fmla="*/ 448 w 746"/>
                    <a:gd name="T83" fmla="*/ 679 h 1410"/>
                    <a:gd name="T84" fmla="*/ 343 w 746"/>
                    <a:gd name="T85" fmla="*/ 664 h 1410"/>
                    <a:gd name="T86" fmla="*/ 233 w 746"/>
                    <a:gd name="T87" fmla="*/ 636 h 1410"/>
                    <a:gd name="T88" fmla="*/ 177 w 746"/>
                    <a:gd name="T89" fmla="*/ 657 h 1410"/>
                    <a:gd name="T90" fmla="*/ 274 w 746"/>
                    <a:gd name="T91" fmla="*/ 686 h 1410"/>
                    <a:gd name="T92" fmla="*/ 345 w 746"/>
                    <a:gd name="T93" fmla="*/ 715 h 1410"/>
                    <a:gd name="T94" fmla="*/ 396 w 746"/>
                    <a:gd name="T95" fmla="*/ 753 h 1410"/>
                    <a:gd name="T96" fmla="*/ 420 w 746"/>
                    <a:gd name="T97" fmla="*/ 850 h 1410"/>
                    <a:gd name="T98" fmla="*/ 422 w 746"/>
                    <a:gd name="T99" fmla="*/ 935 h 1410"/>
                    <a:gd name="T100" fmla="*/ 385 w 746"/>
                    <a:gd name="T101" fmla="*/ 992 h 1410"/>
                    <a:gd name="T102" fmla="*/ 392 w 746"/>
                    <a:gd name="T103" fmla="*/ 909 h 1410"/>
                    <a:gd name="T104" fmla="*/ 373 w 746"/>
                    <a:gd name="T105" fmla="*/ 821 h 1410"/>
                    <a:gd name="T106" fmla="*/ 349 w 746"/>
                    <a:gd name="T107" fmla="*/ 739 h 1410"/>
                    <a:gd name="T108" fmla="*/ 275 w 746"/>
                    <a:gd name="T109" fmla="*/ 706 h 1410"/>
                    <a:gd name="T110" fmla="*/ 194 w 746"/>
                    <a:gd name="T111" fmla="*/ 682 h 1410"/>
                    <a:gd name="T112" fmla="*/ 142 w 746"/>
                    <a:gd name="T113" fmla="*/ 665 h 1410"/>
                    <a:gd name="T114" fmla="*/ 39 w 746"/>
                    <a:gd name="T115" fmla="*/ 737 h 1410"/>
                    <a:gd name="T116" fmla="*/ 30 w 746"/>
                    <a:gd name="T117" fmla="*/ 628 h 1410"/>
                    <a:gd name="T118" fmla="*/ 19 w 746"/>
                    <a:gd name="T119" fmla="*/ 429 h 1410"/>
                    <a:gd name="T120" fmla="*/ 6 w 746"/>
                    <a:gd name="T121" fmla="*/ 210 h 1410"/>
                    <a:gd name="T122" fmla="*/ 0 w 746"/>
                    <a:gd name="T123" fmla="*/ 49 h 1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746" h="1410">
                      <a:moveTo>
                        <a:pt x="4" y="13"/>
                      </a:moveTo>
                      <a:lnTo>
                        <a:pt x="41" y="0"/>
                      </a:lnTo>
                      <a:lnTo>
                        <a:pt x="43" y="5"/>
                      </a:lnTo>
                      <a:lnTo>
                        <a:pt x="44" y="9"/>
                      </a:lnTo>
                      <a:lnTo>
                        <a:pt x="47" y="15"/>
                      </a:lnTo>
                      <a:lnTo>
                        <a:pt x="48" y="20"/>
                      </a:lnTo>
                      <a:lnTo>
                        <a:pt x="50" y="26"/>
                      </a:lnTo>
                      <a:lnTo>
                        <a:pt x="51" y="33"/>
                      </a:lnTo>
                      <a:lnTo>
                        <a:pt x="52" y="38"/>
                      </a:lnTo>
                      <a:lnTo>
                        <a:pt x="55" y="45"/>
                      </a:lnTo>
                      <a:lnTo>
                        <a:pt x="55" y="51"/>
                      </a:lnTo>
                      <a:lnTo>
                        <a:pt x="56" y="57"/>
                      </a:lnTo>
                      <a:lnTo>
                        <a:pt x="58" y="63"/>
                      </a:lnTo>
                      <a:lnTo>
                        <a:pt x="59" y="70"/>
                      </a:lnTo>
                      <a:lnTo>
                        <a:pt x="59" y="77"/>
                      </a:lnTo>
                      <a:lnTo>
                        <a:pt x="61" y="84"/>
                      </a:lnTo>
                      <a:lnTo>
                        <a:pt x="61" y="91"/>
                      </a:lnTo>
                      <a:lnTo>
                        <a:pt x="63" y="97"/>
                      </a:lnTo>
                      <a:lnTo>
                        <a:pt x="63" y="104"/>
                      </a:lnTo>
                      <a:lnTo>
                        <a:pt x="63" y="111"/>
                      </a:lnTo>
                      <a:lnTo>
                        <a:pt x="63" y="118"/>
                      </a:lnTo>
                      <a:lnTo>
                        <a:pt x="63" y="125"/>
                      </a:lnTo>
                      <a:lnTo>
                        <a:pt x="63" y="133"/>
                      </a:lnTo>
                      <a:lnTo>
                        <a:pt x="63" y="140"/>
                      </a:lnTo>
                      <a:lnTo>
                        <a:pt x="63" y="147"/>
                      </a:lnTo>
                      <a:lnTo>
                        <a:pt x="65" y="155"/>
                      </a:lnTo>
                      <a:lnTo>
                        <a:pt x="65" y="162"/>
                      </a:lnTo>
                      <a:lnTo>
                        <a:pt x="65" y="170"/>
                      </a:lnTo>
                      <a:lnTo>
                        <a:pt x="65" y="177"/>
                      </a:lnTo>
                      <a:lnTo>
                        <a:pt x="65" y="186"/>
                      </a:lnTo>
                      <a:lnTo>
                        <a:pt x="65" y="192"/>
                      </a:lnTo>
                      <a:lnTo>
                        <a:pt x="65" y="199"/>
                      </a:lnTo>
                      <a:lnTo>
                        <a:pt x="65" y="208"/>
                      </a:lnTo>
                      <a:lnTo>
                        <a:pt x="65" y="216"/>
                      </a:lnTo>
                      <a:lnTo>
                        <a:pt x="63" y="223"/>
                      </a:lnTo>
                      <a:lnTo>
                        <a:pt x="63" y="231"/>
                      </a:lnTo>
                      <a:lnTo>
                        <a:pt x="63" y="238"/>
                      </a:lnTo>
                      <a:lnTo>
                        <a:pt x="63" y="246"/>
                      </a:lnTo>
                      <a:lnTo>
                        <a:pt x="62" y="253"/>
                      </a:lnTo>
                      <a:lnTo>
                        <a:pt x="61" y="260"/>
                      </a:lnTo>
                      <a:lnTo>
                        <a:pt x="61" y="268"/>
                      </a:lnTo>
                      <a:lnTo>
                        <a:pt x="61" y="277"/>
                      </a:lnTo>
                      <a:lnTo>
                        <a:pt x="61" y="283"/>
                      </a:lnTo>
                      <a:lnTo>
                        <a:pt x="61" y="292"/>
                      </a:lnTo>
                      <a:lnTo>
                        <a:pt x="59" y="299"/>
                      </a:lnTo>
                      <a:lnTo>
                        <a:pt x="59" y="307"/>
                      </a:lnTo>
                      <a:lnTo>
                        <a:pt x="59" y="314"/>
                      </a:lnTo>
                      <a:lnTo>
                        <a:pt x="59" y="321"/>
                      </a:lnTo>
                      <a:lnTo>
                        <a:pt x="59" y="329"/>
                      </a:lnTo>
                      <a:lnTo>
                        <a:pt x="59" y="336"/>
                      </a:lnTo>
                      <a:lnTo>
                        <a:pt x="58" y="343"/>
                      </a:lnTo>
                      <a:lnTo>
                        <a:pt x="58" y="350"/>
                      </a:lnTo>
                      <a:lnTo>
                        <a:pt x="58" y="356"/>
                      </a:lnTo>
                      <a:lnTo>
                        <a:pt x="58" y="363"/>
                      </a:lnTo>
                      <a:lnTo>
                        <a:pt x="58" y="370"/>
                      </a:lnTo>
                      <a:lnTo>
                        <a:pt x="58" y="377"/>
                      </a:lnTo>
                      <a:lnTo>
                        <a:pt x="58" y="384"/>
                      </a:lnTo>
                      <a:lnTo>
                        <a:pt x="58" y="392"/>
                      </a:lnTo>
                      <a:lnTo>
                        <a:pt x="58" y="398"/>
                      </a:lnTo>
                      <a:lnTo>
                        <a:pt x="58" y="405"/>
                      </a:lnTo>
                      <a:lnTo>
                        <a:pt x="58" y="410"/>
                      </a:lnTo>
                      <a:lnTo>
                        <a:pt x="58" y="417"/>
                      </a:lnTo>
                      <a:lnTo>
                        <a:pt x="58" y="424"/>
                      </a:lnTo>
                      <a:lnTo>
                        <a:pt x="59" y="429"/>
                      </a:lnTo>
                      <a:lnTo>
                        <a:pt x="59" y="436"/>
                      </a:lnTo>
                      <a:lnTo>
                        <a:pt x="61" y="442"/>
                      </a:lnTo>
                      <a:lnTo>
                        <a:pt x="67" y="450"/>
                      </a:lnTo>
                      <a:lnTo>
                        <a:pt x="76" y="457"/>
                      </a:lnTo>
                      <a:lnTo>
                        <a:pt x="84" y="465"/>
                      </a:lnTo>
                      <a:lnTo>
                        <a:pt x="92" y="472"/>
                      </a:lnTo>
                      <a:lnTo>
                        <a:pt x="100" y="479"/>
                      </a:lnTo>
                      <a:lnTo>
                        <a:pt x="110" y="486"/>
                      </a:lnTo>
                      <a:lnTo>
                        <a:pt x="114" y="490"/>
                      </a:lnTo>
                      <a:lnTo>
                        <a:pt x="120" y="493"/>
                      </a:lnTo>
                      <a:lnTo>
                        <a:pt x="124" y="497"/>
                      </a:lnTo>
                      <a:lnTo>
                        <a:pt x="128" y="501"/>
                      </a:lnTo>
                      <a:lnTo>
                        <a:pt x="136" y="507"/>
                      </a:lnTo>
                      <a:lnTo>
                        <a:pt x="146" y="513"/>
                      </a:lnTo>
                      <a:lnTo>
                        <a:pt x="154" y="522"/>
                      </a:lnTo>
                      <a:lnTo>
                        <a:pt x="162" y="530"/>
                      </a:lnTo>
                      <a:lnTo>
                        <a:pt x="171" y="537"/>
                      </a:lnTo>
                      <a:lnTo>
                        <a:pt x="179" y="547"/>
                      </a:lnTo>
                      <a:lnTo>
                        <a:pt x="183" y="551"/>
                      </a:lnTo>
                      <a:lnTo>
                        <a:pt x="187" y="555"/>
                      </a:lnTo>
                      <a:lnTo>
                        <a:pt x="191" y="560"/>
                      </a:lnTo>
                      <a:lnTo>
                        <a:pt x="195" y="566"/>
                      </a:lnTo>
                      <a:lnTo>
                        <a:pt x="201" y="569"/>
                      </a:lnTo>
                      <a:lnTo>
                        <a:pt x="205" y="571"/>
                      </a:lnTo>
                      <a:lnTo>
                        <a:pt x="210" y="575"/>
                      </a:lnTo>
                      <a:lnTo>
                        <a:pt x="216" y="578"/>
                      </a:lnTo>
                      <a:lnTo>
                        <a:pt x="221" y="581"/>
                      </a:lnTo>
                      <a:lnTo>
                        <a:pt x="226" y="585"/>
                      </a:lnTo>
                      <a:lnTo>
                        <a:pt x="231" y="588"/>
                      </a:lnTo>
                      <a:lnTo>
                        <a:pt x="237" y="591"/>
                      </a:lnTo>
                      <a:lnTo>
                        <a:pt x="241" y="593"/>
                      </a:lnTo>
                      <a:lnTo>
                        <a:pt x="246" y="596"/>
                      </a:lnTo>
                      <a:lnTo>
                        <a:pt x="250" y="599"/>
                      </a:lnTo>
                      <a:lnTo>
                        <a:pt x="255" y="602"/>
                      </a:lnTo>
                      <a:lnTo>
                        <a:pt x="263" y="606"/>
                      </a:lnTo>
                      <a:lnTo>
                        <a:pt x="272" y="611"/>
                      </a:lnTo>
                      <a:lnTo>
                        <a:pt x="279" y="614"/>
                      </a:lnTo>
                      <a:lnTo>
                        <a:pt x="288" y="618"/>
                      </a:lnTo>
                      <a:lnTo>
                        <a:pt x="296" y="622"/>
                      </a:lnTo>
                      <a:lnTo>
                        <a:pt x="303" y="625"/>
                      </a:lnTo>
                      <a:lnTo>
                        <a:pt x="310" y="628"/>
                      </a:lnTo>
                      <a:lnTo>
                        <a:pt x="316" y="631"/>
                      </a:lnTo>
                      <a:lnTo>
                        <a:pt x="323" y="632"/>
                      </a:lnTo>
                      <a:lnTo>
                        <a:pt x="330" y="636"/>
                      </a:lnTo>
                      <a:lnTo>
                        <a:pt x="336" y="637"/>
                      </a:lnTo>
                      <a:lnTo>
                        <a:pt x="341" y="639"/>
                      </a:lnTo>
                      <a:lnTo>
                        <a:pt x="348" y="642"/>
                      </a:lnTo>
                      <a:lnTo>
                        <a:pt x="354" y="643"/>
                      </a:lnTo>
                      <a:lnTo>
                        <a:pt x="359" y="643"/>
                      </a:lnTo>
                      <a:lnTo>
                        <a:pt x="365" y="644"/>
                      </a:lnTo>
                      <a:lnTo>
                        <a:pt x="370" y="644"/>
                      </a:lnTo>
                      <a:lnTo>
                        <a:pt x="376" y="647"/>
                      </a:lnTo>
                      <a:lnTo>
                        <a:pt x="381" y="647"/>
                      </a:lnTo>
                      <a:lnTo>
                        <a:pt x="387" y="647"/>
                      </a:lnTo>
                      <a:lnTo>
                        <a:pt x="392" y="649"/>
                      </a:lnTo>
                      <a:lnTo>
                        <a:pt x="398" y="650"/>
                      </a:lnTo>
                      <a:lnTo>
                        <a:pt x="402" y="650"/>
                      </a:lnTo>
                      <a:lnTo>
                        <a:pt x="407" y="651"/>
                      </a:lnTo>
                      <a:lnTo>
                        <a:pt x="413" y="651"/>
                      </a:lnTo>
                      <a:lnTo>
                        <a:pt x="420" y="653"/>
                      </a:lnTo>
                      <a:lnTo>
                        <a:pt x="420" y="646"/>
                      </a:lnTo>
                      <a:lnTo>
                        <a:pt x="420" y="640"/>
                      </a:lnTo>
                      <a:lnTo>
                        <a:pt x="420" y="635"/>
                      </a:lnTo>
                      <a:lnTo>
                        <a:pt x="421" y="629"/>
                      </a:lnTo>
                      <a:lnTo>
                        <a:pt x="421" y="624"/>
                      </a:lnTo>
                      <a:lnTo>
                        <a:pt x="422" y="618"/>
                      </a:lnTo>
                      <a:lnTo>
                        <a:pt x="424" y="614"/>
                      </a:lnTo>
                      <a:lnTo>
                        <a:pt x="426" y="610"/>
                      </a:lnTo>
                      <a:lnTo>
                        <a:pt x="429" y="602"/>
                      </a:lnTo>
                      <a:lnTo>
                        <a:pt x="433" y="595"/>
                      </a:lnTo>
                      <a:lnTo>
                        <a:pt x="439" y="588"/>
                      </a:lnTo>
                      <a:lnTo>
                        <a:pt x="444" y="582"/>
                      </a:lnTo>
                      <a:lnTo>
                        <a:pt x="448" y="577"/>
                      </a:lnTo>
                      <a:lnTo>
                        <a:pt x="454" y="574"/>
                      </a:lnTo>
                      <a:lnTo>
                        <a:pt x="458" y="570"/>
                      </a:lnTo>
                      <a:lnTo>
                        <a:pt x="465" y="569"/>
                      </a:lnTo>
                      <a:lnTo>
                        <a:pt x="469" y="566"/>
                      </a:lnTo>
                      <a:lnTo>
                        <a:pt x="475" y="566"/>
                      </a:lnTo>
                      <a:lnTo>
                        <a:pt x="480" y="566"/>
                      </a:lnTo>
                      <a:lnTo>
                        <a:pt x="486" y="567"/>
                      </a:lnTo>
                      <a:lnTo>
                        <a:pt x="490" y="569"/>
                      </a:lnTo>
                      <a:lnTo>
                        <a:pt x="495" y="571"/>
                      </a:lnTo>
                      <a:lnTo>
                        <a:pt x="498" y="574"/>
                      </a:lnTo>
                      <a:lnTo>
                        <a:pt x="502" y="578"/>
                      </a:lnTo>
                      <a:lnTo>
                        <a:pt x="505" y="582"/>
                      </a:lnTo>
                      <a:lnTo>
                        <a:pt x="509" y="588"/>
                      </a:lnTo>
                      <a:lnTo>
                        <a:pt x="510" y="593"/>
                      </a:lnTo>
                      <a:lnTo>
                        <a:pt x="512" y="600"/>
                      </a:lnTo>
                      <a:lnTo>
                        <a:pt x="512" y="606"/>
                      </a:lnTo>
                      <a:lnTo>
                        <a:pt x="512" y="614"/>
                      </a:lnTo>
                      <a:lnTo>
                        <a:pt x="512" y="618"/>
                      </a:lnTo>
                      <a:lnTo>
                        <a:pt x="512" y="622"/>
                      </a:lnTo>
                      <a:lnTo>
                        <a:pt x="510" y="626"/>
                      </a:lnTo>
                      <a:lnTo>
                        <a:pt x="510" y="632"/>
                      </a:lnTo>
                      <a:lnTo>
                        <a:pt x="509" y="636"/>
                      </a:lnTo>
                      <a:lnTo>
                        <a:pt x="506" y="640"/>
                      </a:lnTo>
                      <a:lnTo>
                        <a:pt x="505" y="644"/>
                      </a:lnTo>
                      <a:lnTo>
                        <a:pt x="503" y="651"/>
                      </a:lnTo>
                      <a:lnTo>
                        <a:pt x="501" y="655"/>
                      </a:lnTo>
                      <a:lnTo>
                        <a:pt x="498" y="661"/>
                      </a:lnTo>
                      <a:lnTo>
                        <a:pt x="495" y="666"/>
                      </a:lnTo>
                      <a:lnTo>
                        <a:pt x="494" y="673"/>
                      </a:lnTo>
                      <a:lnTo>
                        <a:pt x="499" y="673"/>
                      </a:lnTo>
                      <a:lnTo>
                        <a:pt x="506" y="675"/>
                      </a:lnTo>
                      <a:lnTo>
                        <a:pt x="512" y="676"/>
                      </a:lnTo>
                      <a:lnTo>
                        <a:pt x="520" y="677"/>
                      </a:lnTo>
                      <a:lnTo>
                        <a:pt x="527" y="679"/>
                      </a:lnTo>
                      <a:lnTo>
                        <a:pt x="534" y="680"/>
                      </a:lnTo>
                      <a:lnTo>
                        <a:pt x="541" y="682"/>
                      </a:lnTo>
                      <a:lnTo>
                        <a:pt x="547" y="684"/>
                      </a:lnTo>
                      <a:lnTo>
                        <a:pt x="554" y="686"/>
                      </a:lnTo>
                      <a:lnTo>
                        <a:pt x="560" y="688"/>
                      </a:lnTo>
                      <a:lnTo>
                        <a:pt x="567" y="691"/>
                      </a:lnTo>
                      <a:lnTo>
                        <a:pt x="574" y="694"/>
                      </a:lnTo>
                      <a:lnTo>
                        <a:pt x="579" y="697"/>
                      </a:lnTo>
                      <a:lnTo>
                        <a:pt x="586" y="701"/>
                      </a:lnTo>
                      <a:lnTo>
                        <a:pt x="591" y="704"/>
                      </a:lnTo>
                      <a:lnTo>
                        <a:pt x="598" y="709"/>
                      </a:lnTo>
                      <a:lnTo>
                        <a:pt x="598" y="713"/>
                      </a:lnTo>
                      <a:lnTo>
                        <a:pt x="600" y="719"/>
                      </a:lnTo>
                      <a:lnTo>
                        <a:pt x="600" y="723"/>
                      </a:lnTo>
                      <a:lnTo>
                        <a:pt x="601" y="728"/>
                      </a:lnTo>
                      <a:lnTo>
                        <a:pt x="602" y="733"/>
                      </a:lnTo>
                      <a:lnTo>
                        <a:pt x="602" y="737"/>
                      </a:lnTo>
                      <a:lnTo>
                        <a:pt x="604" y="742"/>
                      </a:lnTo>
                      <a:lnTo>
                        <a:pt x="605" y="748"/>
                      </a:lnTo>
                      <a:lnTo>
                        <a:pt x="605" y="752"/>
                      </a:lnTo>
                      <a:lnTo>
                        <a:pt x="607" y="756"/>
                      </a:lnTo>
                      <a:lnTo>
                        <a:pt x="607" y="760"/>
                      </a:lnTo>
                      <a:lnTo>
                        <a:pt x="608" y="766"/>
                      </a:lnTo>
                      <a:lnTo>
                        <a:pt x="608" y="770"/>
                      </a:lnTo>
                      <a:lnTo>
                        <a:pt x="609" y="775"/>
                      </a:lnTo>
                      <a:lnTo>
                        <a:pt x="611" y="779"/>
                      </a:lnTo>
                      <a:lnTo>
                        <a:pt x="612" y="784"/>
                      </a:lnTo>
                      <a:lnTo>
                        <a:pt x="612" y="792"/>
                      </a:lnTo>
                      <a:lnTo>
                        <a:pt x="615" y="800"/>
                      </a:lnTo>
                      <a:lnTo>
                        <a:pt x="616" y="808"/>
                      </a:lnTo>
                      <a:lnTo>
                        <a:pt x="618" y="818"/>
                      </a:lnTo>
                      <a:lnTo>
                        <a:pt x="619" y="826"/>
                      </a:lnTo>
                      <a:lnTo>
                        <a:pt x="620" y="835"/>
                      </a:lnTo>
                      <a:lnTo>
                        <a:pt x="623" y="843"/>
                      </a:lnTo>
                      <a:lnTo>
                        <a:pt x="626" y="852"/>
                      </a:lnTo>
                      <a:lnTo>
                        <a:pt x="627" y="859"/>
                      </a:lnTo>
                      <a:lnTo>
                        <a:pt x="629" y="868"/>
                      </a:lnTo>
                      <a:lnTo>
                        <a:pt x="631" y="876"/>
                      </a:lnTo>
                      <a:lnTo>
                        <a:pt x="636" y="884"/>
                      </a:lnTo>
                      <a:lnTo>
                        <a:pt x="637" y="892"/>
                      </a:lnTo>
                      <a:lnTo>
                        <a:pt x="641" y="902"/>
                      </a:lnTo>
                      <a:lnTo>
                        <a:pt x="644" y="910"/>
                      </a:lnTo>
                      <a:lnTo>
                        <a:pt x="648" y="919"/>
                      </a:lnTo>
                      <a:lnTo>
                        <a:pt x="652" y="927"/>
                      </a:lnTo>
                      <a:lnTo>
                        <a:pt x="656" y="936"/>
                      </a:lnTo>
                      <a:lnTo>
                        <a:pt x="659" y="942"/>
                      </a:lnTo>
                      <a:lnTo>
                        <a:pt x="662" y="946"/>
                      </a:lnTo>
                      <a:lnTo>
                        <a:pt x="664" y="952"/>
                      </a:lnTo>
                      <a:lnTo>
                        <a:pt x="666" y="957"/>
                      </a:lnTo>
                      <a:lnTo>
                        <a:pt x="669" y="961"/>
                      </a:lnTo>
                      <a:lnTo>
                        <a:pt x="671" y="965"/>
                      </a:lnTo>
                      <a:lnTo>
                        <a:pt x="674" y="971"/>
                      </a:lnTo>
                      <a:lnTo>
                        <a:pt x="678" y="975"/>
                      </a:lnTo>
                      <a:lnTo>
                        <a:pt x="681" y="981"/>
                      </a:lnTo>
                      <a:lnTo>
                        <a:pt x="685" y="986"/>
                      </a:lnTo>
                      <a:lnTo>
                        <a:pt x="688" y="992"/>
                      </a:lnTo>
                      <a:lnTo>
                        <a:pt x="692" y="997"/>
                      </a:lnTo>
                      <a:lnTo>
                        <a:pt x="696" y="998"/>
                      </a:lnTo>
                      <a:lnTo>
                        <a:pt x="700" y="1001"/>
                      </a:lnTo>
                      <a:lnTo>
                        <a:pt x="704" y="1004"/>
                      </a:lnTo>
                      <a:lnTo>
                        <a:pt x="708" y="1007"/>
                      </a:lnTo>
                      <a:lnTo>
                        <a:pt x="715" y="1009"/>
                      </a:lnTo>
                      <a:lnTo>
                        <a:pt x="722" y="1014"/>
                      </a:lnTo>
                      <a:lnTo>
                        <a:pt x="728" y="1018"/>
                      </a:lnTo>
                      <a:lnTo>
                        <a:pt x="733" y="1022"/>
                      </a:lnTo>
                      <a:lnTo>
                        <a:pt x="739" y="1027"/>
                      </a:lnTo>
                      <a:lnTo>
                        <a:pt x="746" y="1036"/>
                      </a:lnTo>
                      <a:lnTo>
                        <a:pt x="737" y="1037"/>
                      </a:lnTo>
                      <a:lnTo>
                        <a:pt x="733" y="1040"/>
                      </a:lnTo>
                      <a:lnTo>
                        <a:pt x="729" y="1043"/>
                      </a:lnTo>
                      <a:lnTo>
                        <a:pt x="728" y="1047"/>
                      </a:lnTo>
                      <a:lnTo>
                        <a:pt x="726" y="1051"/>
                      </a:lnTo>
                      <a:lnTo>
                        <a:pt x="726" y="1055"/>
                      </a:lnTo>
                      <a:lnTo>
                        <a:pt x="726" y="1059"/>
                      </a:lnTo>
                      <a:lnTo>
                        <a:pt x="729" y="1065"/>
                      </a:lnTo>
                      <a:lnTo>
                        <a:pt x="730" y="1073"/>
                      </a:lnTo>
                      <a:lnTo>
                        <a:pt x="735" y="1080"/>
                      </a:lnTo>
                      <a:lnTo>
                        <a:pt x="737" y="1087"/>
                      </a:lnTo>
                      <a:lnTo>
                        <a:pt x="737" y="1091"/>
                      </a:lnTo>
                      <a:lnTo>
                        <a:pt x="730" y="1089"/>
                      </a:lnTo>
                      <a:lnTo>
                        <a:pt x="725" y="1088"/>
                      </a:lnTo>
                      <a:lnTo>
                        <a:pt x="718" y="1087"/>
                      </a:lnTo>
                      <a:lnTo>
                        <a:pt x="713" y="1084"/>
                      </a:lnTo>
                      <a:lnTo>
                        <a:pt x="706" y="1081"/>
                      </a:lnTo>
                      <a:lnTo>
                        <a:pt x="700" y="1078"/>
                      </a:lnTo>
                      <a:lnTo>
                        <a:pt x="693" y="1074"/>
                      </a:lnTo>
                      <a:lnTo>
                        <a:pt x="688" y="1071"/>
                      </a:lnTo>
                      <a:lnTo>
                        <a:pt x="681" y="1066"/>
                      </a:lnTo>
                      <a:lnTo>
                        <a:pt x="674" y="1062"/>
                      </a:lnTo>
                      <a:lnTo>
                        <a:pt x="667" y="1056"/>
                      </a:lnTo>
                      <a:lnTo>
                        <a:pt x="662" y="1052"/>
                      </a:lnTo>
                      <a:lnTo>
                        <a:pt x="655" y="1047"/>
                      </a:lnTo>
                      <a:lnTo>
                        <a:pt x="649" y="1043"/>
                      </a:lnTo>
                      <a:lnTo>
                        <a:pt x="642" y="1037"/>
                      </a:lnTo>
                      <a:lnTo>
                        <a:pt x="637" y="1032"/>
                      </a:lnTo>
                      <a:lnTo>
                        <a:pt x="631" y="1026"/>
                      </a:lnTo>
                      <a:lnTo>
                        <a:pt x="624" y="1019"/>
                      </a:lnTo>
                      <a:lnTo>
                        <a:pt x="619" y="1014"/>
                      </a:lnTo>
                      <a:lnTo>
                        <a:pt x="613" y="1007"/>
                      </a:lnTo>
                      <a:lnTo>
                        <a:pt x="608" y="1000"/>
                      </a:lnTo>
                      <a:lnTo>
                        <a:pt x="602" y="994"/>
                      </a:lnTo>
                      <a:lnTo>
                        <a:pt x="598" y="987"/>
                      </a:lnTo>
                      <a:lnTo>
                        <a:pt x="593" y="982"/>
                      </a:lnTo>
                      <a:lnTo>
                        <a:pt x="587" y="975"/>
                      </a:lnTo>
                      <a:lnTo>
                        <a:pt x="583" y="970"/>
                      </a:lnTo>
                      <a:lnTo>
                        <a:pt x="578" y="963"/>
                      </a:lnTo>
                      <a:lnTo>
                        <a:pt x="574" y="957"/>
                      </a:lnTo>
                      <a:lnTo>
                        <a:pt x="568" y="952"/>
                      </a:lnTo>
                      <a:lnTo>
                        <a:pt x="565" y="946"/>
                      </a:lnTo>
                      <a:lnTo>
                        <a:pt x="561" y="941"/>
                      </a:lnTo>
                      <a:lnTo>
                        <a:pt x="558" y="935"/>
                      </a:lnTo>
                      <a:lnTo>
                        <a:pt x="558" y="941"/>
                      </a:lnTo>
                      <a:lnTo>
                        <a:pt x="558" y="947"/>
                      </a:lnTo>
                      <a:lnTo>
                        <a:pt x="558" y="950"/>
                      </a:lnTo>
                      <a:lnTo>
                        <a:pt x="558" y="954"/>
                      </a:lnTo>
                      <a:lnTo>
                        <a:pt x="558" y="959"/>
                      </a:lnTo>
                      <a:lnTo>
                        <a:pt x="558" y="964"/>
                      </a:lnTo>
                      <a:lnTo>
                        <a:pt x="558" y="968"/>
                      </a:lnTo>
                      <a:lnTo>
                        <a:pt x="558" y="974"/>
                      </a:lnTo>
                      <a:lnTo>
                        <a:pt x="558" y="978"/>
                      </a:lnTo>
                      <a:lnTo>
                        <a:pt x="560" y="983"/>
                      </a:lnTo>
                      <a:lnTo>
                        <a:pt x="560" y="989"/>
                      </a:lnTo>
                      <a:lnTo>
                        <a:pt x="560" y="996"/>
                      </a:lnTo>
                      <a:lnTo>
                        <a:pt x="560" y="1001"/>
                      </a:lnTo>
                      <a:lnTo>
                        <a:pt x="560" y="1008"/>
                      </a:lnTo>
                      <a:lnTo>
                        <a:pt x="560" y="1015"/>
                      </a:lnTo>
                      <a:lnTo>
                        <a:pt x="560" y="1022"/>
                      </a:lnTo>
                      <a:lnTo>
                        <a:pt x="560" y="1027"/>
                      </a:lnTo>
                      <a:lnTo>
                        <a:pt x="560" y="1036"/>
                      </a:lnTo>
                      <a:lnTo>
                        <a:pt x="560" y="1043"/>
                      </a:lnTo>
                      <a:lnTo>
                        <a:pt x="561" y="1049"/>
                      </a:lnTo>
                      <a:lnTo>
                        <a:pt x="561" y="1056"/>
                      </a:lnTo>
                      <a:lnTo>
                        <a:pt x="563" y="1065"/>
                      </a:lnTo>
                      <a:lnTo>
                        <a:pt x="563" y="1071"/>
                      </a:lnTo>
                      <a:lnTo>
                        <a:pt x="563" y="1080"/>
                      </a:lnTo>
                      <a:lnTo>
                        <a:pt x="563" y="1087"/>
                      </a:lnTo>
                      <a:lnTo>
                        <a:pt x="563" y="1095"/>
                      </a:lnTo>
                      <a:lnTo>
                        <a:pt x="563" y="1103"/>
                      </a:lnTo>
                      <a:lnTo>
                        <a:pt x="564" y="1111"/>
                      </a:lnTo>
                      <a:lnTo>
                        <a:pt x="564" y="1120"/>
                      </a:lnTo>
                      <a:lnTo>
                        <a:pt x="564" y="1128"/>
                      </a:lnTo>
                      <a:lnTo>
                        <a:pt x="564" y="1135"/>
                      </a:lnTo>
                      <a:lnTo>
                        <a:pt x="564" y="1143"/>
                      </a:lnTo>
                      <a:lnTo>
                        <a:pt x="564" y="1151"/>
                      </a:lnTo>
                      <a:lnTo>
                        <a:pt x="564" y="1160"/>
                      </a:lnTo>
                      <a:lnTo>
                        <a:pt x="564" y="1167"/>
                      </a:lnTo>
                      <a:lnTo>
                        <a:pt x="565" y="1175"/>
                      </a:lnTo>
                      <a:lnTo>
                        <a:pt x="565" y="1183"/>
                      </a:lnTo>
                      <a:lnTo>
                        <a:pt x="567" y="1191"/>
                      </a:lnTo>
                      <a:lnTo>
                        <a:pt x="567" y="1198"/>
                      </a:lnTo>
                      <a:lnTo>
                        <a:pt x="567" y="1206"/>
                      </a:lnTo>
                      <a:lnTo>
                        <a:pt x="567" y="1213"/>
                      </a:lnTo>
                      <a:lnTo>
                        <a:pt x="567" y="1222"/>
                      </a:lnTo>
                      <a:lnTo>
                        <a:pt x="567" y="1230"/>
                      </a:lnTo>
                      <a:lnTo>
                        <a:pt x="568" y="1237"/>
                      </a:lnTo>
                      <a:lnTo>
                        <a:pt x="568" y="1245"/>
                      </a:lnTo>
                      <a:lnTo>
                        <a:pt x="568" y="1252"/>
                      </a:lnTo>
                      <a:lnTo>
                        <a:pt x="568" y="1259"/>
                      </a:lnTo>
                      <a:lnTo>
                        <a:pt x="568" y="1266"/>
                      </a:lnTo>
                      <a:lnTo>
                        <a:pt x="568" y="1273"/>
                      </a:lnTo>
                      <a:lnTo>
                        <a:pt x="569" y="1280"/>
                      </a:lnTo>
                      <a:lnTo>
                        <a:pt x="569" y="1285"/>
                      </a:lnTo>
                      <a:lnTo>
                        <a:pt x="571" y="1292"/>
                      </a:lnTo>
                      <a:lnTo>
                        <a:pt x="571" y="1299"/>
                      </a:lnTo>
                      <a:lnTo>
                        <a:pt x="572" y="1306"/>
                      </a:lnTo>
                      <a:lnTo>
                        <a:pt x="572" y="1310"/>
                      </a:lnTo>
                      <a:lnTo>
                        <a:pt x="572" y="1317"/>
                      </a:lnTo>
                      <a:lnTo>
                        <a:pt x="572" y="1321"/>
                      </a:lnTo>
                      <a:lnTo>
                        <a:pt x="572" y="1326"/>
                      </a:lnTo>
                      <a:lnTo>
                        <a:pt x="572" y="1332"/>
                      </a:lnTo>
                      <a:lnTo>
                        <a:pt x="574" y="1337"/>
                      </a:lnTo>
                      <a:lnTo>
                        <a:pt x="575" y="1342"/>
                      </a:lnTo>
                      <a:lnTo>
                        <a:pt x="575" y="1347"/>
                      </a:lnTo>
                      <a:lnTo>
                        <a:pt x="571" y="1350"/>
                      </a:lnTo>
                      <a:lnTo>
                        <a:pt x="568" y="1358"/>
                      </a:lnTo>
                      <a:lnTo>
                        <a:pt x="567" y="1362"/>
                      </a:lnTo>
                      <a:lnTo>
                        <a:pt x="564" y="1366"/>
                      </a:lnTo>
                      <a:lnTo>
                        <a:pt x="563" y="1373"/>
                      </a:lnTo>
                      <a:lnTo>
                        <a:pt x="563" y="1379"/>
                      </a:lnTo>
                      <a:lnTo>
                        <a:pt x="560" y="1383"/>
                      </a:lnTo>
                      <a:lnTo>
                        <a:pt x="558" y="1390"/>
                      </a:lnTo>
                      <a:lnTo>
                        <a:pt x="557" y="1394"/>
                      </a:lnTo>
                      <a:lnTo>
                        <a:pt x="556" y="1399"/>
                      </a:lnTo>
                      <a:lnTo>
                        <a:pt x="553" y="1406"/>
                      </a:lnTo>
                      <a:lnTo>
                        <a:pt x="550" y="1410"/>
                      </a:lnTo>
                      <a:lnTo>
                        <a:pt x="549" y="1402"/>
                      </a:lnTo>
                      <a:lnTo>
                        <a:pt x="547" y="1394"/>
                      </a:lnTo>
                      <a:lnTo>
                        <a:pt x="546" y="1386"/>
                      </a:lnTo>
                      <a:lnTo>
                        <a:pt x="546" y="1379"/>
                      </a:lnTo>
                      <a:lnTo>
                        <a:pt x="545" y="1369"/>
                      </a:lnTo>
                      <a:lnTo>
                        <a:pt x="543" y="1362"/>
                      </a:lnTo>
                      <a:lnTo>
                        <a:pt x="543" y="1353"/>
                      </a:lnTo>
                      <a:lnTo>
                        <a:pt x="543" y="1346"/>
                      </a:lnTo>
                      <a:lnTo>
                        <a:pt x="542" y="1336"/>
                      </a:lnTo>
                      <a:lnTo>
                        <a:pt x="541" y="1326"/>
                      </a:lnTo>
                      <a:lnTo>
                        <a:pt x="539" y="1318"/>
                      </a:lnTo>
                      <a:lnTo>
                        <a:pt x="539" y="1310"/>
                      </a:lnTo>
                      <a:lnTo>
                        <a:pt x="539" y="1299"/>
                      </a:lnTo>
                      <a:lnTo>
                        <a:pt x="538" y="1291"/>
                      </a:lnTo>
                      <a:lnTo>
                        <a:pt x="538" y="1281"/>
                      </a:lnTo>
                      <a:lnTo>
                        <a:pt x="538" y="1273"/>
                      </a:lnTo>
                      <a:lnTo>
                        <a:pt x="538" y="1263"/>
                      </a:lnTo>
                      <a:lnTo>
                        <a:pt x="536" y="1253"/>
                      </a:lnTo>
                      <a:lnTo>
                        <a:pt x="535" y="1242"/>
                      </a:lnTo>
                      <a:lnTo>
                        <a:pt x="535" y="1234"/>
                      </a:lnTo>
                      <a:lnTo>
                        <a:pt x="535" y="1224"/>
                      </a:lnTo>
                      <a:lnTo>
                        <a:pt x="535" y="1215"/>
                      </a:lnTo>
                      <a:lnTo>
                        <a:pt x="535" y="1205"/>
                      </a:lnTo>
                      <a:lnTo>
                        <a:pt x="535" y="1195"/>
                      </a:lnTo>
                      <a:lnTo>
                        <a:pt x="534" y="1186"/>
                      </a:lnTo>
                      <a:lnTo>
                        <a:pt x="534" y="1176"/>
                      </a:lnTo>
                      <a:lnTo>
                        <a:pt x="534" y="1165"/>
                      </a:lnTo>
                      <a:lnTo>
                        <a:pt x="534" y="1156"/>
                      </a:lnTo>
                      <a:lnTo>
                        <a:pt x="534" y="1146"/>
                      </a:lnTo>
                      <a:lnTo>
                        <a:pt x="534" y="1136"/>
                      </a:lnTo>
                      <a:lnTo>
                        <a:pt x="534" y="1128"/>
                      </a:lnTo>
                      <a:lnTo>
                        <a:pt x="534" y="1118"/>
                      </a:lnTo>
                      <a:lnTo>
                        <a:pt x="534" y="1109"/>
                      </a:lnTo>
                      <a:lnTo>
                        <a:pt x="534" y="1099"/>
                      </a:lnTo>
                      <a:lnTo>
                        <a:pt x="534" y="1089"/>
                      </a:lnTo>
                      <a:lnTo>
                        <a:pt x="534" y="1080"/>
                      </a:lnTo>
                      <a:lnTo>
                        <a:pt x="534" y="1070"/>
                      </a:lnTo>
                      <a:lnTo>
                        <a:pt x="534" y="1062"/>
                      </a:lnTo>
                      <a:lnTo>
                        <a:pt x="534" y="1052"/>
                      </a:lnTo>
                      <a:lnTo>
                        <a:pt x="534" y="1044"/>
                      </a:lnTo>
                      <a:lnTo>
                        <a:pt x="534" y="1034"/>
                      </a:lnTo>
                      <a:lnTo>
                        <a:pt x="534" y="1026"/>
                      </a:lnTo>
                      <a:lnTo>
                        <a:pt x="534" y="1018"/>
                      </a:lnTo>
                      <a:lnTo>
                        <a:pt x="534" y="1009"/>
                      </a:lnTo>
                      <a:lnTo>
                        <a:pt x="534" y="1000"/>
                      </a:lnTo>
                      <a:lnTo>
                        <a:pt x="534" y="993"/>
                      </a:lnTo>
                      <a:lnTo>
                        <a:pt x="534" y="986"/>
                      </a:lnTo>
                      <a:lnTo>
                        <a:pt x="535" y="978"/>
                      </a:lnTo>
                      <a:lnTo>
                        <a:pt x="535" y="970"/>
                      </a:lnTo>
                      <a:lnTo>
                        <a:pt x="535" y="963"/>
                      </a:lnTo>
                      <a:lnTo>
                        <a:pt x="535" y="954"/>
                      </a:lnTo>
                      <a:lnTo>
                        <a:pt x="535" y="949"/>
                      </a:lnTo>
                      <a:lnTo>
                        <a:pt x="535" y="941"/>
                      </a:lnTo>
                      <a:lnTo>
                        <a:pt x="535" y="935"/>
                      </a:lnTo>
                      <a:lnTo>
                        <a:pt x="535" y="928"/>
                      </a:lnTo>
                      <a:lnTo>
                        <a:pt x="535" y="923"/>
                      </a:lnTo>
                      <a:lnTo>
                        <a:pt x="535" y="916"/>
                      </a:lnTo>
                      <a:lnTo>
                        <a:pt x="535" y="910"/>
                      </a:lnTo>
                      <a:lnTo>
                        <a:pt x="535" y="905"/>
                      </a:lnTo>
                      <a:lnTo>
                        <a:pt x="536" y="901"/>
                      </a:lnTo>
                      <a:lnTo>
                        <a:pt x="536" y="895"/>
                      </a:lnTo>
                      <a:lnTo>
                        <a:pt x="538" y="890"/>
                      </a:lnTo>
                      <a:lnTo>
                        <a:pt x="538" y="885"/>
                      </a:lnTo>
                      <a:lnTo>
                        <a:pt x="538" y="883"/>
                      </a:lnTo>
                      <a:lnTo>
                        <a:pt x="543" y="881"/>
                      </a:lnTo>
                      <a:lnTo>
                        <a:pt x="550" y="880"/>
                      </a:lnTo>
                      <a:lnTo>
                        <a:pt x="556" y="879"/>
                      </a:lnTo>
                      <a:lnTo>
                        <a:pt x="563" y="877"/>
                      </a:lnTo>
                      <a:lnTo>
                        <a:pt x="564" y="881"/>
                      </a:lnTo>
                      <a:lnTo>
                        <a:pt x="567" y="887"/>
                      </a:lnTo>
                      <a:lnTo>
                        <a:pt x="569" y="892"/>
                      </a:lnTo>
                      <a:lnTo>
                        <a:pt x="572" y="898"/>
                      </a:lnTo>
                      <a:lnTo>
                        <a:pt x="575" y="902"/>
                      </a:lnTo>
                      <a:lnTo>
                        <a:pt x="578" y="909"/>
                      </a:lnTo>
                      <a:lnTo>
                        <a:pt x="580" y="914"/>
                      </a:lnTo>
                      <a:lnTo>
                        <a:pt x="583" y="921"/>
                      </a:lnTo>
                      <a:lnTo>
                        <a:pt x="586" y="925"/>
                      </a:lnTo>
                      <a:lnTo>
                        <a:pt x="589" y="932"/>
                      </a:lnTo>
                      <a:lnTo>
                        <a:pt x="591" y="938"/>
                      </a:lnTo>
                      <a:lnTo>
                        <a:pt x="596" y="943"/>
                      </a:lnTo>
                      <a:lnTo>
                        <a:pt x="598" y="950"/>
                      </a:lnTo>
                      <a:lnTo>
                        <a:pt x="601" y="956"/>
                      </a:lnTo>
                      <a:lnTo>
                        <a:pt x="604" y="961"/>
                      </a:lnTo>
                      <a:lnTo>
                        <a:pt x="608" y="968"/>
                      </a:lnTo>
                      <a:lnTo>
                        <a:pt x="611" y="974"/>
                      </a:lnTo>
                      <a:lnTo>
                        <a:pt x="615" y="978"/>
                      </a:lnTo>
                      <a:lnTo>
                        <a:pt x="619" y="983"/>
                      </a:lnTo>
                      <a:lnTo>
                        <a:pt x="623" y="989"/>
                      </a:lnTo>
                      <a:lnTo>
                        <a:pt x="626" y="993"/>
                      </a:lnTo>
                      <a:lnTo>
                        <a:pt x="630" y="998"/>
                      </a:lnTo>
                      <a:lnTo>
                        <a:pt x="636" y="1003"/>
                      </a:lnTo>
                      <a:lnTo>
                        <a:pt x="640" y="1007"/>
                      </a:lnTo>
                      <a:lnTo>
                        <a:pt x="645" y="1011"/>
                      </a:lnTo>
                      <a:lnTo>
                        <a:pt x="649" y="1014"/>
                      </a:lnTo>
                      <a:lnTo>
                        <a:pt x="655" y="1018"/>
                      </a:lnTo>
                      <a:lnTo>
                        <a:pt x="660" y="1020"/>
                      </a:lnTo>
                      <a:lnTo>
                        <a:pt x="666" y="1022"/>
                      </a:lnTo>
                      <a:lnTo>
                        <a:pt x="673" y="1025"/>
                      </a:lnTo>
                      <a:lnTo>
                        <a:pt x="680" y="1026"/>
                      </a:lnTo>
                      <a:lnTo>
                        <a:pt x="688" y="1027"/>
                      </a:lnTo>
                      <a:lnTo>
                        <a:pt x="684" y="1023"/>
                      </a:lnTo>
                      <a:lnTo>
                        <a:pt x="680" y="1019"/>
                      </a:lnTo>
                      <a:lnTo>
                        <a:pt x="677" y="1014"/>
                      </a:lnTo>
                      <a:lnTo>
                        <a:pt x="674" y="1009"/>
                      </a:lnTo>
                      <a:lnTo>
                        <a:pt x="667" y="1000"/>
                      </a:lnTo>
                      <a:lnTo>
                        <a:pt x="663" y="992"/>
                      </a:lnTo>
                      <a:lnTo>
                        <a:pt x="658" y="983"/>
                      </a:lnTo>
                      <a:lnTo>
                        <a:pt x="652" y="975"/>
                      </a:lnTo>
                      <a:lnTo>
                        <a:pt x="648" y="965"/>
                      </a:lnTo>
                      <a:lnTo>
                        <a:pt x="644" y="957"/>
                      </a:lnTo>
                      <a:lnTo>
                        <a:pt x="641" y="953"/>
                      </a:lnTo>
                      <a:lnTo>
                        <a:pt x="638" y="947"/>
                      </a:lnTo>
                      <a:lnTo>
                        <a:pt x="636" y="943"/>
                      </a:lnTo>
                      <a:lnTo>
                        <a:pt x="633" y="939"/>
                      </a:lnTo>
                      <a:lnTo>
                        <a:pt x="631" y="934"/>
                      </a:lnTo>
                      <a:lnTo>
                        <a:pt x="629" y="930"/>
                      </a:lnTo>
                      <a:lnTo>
                        <a:pt x="627" y="925"/>
                      </a:lnTo>
                      <a:lnTo>
                        <a:pt x="626" y="921"/>
                      </a:lnTo>
                      <a:lnTo>
                        <a:pt x="623" y="916"/>
                      </a:lnTo>
                      <a:lnTo>
                        <a:pt x="622" y="910"/>
                      </a:lnTo>
                      <a:lnTo>
                        <a:pt x="620" y="906"/>
                      </a:lnTo>
                      <a:lnTo>
                        <a:pt x="619" y="902"/>
                      </a:lnTo>
                      <a:lnTo>
                        <a:pt x="616" y="898"/>
                      </a:lnTo>
                      <a:lnTo>
                        <a:pt x="615" y="892"/>
                      </a:lnTo>
                      <a:lnTo>
                        <a:pt x="612" y="888"/>
                      </a:lnTo>
                      <a:lnTo>
                        <a:pt x="612" y="884"/>
                      </a:lnTo>
                      <a:lnTo>
                        <a:pt x="609" y="879"/>
                      </a:lnTo>
                      <a:lnTo>
                        <a:pt x="608" y="874"/>
                      </a:lnTo>
                      <a:lnTo>
                        <a:pt x="607" y="869"/>
                      </a:lnTo>
                      <a:lnTo>
                        <a:pt x="604" y="865"/>
                      </a:lnTo>
                      <a:lnTo>
                        <a:pt x="602" y="861"/>
                      </a:lnTo>
                      <a:lnTo>
                        <a:pt x="601" y="855"/>
                      </a:lnTo>
                      <a:lnTo>
                        <a:pt x="600" y="850"/>
                      </a:lnTo>
                      <a:lnTo>
                        <a:pt x="598" y="846"/>
                      </a:lnTo>
                      <a:lnTo>
                        <a:pt x="597" y="841"/>
                      </a:lnTo>
                      <a:lnTo>
                        <a:pt x="596" y="836"/>
                      </a:lnTo>
                      <a:lnTo>
                        <a:pt x="594" y="832"/>
                      </a:lnTo>
                      <a:lnTo>
                        <a:pt x="593" y="828"/>
                      </a:lnTo>
                      <a:lnTo>
                        <a:pt x="591" y="822"/>
                      </a:lnTo>
                      <a:lnTo>
                        <a:pt x="591" y="818"/>
                      </a:lnTo>
                      <a:lnTo>
                        <a:pt x="590" y="812"/>
                      </a:lnTo>
                      <a:lnTo>
                        <a:pt x="589" y="808"/>
                      </a:lnTo>
                      <a:lnTo>
                        <a:pt x="586" y="804"/>
                      </a:lnTo>
                      <a:lnTo>
                        <a:pt x="585" y="799"/>
                      </a:lnTo>
                      <a:lnTo>
                        <a:pt x="583" y="793"/>
                      </a:lnTo>
                      <a:lnTo>
                        <a:pt x="583" y="789"/>
                      </a:lnTo>
                      <a:lnTo>
                        <a:pt x="582" y="784"/>
                      </a:lnTo>
                      <a:lnTo>
                        <a:pt x="580" y="779"/>
                      </a:lnTo>
                      <a:lnTo>
                        <a:pt x="579" y="774"/>
                      </a:lnTo>
                      <a:lnTo>
                        <a:pt x="578" y="770"/>
                      </a:lnTo>
                      <a:lnTo>
                        <a:pt x="576" y="764"/>
                      </a:lnTo>
                      <a:lnTo>
                        <a:pt x="575" y="760"/>
                      </a:lnTo>
                      <a:lnTo>
                        <a:pt x="574" y="755"/>
                      </a:lnTo>
                      <a:lnTo>
                        <a:pt x="572" y="750"/>
                      </a:lnTo>
                      <a:lnTo>
                        <a:pt x="571" y="745"/>
                      </a:lnTo>
                      <a:lnTo>
                        <a:pt x="571" y="741"/>
                      </a:lnTo>
                      <a:lnTo>
                        <a:pt x="569" y="735"/>
                      </a:lnTo>
                      <a:lnTo>
                        <a:pt x="568" y="731"/>
                      </a:lnTo>
                      <a:lnTo>
                        <a:pt x="563" y="728"/>
                      </a:lnTo>
                      <a:lnTo>
                        <a:pt x="556" y="726"/>
                      </a:lnTo>
                      <a:lnTo>
                        <a:pt x="550" y="723"/>
                      </a:lnTo>
                      <a:lnTo>
                        <a:pt x="545" y="720"/>
                      </a:lnTo>
                      <a:lnTo>
                        <a:pt x="539" y="719"/>
                      </a:lnTo>
                      <a:lnTo>
                        <a:pt x="534" y="716"/>
                      </a:lnTo>
                      <a:lnTo>
                        <a:pt x="527" y="713"/>
                      </a:lnTo>
                      <a:lnTo>
                        <a:pt x="523" y="711"/>
                      </a:lnTo>
                      <a:lnTo>
                        <a:pt x="517" y="708"/>
                      </a:lnTo>
                      <a:lnTo>
                        <a:pt x="512" y="705"/>
                      </a:lnTo>
                      <a:lnTo>
                        <a:pt x="506" y="702"/>
                      </a:lnTo>
                      <a:lnTo>
                        <a:pt x="502" y="699"/>
                      </a:lnTo>
                      <a:lnTo>
                        <a:pt x="492" y="694"/>
                      </a:lnTo>
                      <a:lnTo>
                        <a:pt x="486" y="688"/>
                      </a:lnTo>
                      <a:lnTo>
                        <a:pt x="477" y="680"/>
                      </a:lnTo>
                      <a:lnTo>
                        <a:pt x="472" y="673"/>
                      </a:lnTo>
                      <a:lnTo>
                        <a:pt x="469" y="668"/>
                      </a:lnTo>
                      <a:lnTo>
                        <a:pt x="466" y="664"/>
                      </a:lnTo>
                      <a:lnTo>
                        <a:pt x="465" y="660"/>
                      </a:lnTo>
                      <a:lnTo>
                        <a:pt x="465" y="655"/>
                      </a:lnTo>
                      <a:lnTo>
                        <a:pt x="464" y="650"/>
                      </a:lnTo>
                      <a:lnTo>
                        <a:pt x="464" y="644"/>
                      </a:lnTo>
                      <a:lnTo>
                        <a:pt x="464" y="637"/>
                      </a:lnTo>
                      <a:lnTo>
                        <a:pt x="465" y="632"/>
                      </a:lnTo>
                      <a:lnTo>
                        <a:pt x="465" y="625"/>
                      </a:lnTo>
                      <a:lnTo>
                        <a:pt x="466" y="618"/>
                      </a:lnTo>
                      <a:lnTo>
                        <a:pt x="469" y="611"/>
                      </a:lnTo>
                      <a:lnTo>
                        <a:pt x="472" y="604"/>
                      </a:lnTo>
                      <a:lnTo>
                        <a:pt x="444" y="628"/>
                      </a:lnTo>
                      <a:lnTo>
                        <a:pt x="457" y="644"/>
                      </a:lnTo>
                      <a:lnTo>
                        <a:pt x="457" y="680"/>
                      </a:lnTo>
                      <a:lnTo>
                        <a:pt x="448" y="679"/>
                      </a:lnTo>
                      <a:lnTo>
                        <a:pt x="442" y="679"/>
                      </a:lnTo>
                      <a:lnTo>
                        <a:pt x="433" y="676"/>
                      </a:lnTo>
                      <a:lnTo>
                        <a:pt x="426" y="676"/>
                      </a:lnTo>
                      <a:lnTo>
                        <a:pt x="418" y="675"/>
                      </a:lnTo>
                      <a:lnTo>
                        <a:pt x="410" y="675"/>
                      </a:lnTo>
                      <a:lnTo>
                        <a:pt x="402" y="673"/>
                      </a:lnTo>
                      <a:lnTo>
                        <a:pt x="393" y="673"/>
                      </a:lnTo>
                      <a:lnTo>
                        <a:pt x="385" y="672"/>
                      </a:lnTo>
                      <a:lnTo>
                        <a:pt x="377" y="671"/>
                      </a:lnTo>
                      <a:lnTo>
                        <a:pt x="369" y="668"/>
                      </a:lnTo>
                      <a:lnTo>
                        <a:pt x="360" y="668"/>
                      </a:lnTo>
                      <a:lnTo>
                        <a:pt x="351" y="666"/>
                      </a:lnTo>
                      <a:lnTo>
                        <a:pt x="343" y="664"/>
                      </a:lnTo>
                      <a:lnTo>
                        <a:pt x="334" y="662"/>
                      </a:lnTo>
                      <a:lnTo>
                        <a:pt x="326" y="662"/>
                      </a:lnTo>
                      <a:lnTo>
                        <a:pt x="316" y="660"/>
                      </a:lnTo>
                      <a:lnTo>
                        <a:pt x="308" y="658"/>
                      </a:lnTo>
                      <a:lnTo>
                        <a:pt x="300" y="655"/>
                      </a:lnTo>
                      <a:lnTo>
                        <a:pt x="292" y="654"/>
                      </a:lnTo>
                      <a:lnTo>
                        <a:pt x="282" y="651"/>
                      </a:lnTo>
                      <a:lnTo>
                        <a:pt x="274" y="650"/>
                      </a:lnTo>
                      <a:lnTo>
                        <a:pt x="266" y="647"/>
                      </a:lnTo>
                      <a:lnTo>
                        <a:pt x="257" y="644"/>
                      </a:lnTo>
                      <a:lnTo>
                        <a:pt x="248" y="642"/>
                      </a:lnTo>
                      <a:lnTo>
                        <a:pt x="239" y="639"/>
                      </a:lnTo>
                      <a:lnTo>
                        <a:pt x="233" y="636"/>
                      </a:lnTo>
                      <a:lnTo>
                        <a:pt x="226" y="635"/>
                      </a:lnTo>
                      <a:lnTo>
                        <a:pt x="217" y="631"/>
                      </a:lnTo>
                      <a:lnTo>
                        <a:pt x="209" y="628"/>
                      </a:lnTo>
                      <a:lnTo>
                        <a:pt x="202" y="626"/>
                      </a:lnTo>
                      <a:lnTo>
                        <a:pt x="195" y="624"/>
                      </a:lnTo>
                      <a:lnTo>
                        <a:pt x="190" y="626"/>
                      </a:lnTo>
                      <a:lnTo>
                        <a:pt x="186" y="631"/>
                      </a:lnTo>
                      <a:lnTo>
                        <a:pt x="182" y="633"/>
                      </a:lnTo>
                      <a:lnTo>
                        <a:pt x="179" y="636"/>
                      </a:lnTo>
                      <a:lnTo>
                        <a:pt x="175" y="643"/>
                      </a:lnTo>
                      <a:lnTo>
                        <a:pt x="173" y="649"/>
                      </a:lnTo>
                      <a:lnTo>
                        <a:pt x="173" y="653"/>
                      </a:lnTo>
                      <a:lnTo>
                        <a:pt x="177" y="657"/>
                      </a:lnTo>
                      <a:lnTo>
                        <a:pt x="182" y="660"/>
                      </a:lnTo>
                      <a:lnTo>
                        <a:pt x="187" y="664"/>
                      </a:lnTo>
                      <a:lnTo>
                        <a:pt x="193" y="665"/>
                      </a:lnTo>
                      <a:lnTo>
                        <a:pt x="201" y="668"/>
                      </a:lnTo>
                      <a:lnTo>
                        <a:pt x="209" y="668"/>
                      </a:lnTo>
                      <a:lnTo>
                        <a:pt x="217" y="669"/>
                      </a:lnTo>
                      <a:lnTo>
                        <a:pt x="226" y="669"/>
                      </a:lnTo>
                      <a:lnTo>
                        <a:pt x="235" y="669"/>
                      </a:lnTo>
                      <a:lnTo>
                        <a:pt x="244" y="668"/>
                      </a:lnTo>
                      <a:lnTo>
                        <a:pt x="252" y="668"/>
                      </a:lnTo>
                      <a:lnTo>
                        <a:pt x="259" y="675"/>
                      </a:lnTo>
                      <a:lnTo>
                        <a:pt x="266" y="680"/>
                      </a:lnTo>
                      <a:lnTo>
                        <a:pt x="274" y="686"/>
                      </a:lnTo>
                      <a:lnTo>
                        <a:pt x="282" y="691"/>
                      </a:lnTo>
                      <a:lnTo>
                        <a:pt x="290" y="695"/>
                      </a:lnTo>
                      <a:lnTo>
                        <a:pt x="299" y="699"/>
                      </a:lnTo>
                      <a:lnTo>
                        <a:pt x="303" y="701"/>
                      </a:lnTo>
                      <a:lnTo>
                        <a:pt x="308" y="702"/>
                      </a:lnTo>
                      <a:lnTo>
                        <a:pt x="312" y="704"/>
                      </a:lnTo>
                      <a:lnTo>
                        <a:pt x="318" y="706"/>
                      </a:lnTo>
                      <a:lnTo>
                        <a:pt x="322" y="708"/>
                      </a:lnTo>
                      <a:lnTo>
                        <a:pt x="327" y="709"/>
                      </a:lnTo>
                      <a:lnTo>
                        <a:pt x="332" y="709"/>
                      </a:lnTo>
                      <a:lnTo>
                        <a:pt x="336" y="712"/>
                      </a:lnTo>
                      <a:lnTo>
                        <a:pt x="340" y="712"/>
                      </a:lnTo>
                      <a:lnTo>
                        <a:pt x="345" y="715"/>
                      </a:lnTo>
                      <a:lnTo>
                        <a:pt x="349" y="715"/>
                      </a:lnTo>
                      <a:lnTo>
                        <a:pt x="355" y="716"/>
                      </a:lnTo>
                      <a:lnTo>
                        <a:pt x="359" y="717"/>
                      </a:lnTo>
                      <a:lnTo>
                        <a:pt x="365" y="719"/>
                      </a:lnTo>
                      <a:lnTo>
                        <a:pt x="369" y="720"/>
                      </a:lnTo>
                      <a:lnTo>
                        <a:pt x="373" y="722"/>
                      </a:lnTo>
                      <a:lnTo>
                        <a:pt x="377" y="723"/>
                      </a:lnTo>
                      <a:lnTo>
                        <a:pt x="382" y="724"/>
                      </a:lnTo>
                      <a:lnTo>
                        <a:pt x="387" y="727"/>
                      </a:lnTo>
                      <a:lnTo>
                        <a:pt x="392" y="730"/>
                      </a:lnTo>
                      <a:lnTo>
                        <a:pt x="393" y="737"/>
                      </a:lnTo>
                      <a:lnTo>
                        <a:pt x="395" y="745"/>
                      </a:lnTo>
                      <a:lnTo>
                        <a:pt x="396" y="753"/>
                      </a:lnTo>
                      <a:lnTo>
                        <a:pt x="399" y="763"/>
                      </a:lnTo>
                      <a:lnTo>
                        <a:pt x="400" y="771"/>
                      </a:lnTo>
                      <a:lnTo>
                        <a:pt x="403" y="779"/>
                      </a:lnTo>
                      <a:lnTo>
                        <a:pt x="406" y="788"/>
                      </a:lnTo>
                      <a:lnTo>
                        <a:pt x="409" y="797"/>
                      </a:lnTo>
                      <a:lnTo>
                        <a:pt x="410" y="806"/>
                      </a:lnTo>
                      <a:lnTo>
                        <a:pt x="413" y="814"/>
                      </a:lnTo>
                      <a:lnTo>
                        <a:pt x="413" y="819"/>
                      </a:lnTo>
                      <a:lnTo>
                        <a:pt x="414" y="822"/>
                      </a:lnTo>
                      <a:lnTo>
                        <a:pt x="414" y="828"/>
                      </a:lnTo>
                      <a:lnTo>
                        <a:pt x="417" y="833"/>
                      </a:lnTo>
                      <a:lnTo>
                        <a:pt x="418" y="841"/>
                      </a:lnTo>
                      <a:lnTo>
                        <a:pt x="420" y="850"/>
                      </a:lnTo>
                      <a:lnTo>
                        <a:pt x="420" y="854"/>
                      </a:lnTo>
                      <a:lnTo>
                        <a:pt x="421" y="859"/>
                      </a:lnTo>
                      <a:lnTo>
                        <a:pt x="421" y="865"/>
                      </a:lnTo>
                      <a:lnTo>
                        <a:pt x="422" y="869"/>
                      </a:lnTo>
                      <a:lnTo>
                        <a:pt x="424" y="877"/>
                      </a:lnTo>
                      <a:lnTo>
                        <a:pt x="425" y="887"/>
                      </a:lnTo>
                      <a:lnTo>
                        <a:pt x="425" y="895"/>
                      </a:lnTo>
                      <a:lnTo>
                        <a:pt x="425" y="905"/>
                      </a:lnTo>
                      <a:lnTo>
                        <a:pt x="425" y="913"/>
                      </a:lnTo>
                      <a:lnTo>
                        <a:pt x="425" y="921"/>
                      </a:lnTo>
                      <a:lnTo>
                        <a:pt x="424" y="925"/>
                      </a:lnTo>
                      <a:lnTo>
                        <a:pt x="424" y="931"/>
                      </a:lnTo>
                      <a:lnTo>
                        <a:pt x="422" y="935"/>
                      </a:lnTo>
                      <a:lnTo>
                        <a:pt x="422" y="941"/>
                      </a:lnTo>
                      <a:lnTo>
                        <a:pt x="421" y="949"/>
                      </a:lnTo>
                      <a:lnTo>
                        <a:pt x="420" y="957"/>
                      </a:lnTo>
                      <a:lnTo>
                        <a:pt x="417" y="965"/>
                      </a:lnTo>
                      <a:lnTo>
                        <a:pt x="414" y="974"/>
                      </a:lnTo>
                      <a:lnTo>
                        <a:pt x="410" y="981"/>
                      </a:lnTo>
                      <a:lnTo>
                        <a:pt x="407" y="989"/>
                      </a:lnTo>
                      <a:lnTo>
                        <a:pt x="402" y="997"/>
                      </a:lnTo>
                      <a:lnTo>
                        <a:pt x="398" y="1005"/>
                      </a:lnTo>
                      <a:lnTo>
                        <a:pt x="393" y="1005"/>
                      </a:lnTo>
                      <a:lnTo>
                        <a:pt x="388" y="1005"/>
                      </a:lnTo>
                      <a:lnTo>
                        <a:pt x="387" y="998"/>
                      </a:lnTo>
                      <a:lnTo>
                        <a:pt x="385" y="992"/>
                      </a:lnTo>
                      <a:lnTo>
                        <a:pt x="385" y="985"/>
                      </a:lnTo>
                      <a:lnTo>
                        <a:pt x="385" y="978"/>
                      </a:lnTo>
                      <a:lnTo>
                        <a:pt x="385" y="970"/>
                      </a:lnTo>
                      <a:lnTo>
                        <a:pt x="388" y="964"/>
                      </a:lnTo>
                      <a:lnTo>
                        <a:pt x="392" y="959"/>
                      </a:lnTo>
                      <a:lnTo>
                        <a:pt x="398" y="956"/>
                      </a:lnTo>
                      <a:lnTo>
                        <a:pt x="396" y="949"/>
                      </a:lnTo>
                      <a:lnTo>
                        <a:pt x="396" y="942"/>
                      </a:lnTo>
                      <a:lnTo>
                        <a:pt x="395" y="935"/>
                      </a:lnTo>
                      <a:lnTo>
                        <a:pt x="395" y="930"/>
                      </a:lnTo>
                      <a:lnTo>
                        <a:pt x="393" y="921"/>
                      </a:lnTo>
                      <a:lnTo>
                        <a:pt x="392" y="916"/>
                      </a:lnTo>
                      <a:lnTo>
                        <a:pt x="392" y="909"/>
                      </a:lnTo>
                      <a:lnTo>
                        <a:pt x="391" y="902"/>
                      </a:lnTo>
                      <a:lnTo>
                        <a:pt x="389" y="895"/>
                      </a:lnTo>
                      <a:lnTo>
                        <a:pt x="388" y="888"/>
                      </a:lnTo>
                      <a:lnTo>
                        <a:pt x="385" y="881"/>
                      </a:lnTo>
                      <a:lnTo>
                        <a:pt x="385" y="874"/>
                      </a:lnTo>
                      <a:lnTo>
                        <a:pt x="384" y="869"/>
                      </a:lnTo>
                      <a:lnTo>
                        <a:pt x="381" y="862"/>
                      </a:lnTo>
                      <a:lnTo>
                        <a:pt x="380" y="855"/>
                      </a:lnTo>
                      <a:lnTo>
                        <a:pt x="380" y="848"/>
                      </a:lnTo>
                      <a:lnTo>
                        <a:pt x="377" y="841"/>
                      </a:lnTo>
                      <a:lnTo>
                        <a:pt x="376" y="835"/>
                      </a:lnTo>
                      <a:lnTo>
                        <a:pt x="373" y="828"/>
                      </a:lnTo>
                      <a:lnTo>
                        <a:pt x="373" y="821"/>
                      </a:lnTo>
                      <a:lnTo>
                        <a:pt x="370" y="814"/>
                      </a:lnTo>
                      <a:lnTo>
                        <a:pt x="369" y="807"/>
                      </a:lnTo>
                      <a:lnTo>
                        <a:pt x="367" y="800"/>
                      </a:lnTo>
                      <a:lnTo>
                        <a:pt x="367" y="793"/>
                      </a:lnTo>
                      <a:lnTo>
                        <a:pt x="365" y="786"/>
                      </a:lnTo>
                      <a:lnTo>
                        <a:pt x="363" y="779"/>
                      </a:lnTo>
                      <a:lnTo>
                        <a:pt x="362" y="773"/>
                      </a:lnTo>
                      <a:lnTo>
                        <a:pt x="360" y="766"/>
                      </a:lnTo>
                      <a:lnTo>
                        <a:pt x="359" y="760"/>
                      </a:lnTo>
                      <a:lnTo>
                        <a:pt x="359" y="753"/>
                      </a:lnTo>
                      <a:lnTo>
                        <a:pt x="356" y="748"/>
                      </a:lnTo>
                      <a:lnTo>
                        <a:pt x="356" y="741"/>
                      </a:lnTo>
                      <a:lnTo>
                        <a:pt x="349" y="739"/>
                      </a:lnTo>
                      <a:lnTo>
                        <a:pt x="344" y="738"/>
                      </a:lnTo>
                      <a:lnTo>
                        <a:pt x="340" y="737"/>
                      </a:lnTo>
                      <a:lnTo>
                        <a:pt x="334" y="735"/>
                      </a:lnTo>
                      <a:lnTo>
                        <a:pt x="329" y="733"/>
                      </a:lnTo>
                      <a:lnTo>
                        <a:pt x="325" y="733"/>
                      </a:lnTo>
                      <a:lnTo>
                        <a:pt x="321" y="730"/>
                      </a:lnTo>
                      <a:lnTo>
                        <a:pt x="316" y="728"/>
                      </a:lnTo>
                      <a:lnTo>
                        <a:pt x="308" y="724"/>
                      </a:lnTo>
                      <a:lnTo>
                        <a:pt x="300" y="722"/>
                      </a:lnTo>
                      <a:lnTo>
                        <a:pt x="294" y="719"/>
                      </a:lnTo>
                      <a:lnTo>
                        <a:pt x="288" y="715"/>
                      </a:lnTo>
                      <a:lnTo>
                        <a:pt x="282" y="711"/>
                      </a:lnTo>
                      <a:lnTo>
                        <a:pt x="275" y="706"/>
                      </a:lnTo>
                      <a:lnTo>
                        <a:pt x="270" y="702"/>
                      </a:lnTo>
                      <a:lnTo>
                        <a:pt x="266" y="699"/>
                      </a:lnTo>
                      <a:lnTo>
                        <a:pt x="259" y="694"/>
                      </a:lnTo>
                      <a:lnTo>
                        <a:pt x="255" y="691"/>
                      </a:lnTo>
                      <a:lnTo>
                        <a:pt x="249" y="687"/>
                      </a:lnTo>
                      <a:lnTo>
                        <a:pt x="244" y="683"/>
                      </a:lnTo>
                      <a:lnTo>
                        <a:pt x="238" y="683"/>
                      </a:lnTo>
                      <a:lnTo>
                        <a:pt x="231" y="683"/>
                      </a:lnTo>
                      <a:lnTo>
                        <a:pt x="223" y="683"/>
                      </a:lnTo>
                      <a:lnTo>
                        <a:pt x="217" y="683"/>
                      </a:lnTo>
                      <a:lnTo>
                        <a:pt x="209" y="683"/>
                      </a:lnTo>
                      <a:lnTo>
                        <a:pt x="201" y="683"/>
                      </a:lnTo>
                      <a:lnTo>
                        <a:pt x="194" y="682"/>
                      </a:lnTo>
                      <a:lnTo>
                        <a:pt x="187" y="682"/>
                      </a:lnTo>
                      <a:lnTo>
                        <a:pt x="179" y="679"/>
                      </a:lnTo>
                      <a:lnTo>
                        <a:pt x="173" y="677"/>
                      </a:lnTo>
                      <a:lnTo>
                        <a:pt x="166" y="675"/>
                      </a:lnTo>
                      <a:lnTo>
                        <a:pt x="162" y="672"/>
                      </a:lnTo>
                      <a:lnTo>
                        <a:pt x="157" y="666"/>
                      </a:lnTo>
                      <a:lnTo>
                        <a:pt x="154" y="662"/>
                      </a:lnTo>
                      <a:lnTo>
                        <a:pt x="153" y="657"/>
                      </a:lnTo>
                      <a:lnTo>
                        <a:pt x="153" y="651"/>
                      </a:lnTo>
                      <a:lnTo>
                        <a:pt x="149" y="651"/>
                      </a:lnTo>
                      <a:lnTo>
                        <a:pt x="146" y="655"/>
                      </a:lnTo>
                      <a:lnTo>
                        <a:pt x="143" y="660"/>
                      </a:lnTo>
                      <a:lnTo>
                        <a:pt x="142" y="665"/>
                      </a:lnTo>
                      <a:lnTo>
                        <a:pt x="140" y="671"/>
                      </a:lnTo>
                      <a:lnTo>
                        <a:pt x="139" y="679"/>
                      </a:lnTo>
                      <a:lnTo>
                        <a:pt x="139" y="686"/>
                      </a:lnTo>
                      <a:lnTo>
                        <a:pt x="139" y="694"/>
                      </a:lnTo>
                      <a:lnTo>
                        <a:pt x="138" y="701"/>
                      </a:lnTo>
                      <a:lnTo>
                        <a:pt x="138" y="709"/>
                      </a:lnTo>
                      <a:lnTo>
                        <a:pt x="138" y="717"/>
                      </a:lnTo>
                      <a:lnTo>
                        <a:pt x="139" y="726"/>
                      </a:lnTo>
                      <a:lnTo>
                        <a:pt x="139" y="733"/>
                      </a:lnTo>
                      <a:lnTo>
                        <a:pt x="140" y="739"/>
                      </a:lnTo>
                      <a:lnTo>
                        <a:pt x="140" y="744"/>
                      </a:lnTo>
                      <a:lnTo>
                        <a:pt x="140" y="749"/>
                      </a:lnTo>
                      <a:lnTo>
                        <a:pt x="39" y="737"/>
                      </a:lnTo>
                      <a:lnTo>
                        <a:pt x="37" y="733"/>
                      </a:lnTo>
                      <a:lnTo>
                        <a:pt x="37" y="727"/>
                      </a:lnTo>
                      <a:lnTo>
                        <a:pt x="36" y="720"/>
                      </a:lnTo>
                      <a:lnTo>
                        <a:pt x="36" y="716"/>
                      </a:lnTo>
                      <a:lnTo>
                        <a:pt x="36" y="708"/>
                      </a:lnTo>
                      <a:lnTo>
                        <a:pt x="36" y="701"/>
                      </a:lnTo>
                      <a:lnTo>
                        <a:pt x="34" y="693"/>
                      </a:lnTo>
                      <a:lnTo>
                        <a:pt x="34" y="683"/>
                      </a:lnTo>
                      <a:lnTo>
                        <a:pt x="33" y="673"/>
                      </a:lnTo>
                      <a:lnTo>
                        <a:pt x="33" y="664"/>
                      </a:lnTo>
                      <a:lnTo>
                        <a:pt x="32" y="651"/>
                      </a:lnTo>
                      <a:lnTo>
                        <a:pt x="32" y="642"/>
                      </a:lnTo>
                      <a:lnTo>
                        <a:pt x="30" y="628"/>
                      </a:lnTo>
                      <a:lnTo>
                        <a:pt x="30" y="615"/>
                      </a:lnTo>
                      <a:lnTo>
                        <a:pt x="29" y="602"/>
                      </a:lnTo>
                      <a:lnTo>
                        <a:pt x="28" y="588"/>
                      </a:lnTo>
                      <a:lnTo>
                        <a:pt x="28" y="573"/>
                      </a:lnTo>
                      <a:lnTo>
                        <a:pt x="26" y="559"/>
                      </a:lnTo>
                      <a:lnTo>
                        <a:pt x="25" y="542"/>
                      </a:lnTo>
                      <a:lnTo>
                        <a:pt x="25" y="527"/>
                      </a:lnTo>
                      <a:lnTo>
                        <a:pt x="23" y="511"/>
                      </a:lnTo>
                      <a:lnTo>
                        <a:pt x="23" y="496"/>
                      </a:lnTo>
                      <a:lnTo>
                        <a:pt x="22" y="479"/>
                      </a:lnTo>
                      <a:lnTo>
                        <a:pt x="21" y="463"/>
                      </a:lnTo>
                      <a:lnTo>
                        <a:pt x="19" y="446"/>
                      </a:lnTo>
                      <a:lnTo>
                        <a:pt x="19" y="429"/>
                      </a:lnTo>
                      <a:lnTo>
                        <a:pt x="17" y="412"/>
                      </a:lnTo>
                      <a:lnTo>
                        <a:pt x="17" y="395"/>
                      </a:lnTo>
                      <a:lnTo>
                        <a:pt x="15" y="377"/>
                      </a:lnTo>
                      <a:lnTo>
                        <a:pt x="15" y="361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1" y="308"/>
                      </a:lnTo>
                      <a:lnTo>
                        <a:pt x="11" y="292"/>
                      </a:lnTo>
                      <a:lnTo>
                        <a:pt x="8" y="275"/>
                      </a:lnTo>
                      <a:lnTo>
                        <a:pt x="8" y="259"/>
                      </a:lnTo>
                      <a:lnTo>
                        <a:pt x="7" y="242"/>
                      </a:lnTo>
                      <a:lnTo>
                        <a:pt x="7" y="227"/>
                      </a:lnTo>
                      <a:lnTo>
                        <a:pt x="6" y="210"/>
                      </a:lnTo>
                      <a:lnTo>
                        <a:pt x="4" y="194"/>
                      </a:lnTo>
                      <a:lnTo>
                        <a:pt x="4" y="179"/>
                      </a:lnTo>
                      <a:lnTo>
                        <a:pt x="4" y="165"/>
                      </a:lnTo>
                      <a:lnTo>
                        <a:pt x="3" y="150"/>
                      </a:lnTo>
                      <a:lnTo>
                        <a:pt x="3" y="137"/>
                      </a:lnTo>
                      <a:lnTo>
                        <a:pt x="3" y="124"/>
                      </a:lnTo>
                      <a:lnTo>
                        <a:pt x="3" y="111"/>
                      </a:lnTo>
                      <a:lnTo>
                        <a:pt x="1" y="99"/>
                      </a:lnTo>
                      <a:lnTo>
                        <a:pt x="0" y="88"/>
                      </a:lnTo>
                      <a:lnTo>
                        <a:pt x="0" y="77"/>
                      </a:lnTo>
                      <a:lnTo>
                        <a:pt x="0" y="67"/>
                      </a:lnTo>
                      <a:lnTo>
                        <a:pt x="0" y="57"/>
                      </a:lnTo>
                      <a:lnTo>
                        <a:pt x="0" y="49"/>
                      </a:lnTo>
                      <a:lnTo>
                        <a:pt x="0" y="41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4" y="13"/>
                      </a:lnTo>
                      <a:lnTo>
                        <a:pt x="4" y="13"/>
                      </a:lnTo>
                      <a:close/>
                    </a:path>
                  </a:pathLst>
                </a:custGeom>
                <a:solidFill>
                  <a:srgbClr val="A6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26" name="Freeform 93">
                  <a:extLst>
                    <a:ext uri="{FF2B5EF4-FFF2-40B4-BE49-F238E27FC236}">
                      <a16:creationId xmlns:a16="http://schemas.microsoft.com/office/drawing/2014/main" id="{70C69569-2821-4EAB-8A7C-4C8394C970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4" y="2052"/>
                  <a:ext cx="58" cy="46"/>
                </a:xfrm>
                <a:custGeom>
                  <a:avLst/>
                  <a:gdLst>
                    <a:gd name="T0" fmla="*/ 48 w 58"/>
                    <a:gd name="T1" fmla="*/ 28 h 46"/>
                    <a:gd name="T2" fmla="*/ 58 w 58"/>
                    <a:gd name="T3" fmla="*/ 35 h 46"/>
                    <a:gd name="T4" fmla="*/ 48 w 58"/>
                    <a:gd name="T5" fmla="*/ 46 h 46"/>
                    <a:gd name="T6" fmla="*/ 34 w 58"/>
                    <a:gd name="T7" fmla="*/ 33 h 46"/>
                    <a:gd name="T8" fmla="*/ 1 w 58"/>
                    <a:gd name="T9" fmla="*/ 21 h 46"/>
                    <a:gd name="T10" fmla="*/ 0 w 58"/>
                    <a:gd name="T11" fmla="*/ 3 h 46"/>
                    <a:gd name="T12" fmla="*/ 30 w 58"/>
                    <a:gd name="T13" fmla="*/ 0 h 46"/>
                    <a:gd name="T14" fmla="*/ 48 w 58"/>
                    <a:gd name="T15" fmla="*/ 28 h 46"/>
                    <a:gd name="T16" fmla="*/ 48 w 58"/>
                    <a:gd name="T17" fmla="*/ 28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8" h="46">
                      <a:moveTo>
                        <a:pt x="48" y="28"/>
                      </a:moveTo>
                      <a:lnTo>
                        <a:pt x="58" y="35"/>
                      </a:lnTo>
                      <a:lnTo>
                        <a:pt x="48" y="46"/>
                      </a:lnTo>
                      <a:lnTo>
                        <a:pt x="34" y="33"/>
                      </a:lnTo>
                      <a:lnTo>
                        <a:pt x="1" y="21"/>
                      </a:lnTo>
                      <a:lnTo>
                        <a:pt x="0" y="3"/>
                      </a:lnTo>
                      <a:lnTo>
                        <a:pt x="30" y="0"/>
                      </a:lnTo>
                      <a:lnTo>
                        <a:pt x="48" y="28"/>
                      </a:lnTo>
                      <a:lnTo>
                        <a:pt x="48" y="28"/>
                      </a:lnTo>
                      <a:close/>
                    </a:path>
                  </a:pathLst>
                </a:custGeom>
                <a:solidFill>
                  <a:srgbClr val="FFE3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27" name="Freeform 94">
                  <a:extLst>
                    <a:ext uri="{FF2B5EF4-FFF2-40B4-BE49-F238E27FC236}">
                      <a16:creationId xmlns:a16="http://schemas.microsoft.com/office/drawing/2014/main" id="{EAE81FE8-E3D4-46B9-AC00-1BEFAD49F8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7" y="2536"/>
                  <a:ext cx="45" cy="43"/>
                </a:xfrm>
                <a:custGeom>
                  <a:avLst/>
                  <a:gdLst>
                    <a:gd name="T0" fmla="*/ 11 w 45"/>
                    <a:gd name="T1" fmla="*/ 0 h 43"/>
                    <a:gd name="T2" fmla="*/ 12 w 45"/>
                    <a:gd name="T3" fmla="*/ 0 h 43"/>
                    <a:gd name="T4" fmla="*/ 19 w 45"/>
                    <a:gd name="T5" fmla="*/ 0 h 43"/>
                    <a:gd name="T6" fmla="*/ 26 w 45"/>
                    <a:gd name="T7" fmla="*/ 0 h 43"/>
                    <a:gd name="T8" fmla="*/ 33 w 45"/>
                    <a:gd name="T9" fmla="*/ 1 h 43"/>
                    <a:gd name="T10" fmla="*/ 37 w 45"/>
                    <a:gd name="T11" fmla="*/ 4 h 43"/>
                    <a:gd name="T12" fmla="*/ 41 w 45"/>
                    <a:gd name="T13" fmla="*/ 8 h 43"/>
                    <a:gd name="T14" fmla="*/ 44 w 45"/>
                    <a:gd name="T15" fmla="*/ 10 h 43"/>
                    <a:gd name="T16" fmla="*/ 45 w 45"/>
                    <a:gd name="T17" fmla="*/ 12 h 43"/>
                    <a:gd name="T18" fmla="*/ 23 w 45"/>
                    <a:gd name="T19" fmla="*/ 12 h 43"/>
                    <a:gd name="T20" fmla="*/ 33 w 45"/>
                    <a:gd name="T21" fmla="*/ 43 h 43"/>
                    <a:gd name="T22" fmla="*/ 11 w 45"/>
                    <a:gd name="T23" fmla="*/ 30 h 43"/>
                    <a:gd name="T24" fmla="*/ 0 w 45"/>
                    <a:gd name="T25" fmla="*/ 10 h 43"/>
                    <a:gd name="T26" fmla="*/ 11 w 45"/>
                    <a:gd name="T27" fmla="*/ 0 h 43"/>
                    <a:gd name="T28" fmla="*/ 11 w 45"/>
                    <a:gd name="T2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5" h="43">
                      <a:moveTo>
                        <a:pt x="11" y="0"/>
                      </a:move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6" y="0"/>
                      </a:lnTo>
                      <a:lnTo>
                        <a:pt x="33" y="1"/>
                      </a:lnTo>
                      <a:lnTo>
                        <a:pt x="37" y="4"/>
                      </a:lnTo>
                      <a:lnTo>
                        <a:pt x="41" y="8"/>
                      </a:lnTo>
                      <a:lnTo>
                        <a:pt x="44" y="10"/>
                      </a:lnTo>
                      <a:lnTo>
                        <a:pt x="45" y="12"/>
                      </a:lnTo>
                      <a:lnTo>
                        <a:pt x="23" y="12"/>
                      </a:lnTo>
                      <a:lnTo>
                        <a:pt x="33" y="43"/>
                      </a:lnTo>
                      <a:lnTo>
                        <a:pt x="11" y="30"/>
                      </a:lnTo>
                      <a:lnTo>
                        <a:pt x="0" y="10"/>
                      </a:lnTo>
                      <a:lnTo>
                        <a:pt x="11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E3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28" name="Freeform 95">
                  <a:extLst>
                    <a:ext uri="{FF2B5EF4-FFF2-40B4-BE49-F238E27FC236}">
                      <a16:creationId xmlns:a16="http://schemas.microsoft.com/office/drawing/2014/main" id="{082799FF-AFB1-439B-A7DC-9B0889FD79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2" y="3073"/>
                  <a:ext cx="1242" cy="135"/>
                </a:xfrm>
                <a:custGeom>
                  <a:avLst/>
                  <a:gdLst>
                    <a:gd name="T0" fmla="*/ 1241 w 1242"/>
                    <a:gd name="T1" fmla="*/ 26 h 135"/>
                    <a:gd name="T2" fmla="*/ 1232 w 1242"/>
                    <a:gd name="T3" fmla="*/ 32 h 135"/>
                    <a:gd name="T4" fmla="*/ 1221 w 1242"/>
                    <a:gd name="T5" fmla="*/ 40 h 135"/>
                    <a:gd name="T6" fmla="*/ 1210 w 1242"/>
                    <a:gd name="T7" fmla="*/ 46 h 135"/>
                    <a:gd name="T8" fmla="*/ 1199 w 1242"/>
                    <a:gd name="T9" fmla="*/ 54 h 135"/>
                    <a:gd name="T10" fmla="*/ 1187 w 1242"/>
                    <a:gd name="T11" fmla="*/ 61 h 135"/>
                    <a:gd name="T12" fmla="*/ 1173 w 1242"/>
                    <a:gd name="T13" fmla="*/ 69 h 135"/>
                    <a:gd name="T14" fmla="*/ 1157 w 1242"/>
                    <a:gd name="T15" fmla="*/ 77 h 135"/>
                    <a:gd name="T16" fmla="*/ 1140 w 1242"/>
                    <a:gd name="T17" fmla="*/ 86 h 135"/>
                    <a:gd name="T18" fmla="*/ 1126 w 1242"/>
                    <a:gd name="T19" fmla="*/ 91 h 135"/>
                    <a:gd name="T20" fmla="*/ 1117 w 1242"/>
                    <a:gd name="T21" fmla="*/ 94 h 135"/>
                    <a:gd name="T22" fmla="*/ 1107 w 1242"/>
                    <a:gd name="T23" fmla="*/ 98 h 135"/>
                    <a:gd name="T24" fmla="*/ 1096 w 1242"/>
                    <a:gd name="T25" fmla="*/ 101 h 135"/>
                    <a:gd name="T26" fmla="*/ 1086 w 1242"/>
                    <a:gd name="T27" fmla="*/ 104 h 135"/>
                    <a:gd name="T28" fmla="*/ 1075 w 1242"/>
                    <a:gd name="T29" fmla="*/ 106 h 135"/>
                    <a:gd name="T30" fmla="*/ 1066 w 1242"/>
                    <a:gd name="T31" fmla="*/ 109 h 135"/>
                    <a:gd name="T32" fmla="*/ 1053 w 1242"/>
                    <a:gd name="T33" fmla="*/ 112 h 135"/>
                    <a:gd name="T34" fmla="*/ 1042 w 1242"/>
                    <a:gd name="T35" fmla="*/ 115 h 135"/>
                    <a:gd name="T36" fmla="*/ 1031 w 1242"/>
                    <a:gd name="T37" fmla="*/ 116 h 135"/>
                    <a:gd name="T38" fmla="*/ 1019 w 1242"/>
                    <a:gd name="T39" fmla="*/ 117 h 135"/>
                    <a:gd name="T40" fmla="*/ 1004 w 1242"/>
                    <a:gd name="T41" fmla="*/ 119 h 135"/>
                    <a:gd name="T42" fmla="*/ 985 w 1242"/>
                    <a:gd name="T43" fmla="*/ 119 h 135"/>
                    <a:gd name="T44" fmla="*/ 959 w 1242"/>
                    <a:gd name="T45" fmla="*/ 122 h 135"/>
                    <a:gd name="T46" fmla="*/ 932 w 1242"/>
                    <a:gd name="T47" fmla="*/ 122 h 135"/>
                    <a:gd name="T48" fmla="*/ 901 w 1242"/>
                    <a:gd name="T49" fmla="*/ 123 h 135"/>
                    <a:gd name="T50" fmla="*/ 868 w 1242"/>
                    <a:gd name="T51" fmla="*/ 123 h 135"/>
                    <a:gd name="T52" fmla="*/ 832 w 1242"/>
                    <a:gd name="T53" fmla="*/ 126 h 135"/>
                    <a:gd name="T54" fmla="*/ 795 w 1242"/>
                    <a:gd name="T55" fmla="*/ 126 h 135"/>
                    <a:gd name="T56" fmla="*/ 754 w 1242"/>
                    <a:gd name="T57" fmla="*/ 126 h 135"/>
                    <a:gd name="T58" fmla="*/ 711 w 1242"/>
                    <a:gd name="T59" fmla="*/ 127 h 135"/>
                    <a:gd name="T60" fmla="*/ 668 w 1242"/>
                    <a:gd name="T61" fmla="*/ 127 h 135"/>
                    <a:gd name="T62" fmla="*/ 624 w 1242"/>
                    <a:gd name="T63" fmla="*/ 128 h 135"/>
                    <a:gd name="T64" fmla="*/ 579 w 1242"/>
                    <a:gd name="T65" fmla="*/ 130 h 135"/>
                    <a:gd name="T66" fmla="*/ 535 w 1242"/>
                    <a:gd name="T67" fmla="*/ 130 h 135"/>
                    <a:gd name="T68" fmla="*/ 490 w 1242"/>
                    <a:gd name="T69" fmla="*/ 131 h 135"/>
                    <a:gd name="T70" fmla="*/ 444 w 1242"/>
                    <a:gd name="T71" fmla="*/ 131 h 135"/>
                    <a:gd name="T72" fmla="*/ 399 w 1242"/>
                    <a:gd name="T73" fmla="*/ 131 h 135"/>
                    <a:gd name="T74" fmla="*/ 355 w 1242"/>
                    <a:gd name="T75" fmla="*/ 131 h 135"/>
                    <a:gd name="T76" fmla="*/ 312 w 1242"/>
                    <a:gd name="T77" fmla="*/ 131 h 135"/>
                    <a:gd name="T78" fmla="*/ 271 w 1242"/>
                    <a:gd name="T79" fmla="*/ 133 h 135"/>
                    <a:gd name="T80" fmla="*/ 231 w 1242"/>
                    <a:gd name="T81" fmla="*/ 133 h 135"/>
                    <a:gd name="T82" fmla="*/ 194 w 1242"/>
                    <a:gd name="T83" fmla="*/ 134 h 135"/>
                    <a:gd name="T84" fmla="*/ 158 w 1242"/>
                    <a:gd name="T85" fmla="*/ 134 h 135"/>
                    <a:gd name="T86" fmla="*/ 125 w 1242"/>
                    <a:gd name="T87" fmla="*/ 134 h 135"/>
                    <a:gd name="T88" fmla="*/ 95 w 1242"/>
                    <a:gd name="T89" fmla="*/ 134 h 135"/>
                    <a:gd name="T90" fmla="*/ 70 w 1242"/>
                    <a:gd name="T91" fmla="*/ 134 h 135"/>
                    <a:gd name="T92" fmla="*/ 48 w 1242"/>
                    <a:gd name="T93" fmla="*/ 134 h 135"/>
                    <a:gd name="T94" fmla="*/ 29 w 1242"/>
                    <a:gd name="T95" fmla="*/ 135 h 135"/>
                    <a:gd name="T96" fmla="*/ 14 w 1242"/>
                    <a:gd name="T97" fmla="*/ 135 h 135"/>
                    <a:gd name="T98" fmla="*/ 0 w 1242"/>
                    <a:gd name="T99" fmla="*/ 135 h 135"/>
                    <a:gd name="T100" fmla="*/ 1242 w 1242"/>
                    <a:gd name="T101" fmla="*/ 26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242" h="135">
                      <a:moveTo>
                        <a:pt x="1242" y="26"/>
                      </a:moveTo>
                      <a:lnTo>
                        <a:pt x="1241" y="26"/>
                      </a:lnTo>
                      <a:lnTo>
                        <a:pt x="1238" y="29"/>
                      </a:lnTo>
                      <a:lnTo>
                        <a:pt x="1232" y="32"/>
                      </a:lnTo>
                      <a:lnTo>
                        <a:pt x="1225" y="38"/>
                      </a:lnTo>
                      <a:lnTo>
                        <a:pt x="1221" y="40"/>
                      </a:lnTo>
                      <a:lnTo>
                        <a:pt x="1216" y="43"/>
                      </a:lnTo>
                      <a:lnTo>
                        <a:pt x="1210" y="46"/>
                      </a:lnTo>
                      <a:lnTo>
                        <a:pt x="1206" y="50"/>
                      </a:lnTo>
                      <a:lnTo>
                        <a:pt x="1199" y="54"/>
                      </a:lnTo>
                      <a:lnTo>
                        <a:pt x="1194" y="58"/>
                      </a:lnTo>
                      <a:lnTo>
                        <a:pt x="1187" y="61"/>
                      </a:lnTo>
                      <a:lnTo>
                        <a:pt x="1181" y="66"/>
                      </a:lnTo>
                      <a:lnTo>
                        <a:pt x="1173" y="69"/>
                      </a:lnTo>
                      <a:lnTo>
                        <a:pt x="1165" y="73"/>
                      </a:lnTo>
                      <a:lnTo>
                        <a:pt x="1157" y="77"/>
                      </a:lnTo>
                      <a:lnTo>
                        <a:pt x="1148" y="82"/>
                      </a:lnTo>
                      <a:lnTo>
                        <a:pt x="1140" y="86"/>
                      </a:lnTo>
                      <a:lnTo>
                        <a:pt x="1132" y="90"/>
                      </a:lnTo>
                      <a:lnTo>
                        <a:pt x="1126" y="91"/>
                      </a:lnTo>
                      <a:lnTo>
                        <a:pt x="1121" y="93"/>
                      </a:lnTo>
                      <a:lnTo>
                        <a:pt x="1117" y="94"/>
                      </a:lnTo>
                      <a:lnTo>
                        <a:pt x="1113" y="97"/>
                      </a:lnTo>
                      <a:lnTo>
                        <a:pt x="1107" y="98"/>
                      </a:lnTo>
                      <a:lnTo>
                        <a:pt x="1102" y="100"/>
                      </a:lnTo>
                      <a:lnTo>
                        <a:pt x="1096" y="101"/>
                      </a:lnTo>
                      <a:lnTo>
                        <a:pt x="1092" y="102"/>
                      </a:lnTo>
                      <a:lnTo>
                        <a:pt x="1086" y="104"/>
                      </a:lnTo>
                      <a:lnTo>
                        <a:pt x="1081" y="105"/>
                      </a:lnTo>
                      <a:lnTo>
                        <a:pt x="1075" y="106"/>
                      </a:lnTo>
                      <a:lnTo>
                        <a:pt x="1071" y="109"/>
                      </a:lnTo>
                      <a:lnTo>
                        <a:pt x="1066" y="109"/>
                      </a:lnTo>
                      <a:lnTo>
                        <a:pt x="1059" y="111"/>
                      </a:lnTo>
                      <a:lnTo>
                        <a:pt x="1053" y="112"/>
                      </a:lnTo>
                      <a:lnTo>
                        <a:pt x="1048" y="113"/>
                      </a:lnTo>
                      <a:lnTo>
                        <a:pt x="1042" y="115"/>
                      </a:lnTo>
                      <a:lnTo>
                        <a:pt x="1038" y="115"/>
                      </a:lnTo>
                      <a:lnTo>
                        <a:pt x="1031" y="116"/>
                      </a:lnTo>
                      <a:lnTo>
                        <a:pt x="1027" y="117"/>
                      </a:lnTo>
                      <a:lnTo>
                        <a:pt x="1019" y="117"/>
                      </a:lnTo>
                      <a:lnTo>
                        <a:pt x="1012" y="119"/>
                      </a:lnTo>
                      <a:lnTo>
                        <a:pt x="1004" y="119"/>
                      </a:lnTo>
                      <a:lnTo>
                        <a:pt x="994" y="119"/>
                      </a:lnTo>
                      <a:lnTo>
                        <a:pt x="985" y="119"/>
                      </a:lnTo>
                      <a:lnTo>
                        <a:pt x="972" y="120"/>
                      </a:lnTo>
                      <a:lnTo>
                        <a:pt x="959" y="122"/>
                      </a:lnTo>
                      <a:lnTo>
                        <a:pt x="946" y="122"/>
                      </a:lnTo>
                      <a:lnTo>
                        <a:pt x="932" y="122"/>
                      </a:lnTo>
                      <a:lnTo>
                        <a:pt x="917" y="123"/>
                      </a:lnTo>
                      <a:lnTo>
                        <a:pt x="901" y="123"/>
                      </a:lnTo>
                      <a:lnTo>
                        <a:pt x="886" y="123"/>
                      </a:lnTo>
                      <a:lnTo>
                        <a:pt x="868" y="123"/>
                      </a:lnTo>
                      <a:lnTo>
                        <a:pt x="851" y="124"/>
                      </a:lnTo>
                      <a:lnTo>
                        <a:pt x="832" y="126"/>
                      </a:lnTo>
                      <a:lnTo>
                        <a:pt x="814" y="126"/>
                      </a:lnTo>
                      <a:lnTo>
                        <a:pt x="795" y="126"/>
                      </a:lnTo>
                      <a:lnTo>
                        <a:pt x="774" y="126"/>
                      </a:lnTo>
                      <a:lnTo>
                        <a:pt x="754" y="126"/>
                      </a:lnTo>
                      <a:lnTo>
                        <a:pt x="733" y="127"/>
                      </a:lnTo>
                      <a:lnTo>
                        <a:pt x="711" y="127"/>
                      </a:lnTo>
                      <a:lnTo>
                        <a:pt x="690" y="127"/>
                      </a:lnTo>
                      <a:lnTo>
                        <a:pt x="668" y="127"/>
                      </a:lnTo>
                      <a:lnTo>
                        <a:pt x="646" y="128"/>
                      </a:lnTo>
                      <a:lnTo>
                        <a:pt x="624" y="128"/>
                      </a:lnTo>
                      <a:lnTo>
                        <a:pt x="601" y="128"/>
                      </a:lnTo>
                      <a:lnTo>
                        <a:pt x="579" y="130"/>
                      </a:lnTo>
                      <a:lnTo>
                        <a:pt x="557" y="130"/>
                      </a:lnTo>
                      <a:lnTo>
                        <a:pt x="535" y="130"/>
                      </a:lnTo>
                      <a:lnTo>
                        <a:pt x="512" y="130"/>
                      </a:lnTo>
                      <a:lnTo>
                        <a:pt x="490" y="131"/>
                      </a:lnTo>
                      <a:lnTo>
                        <a:pt x="468" y="131"/>
                      </a:lnTo>
                      <a:lnTo>
                        <a:pt x="444" y="131"/>
                      </a:lnTo>
                      <a:lnTo>
                        <a:pt x="422" y="131"/>
                      </a:lnTo>
                      <a:lnTo>
                        <a:pt x="399" y="131"/>
                      </a:lnTo>
                      <a:lnTo>
                        <a:pt x="377" y="131"/>
                      </a:lnTo>
                      <a:lnTo>
                        <a:pt x="355" y="131"/>
                      </a:lnTo>
                      <a:lnTo>
                        <a:pt x="333" y="131"/>
                      </a:lnTo>
                      <a:lnTo>
                        <a:pt x="312" y="131"/>
                      </a:lnTo>
                      <a:lnTo>
                        <a:pt x="291" y="133"/>
                      </a:lnTo>
                      <a:lnTo>
                        <a:pt x="271" y="133"/>
                      </a:lnTo>
                      <a:lnTo>
                        <a:pt x="250" y="133"/>
                      </a:lnTo>
                      <a:lnTo>
                        <a:pt x="231" y="133"/>
                      </a:lnTo>
                      <a:lnTo>
                        <a:pt x="212" y="134"/>
                      </a:lnTo>
                      <a:lnTo>
                        <a:pt x="194" y="134"/>
                      </a:lnTo>
                      <a:lnTo>
                        <a:pt x="176" y="134"/>
                      </a:lnTo>
                      <a:lnTo>
                        <a:pt x="158" y="134"/>
                      </a:lnTo>
                      <a:lnTo>
                        <a:pt x="143" y="134"/>
                      </a:lnTo>
                      <a:lnTo>
                        <a:pt x="125" y="134"/>
                      </a:lnTo>
                      <a:lnTo>
                        <a:pt x="110" y="134"/>
                      </a:lnTo>
                      <a:lnTo>
                        <a:pt x="95" y="134"/>
                      </a:lnTo>
                      <a:lnTo>
                        <a:pt x="82" y="134"/>
                      </a:lnTo>
                      <a:lnTo>
                        <a:pt x="70" y="134"/>
                      </a:lnTo>
                      <a:lnTo>
                        <a:pt x="58" y="134"/>
                      </a:lnTo>
                      <a:lnTo>
                        <a:pt x="48" y="134"/>
                      </a:lnTo>
                      <a:lnTo>
                        <a:pt x="38" y="135"/>
                      </a:lnTo>
                      <a:lnTo>
                        <a:pt x="29" y="135"/>
                      </a:lnTo>
                      <a:lnTo>
                        <a:pt x="21" y="135"/>
                      </a:lnTo>
                      <a:lnTo>
                        <a:pt x="14" y="135"/>
                      </a:lnTo>
                      <a:lnTo>
                        <a:pt x="10" y="135"/>
                      </a:lnTo>
                      <a:lnTo>
                        <a:pt x="0" y="135"/>
                      </a:lnTo>
                      <a:lnTo>
                        <a:pt x="407" y="0"/>
                      </a:lnTo>
                      <a:lnTo>
                        <a:pt x="1242" y="26"/>
                      </a:lnTo>
                      <a:lnTo>
                        <a:pt x="1242" y="26"/>
                      </a:lnTo>
                      <a:close/>
                    </a:path>
                  </a:pathLst>
                </a:custGeom>
                <a:solidFill>
                  <a:srgbClr val="CCCC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29" name="Freeform 96">
                  <a:extLst>
                    <a:ext uri="{FF2B5EF4-FFF2-40B4-BE49-F238E27FC236}">
                      <a16:creationId xmlns:a16="http://schemas.microsoft.com/office/drawing/2014/main" id="{281882F3-B3DB-442B-9530-43573C60E6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2" y="2619"/>
                  <a:ext cx="103" cy="201"/>
                </a:xfrm>
                <a:custGeom>
                  <a:avLst/>
                  <a:gdLst>
                    <a:gd name="T0" fmla="*/ 63 w 103"/>
                    <a:gd name="T1" fmla="*/ 0 h 201"/>
                    <a:gd name="T2" fmla="*/ 0 w 103"/>
                    <a:gd name="T3" fmla="*/ 63 h 201"/>
                    <a:gd name="T4" fmla="*/ 14 w 103"/>
                    <a:gd name="T5" fmla="*/ 85 h 201"/>
                    <a:gd name="T6" fmla="*/ 2 w 103"/>
                    <a:gd name="T7" fmla="*/ 197 h 201"/>
                    <a:gd name="T8" fmla="*/ 36 w 103"/>
                    <a:gd name="T9" fmla="*/ 201 h 201"/>
                    <a:gd name="T10" fmla="*/ 103 w 103"/>
                    <a:gd name="T11" fmla="*/ 23 h 201"/>
                    <a:gd name="T12" fmla="*/ 63 w 103"/>
                    <a:gd name="T13" fmla="*/ 0 h 201"/>
                    <a:gd name="T14" fmla="*/ 63 w 103"/>
                    <a:gd name="T15" fmla="*/ 0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3" h="201">
                      <a:moveTo>
                        <a:pt x="63" y="0"/>
                      </a:moveTo>
                      <a:lnTo>
                        <a:pt x="0" y="63"/>
                      </a:lnTo>
                      <a:lnTo>
                        <a:pt x="14" y="85"/>
                      </a:lnTo>
                      <a:lnTo>
                        <a:pt x="2" y="197"/>
                      </a:lnTo>
                      <a:lnTo>
                        <a:pt x="36" y="201"/>
                      </a:lnTo>
                      <a:lnTo>
                        <a:pt x="103" y="23"/>
                      </a:lnTo>
                      <a:lnTo>
                        <a:pt x="63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E3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30" name="Freeform 97">
                  <a:extLst>
                    <a:ext uri="{FF2B5EF4-FFF2-40B4-BE49-F238E27FC236}">
                      <a16:creationId xmlns:a16="http://schemas.microsoft.com/office/drawing/2014/main" id="{77ACAFC7-EDF1-4B80-ADB4-68F17D020E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5" y="2084"/>
                  <a:ext cx="513" cy="464"/>
                </a:xfrm>
                <a:custGeom>
                  <a:avLst/>
                  <a:gdLst>
                    <a:gd name="T0" fmla="*/ 399 w 513"/>
                    <a:gd name="T1" fmla="*/ 157 h 464"/>
                    <a:gd name="T2" fmla="*/ 400 w 513"/>
                    <a:gd name="T3" fmla="*/ 170 h 464"/>
                    <a:gd name="T4" fmla="*/ 403 w 513"/>
                    <a:gd name="T5" fmla="*/ 189 h 464"/>
                    <a:gd name="T6" fmla="*/ 406 w 513"/>
                    <a:gd name="T7" fmla="*/ 211 h 464"/>
                    <a:gd name="T8" fmla="*/ 411 w 513"/>
                    <a:gd name="T9" fmla="*/ 238 h 464"/>
                    <a:gd name="T10" fmla="*/ 415 w 513"/>
                    <a:gd name="T11" fmla="*/ 263 h 464"/>
                    <a:gd name="T12" fmla="*/ 421 w 513"/>
                    <a:gd name="T13" fmla="*/ 291 h 464"/>
                    <a:gd name="T14" fmla="*/ 428 w 513"/>
                    <a:gd name="T15" fmla="*/ 316 h 464"/>
                    <a:gd name="T16" fmla="*/ 434 w 513"/>
                    <a:gd name="T17" fmla="*/ 339 h 464"/>
                    <a:gd name="T18" fmla="*/ 441 w 513"/>
                    <a:gd name="T19" fmla="*/ 356 h 464"/>
                    <a:gd name="T20" fmla="*/ 454 w 513"/>
                    <a:gd name="T21" fmla="*/ 378 h 464"/>
                    <a:gd name="T22" fmla="*/ 470 w 513"/>
                    <a:gd name="T23" fmla="*/ 401 h 464"/>
                    <a:gd name="T24" fmla="*/ 488 w 513"/>
                    <a:gd name="T25" fmla="*/ 423 h 464"/>
                    <a:gd name="T26" fmla="*/ 502 w 513"/>
                    <a:gd name="T27" fmla="*/ 437 h 464"/>
                    <a:gd name="T28" fmla="*/ 513 w 513"/>
                    <a:gd name="T29" fmla="*/ 449 h 464"/>
                    <a:gd name="T30" fmla="*/ 492 w 513"/>
                    <a:gd name="T31" fmla="*/ 458 h 464"/>
                    <a:gd name="T32" fmla="*/ 479 w 513"/>
                    <a:gd name="T33" fmla="*/ 448 h 464"/>
                    <a:gd name="T34" fmla="*/ 463 w 513"/>
                    <a:gd name="T35" fmla="*/ 434 h 464"/>
                    <a:gd name="T36" fmla="*/ 445 w 513"/>
                    <a:gd name="T37" fmla="*/ 416 h 464"/>
                    <a:gd name="T38" fmla="*/ 429 w 513"/>
                    <a:gd name="T39" fmla="*/ 400 h 464"/>
                    <a:gd name="T40" fmla="*/ 412 w 513"/>
                    <a:gd name="T41" fmla="*/ 378 h 464"/>
                    <a:gd name="T42" fmla="*/ 397 w 513"/>
                    <a:gd name="T43" fmla="*/ 357 h 464"/>
                    <a:gd name="T44" fmla="*/ 384 w 513"/>
                    <a:gd name="T45" fmla="*/ 339 h 464"/>
                    <a:gd name="T46" fmla="*/ 375 w 513"/>
                    <a:gd name="T47" fmla="*/ 324 h 464"/>
                    <a:gd name="T48" fmla="*/ 363 w 513"/>
                    <a:gd name="T49" fmla="*/ 380 h 464"/>
                    <a:gd name="T50" fmla="*/ 340 w 513"/>
                    <a:gd name="T51" fmla="*/ 372 h 464"/>
                    <a:gd name="T52" fmla="*/ 318 w 513"/>
                    <a:gd name="T53" fmla="*/ 369 h 464"/>
                    <a:gd name="T54" fmla="*/ 294 w 513"/>
                    <a:gd name="T55" fmla="*/ 369 h 464"/>
                    <a:gd name="T56" fmla="*/ 271 w 513"/>
                    <a:gd name="T57" fmla="*/ 373 h 464"/>
                    <a:gd name="T58" fmla="*/ 249 w 513"/>
                    <a:gd name="T59" fmla="*/ 380 h 464"/>
                    <a:gd name="T60" fmla="*/ 216 w 513"/>
                    <a:gd name="T61" fmla="*/ 160 h 464"/>
                    <a:gd name="T62" fmla="*/ 206 w 513"/>
                    <a:gd name="T63" fmla="*/ 157 h 464"/>
                    <a:gd name="T64" fmla="*/ 187 w 513"/>
                    <a:gd name="T65" fmla="*/ 149 h 464"/>
                    <a:gd name="T66" fmla="*/ 170 w 513"/>
                    <a:gd name="T67" fmla="*/ 142 h 464"/>
                    <a:gd name="T68" fmla="*/ 157 w 513"/>
                    <a:gd name="T69" fmla="*/ 135 h 464"/>
                    <a:gd name="T70" fmla="*/ 143 w 513"/>
                    <a:gd name="T71" fmla="*/ 130 h 464"/>
                    <a:gd name="T72" fmla="*/ 128 w 513"/>
                    <a:gd name="T73" fmla="*/ 121 h 464"/>
                    <a:gd name="T74" fmla="*/ 113 w 513"/>
                    <a:gd name="T75" fmla="*/ 114 h 464"/>
                    <a:gd name="T76" fmla="*/ 99 w 513"/>
                    <a:gd name="T77" fmla="*/ 106 h 464"/>
                    <a:gd name="T78" fmla="*/ 84 w 513"/>
                    <a:gd name="T79" fmla="*/ 97 h 464"/>
                    <a:gd name="T80" fmla="*/ 69 w 513"/>
                    <a:gd name="T81" fmla="*/ 84 h 464"/>
                    <a:gd name="T82" fmla="*/ 47 w 513"/>
                    <a:gd name="T83" fmla="*/ 65 h 464"/>
                    <a:gd name="T84" fmla="*/ 25 w 513"/>
                    <a:gd name="T85" fmla="*/ 40 h 464"/>
                    <a:gd name="T86" fmla="*/ 8 w 513"/>
                    <a:gd name="T87" fmla="*/ 21 h 464"/>
                    <a:gd name="T88" fmla="*/ 0 w 513"/>
                    <a:gd name="T89" fmla="*/ 11 h 464"/>
                    <a:gd name="T90" fmla="*/ 18 w 513"/>
                    <a:gd name="T91" fmla="*/ 4 h 464"/>
                    <a:gd name="T92" fmla="*/ 40 w 513"/>
                    <a:gd name="T93" fmla="*/ 19 h 464"/>
                    <a:gd name="T94" fmla="*/ 52 w 513"/>
                    <a:gd name="T95" fmla="*/ 28 h 464"/>
                    <a:gd name="T96" fmla="*/ 67 w 513"/>
                    <a:gd name="T97" fmla="*/ 37 h 464"/>
                    <a:gd name="T98" fmla="*/ 81 w 513"/>
                    <a:gd name="T99" fmla="*/ 47 h 464"/>
                    <a:gd name="T100" fmla="*/ 96 w 513"/>
                    <a:gd name="T101" fmla="*/ 57 h 464"/>
                    <a:gd name="T102" fmla="*/ 120 w 513"/>
                    <a:gd name="T103" fmla="*/ 72 h 464"/>
                    <a:gd name="T104" fmla="*/ 137 w 513"/>
                    <a:gd name="T105" fmla="*/ 80 h 464"/>
                    <a:gd name="T106" fmla="*/ 153 w 513"/>
                    <a:gd name="T107" fmla="*/ 83 h 464"/>
                    <a:gd name="T108" fmla="*/ 169 w 513"/>
                    <a:gd name="T109" fmla="*/ 86 h 464"/>
                    <a:gd name="T110" fmla="*/ 187 w 513"/>
                    <a:gd name="T111" fmla="*/ 90 h 464"/>
                    <a:gd name="T112" fmla="*/ 206 w 513"/>
                    <a:gd name="T113" fmla="*/ 92 h 464"/>
                    <a:gd name="T114" fmla="*/ 223 w 513"/>
                    <a:gd name="T115" fmla="*/ 94 h 464"/>
                    <a:gd name="T116" fmla="*/ 241 w 513"/>
                    <a:gd name="T117" fmla="*/ 97 h 464"/>
                    <a:gd name="T118" fmla="*/ 257 w 513"/>
                    <a:gd name="T119" fmla="*/ 99 h 464"/>
                    <a:gd name="T120" fmla="*/ 269 w 513"/>
                    <a:gd name="T121" fmla="*/ 101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13" h="464">
                      <a:moveTo>
                        <a:pt x="399" y="150"/>
                      </a:moveTo>
                      <a:lnTo>
                        <a:pt x="399" y="153"/>
                      </a:lnTo>
                      <a:lnTo>
                        <a:pt x="399" y="157"/>
                      </a:lnTo>
                      <a:lnTo>
                        <a:pt x="399" y="160"/>
                      </a:lnTo>
                      <a:lnTo>
                        <a:pt x="400" y="165"/>
                      </a:lnTo>
                      <a:lnTo>
                        <a:pt x="400" y="170"/>
                      </a:lnTo>
                      <a:lnTo>
                        <a:pt x="403" y="176"/>
                      </a:lnTo>
                      <a:lnTo>
                        <a:pt x="403" y="182"/>
                      </a:lnTo>
                      <a:lnTo>
                        <a:pt x="403" y="189"/>
                      </a:lnTo>
                      <a:lnTo>
                        <a:pt x="404" y="197"/>
                      </a:lnTo>
                      <a:lnTo>
                        <a:pt x="406" y="204"/>
                      </a:lnTo>
                      <a:lnTo>
                        <a:pt x="406" y="211"/>
                      </a:lnTo>
                      <a:lnTo>
                        <a:pt x="408" y="221"/>
                      </a:lnTo>
                      <a:lnTo>
                        <a:pt x="408" y="229"/>
                      </a:lnTo>
                      <a:lnTo>
                        <a:pt x="411" y="238"/>
                      </a:lnTo>
                      <a:lnTo>
                        <a:pt x="412" y="247"/>
                      </a:lnTo>
                      <a:lnTo>
                        <a:pt x="414" y="255"/>
                      </a:lnTo>
                      <a:lnTo>
                        <a:pt x="415" y="263"/>
                      </a:lnTo>
                      <a:lnTo>
                        <a:pt x="418" y="273"/>
                      </a:lnTo>
                      <a:lnTo>
                        <a:pt x="419" y="281"/>
                      </a:lnTo>
                      <a:lnTo>
                        <a:pt x="421" y="291"/>
                      </a:lnTo>
                      <a:lnTo>
                        <a:pt x="423" y="299"/>
                      </a:lnTo>
                      <a:lnTo>
                        <a:pt x="425" y="307"/>
                      </a:lnTo>
                      <a:lnTo>
                        <a:pt x="428" y="316"/>
                      </a:lnTo>
                      <a:lnTo>
                        <a:pt x="429" y="324"/>
                      </a:lnTo>
                      <a:lnTo>
                        <a:pt x="432" y="331"/>
                      </a:lnTo>
                      <a:lnTo>
                        <a:pt x="434" y="339"/>
                      </a:lnTo>
                      <a:lnTo>
                        <a:pt x="437" y="345"/>
                      </a:lnTo>
                      <a:lnTo>
                        <a:pt x="440" y="351"/>
                      </a:lnTo>
                      <a:lnTo>
                        <a:pt x="441" y="356"/>
                      </a:lnTo>
                      <a:lnTo>
                        <a:pt x="444" y="361"/>
                      </a:lnTo>
                      <a:lnTo>
                        <a:pt x="450" y="369"/>
                      </a:lnTo>
                      <a:lnTo>
                        <a:pt x="454" y="378"/>
                      </a:lnTo>
                      <a:lnTo>
                        <a:pt x="461" y="386"/>
                      </a:lnTo>
                      <a:lnTo>
                        <a:pt x="466" y="394"/>
                      </a:lnTo>
                      <a:lnTo>
                        <a:pt x="470" y="401"/>
                      </a:lnTo>
                      <a:lnTo>
                        <a:pt x="477" y="408"/>
                      </a:lnTo>
                      <a:lnTo>
                        <a:pt x="483" y="415"/>
                      </a:lnTo>
                      <a:lnTo>
                        <a:pt x="488" y="423"/>
                      </a:lnTo>
                      <a:lnTo>
                        <a:pt x="492" y="427"/>
                      </a:lnTo>
                      <a:lnTo>
                        <a:pt x="498" y="433"/>
                      </a:lnTo>
                      <a:lnTo>
                        <a:pt x="502" y="437"/>
                      </a:lnTo>
                      <a:lnTo>
                        <a:pt x="506" y="441"/>
                      </a:lnTo>
                      <a:lnTo>
                        <a:pt x="510" y="446"/>
                      </a:lnTo>
                      <a:lnTo>
                        <a:pt x="513" y="449"/>
                      </a:lnTo>
                      <a:lnTo>
                        <a:pt x="499" y="464"/>
                      </a:lnTo>
                      <a:lnTo>
                        <a:pt x="496" y="462"/>
                      </a:lnTo>
                      <a:lnTo>
                        <a:pt x="492" y="458"/>
                      </a:lnTo>
                      <a:lnTo>
                        <a:pt x="487" y="455"/>
                      </a:lnTo>
                      <a:lnTo>
                        <a:pt x="484" y="452"/>
                      </a:lnTo>
                      <a:lnTo>
                        <a:pt x="479" y="448"/>
                      </a:lnTo>
                      <a:lnTo>
                        <a:pt x="474" y="444"/>
                      </a:lnTo>
                      <a:lnTo>
                        <a:pt x="469" y="440"/>
                      </a:lnTo>
                      <a:lnTo>
                        <a:pt x="463" y="434"/>
                      </a:lnTo>
                      <a:lnTo>
                        <a:pt x="458" y="429"/>
                      </a:lnTo>
                      <a:lnTo>
                        <a:pt x="452" y="423"/>
                      </a:lnTo>
                      <a:lnTo>
                        <a:pt x="445" y="416"/>
                      </a:lnTo>
                      <a:lnTo>
                        <a:pt x="440" y="411"/>
                      </a:lnTo>
                      <a:lnTo>
                        <a:pt x="434" y="405"/>
                      </a:lnTo>
                      <a:lnTo>
                        <a:pt x="429" y="400"/>
                      </a:lnTo>
                      <a:lnTo>
                        <a:pt x="423" y="391"/>
                      </a:lnTo>
                      <a:lnTo>
                        <a:pt x="417" y="385"/>
                      </a:lnTo>
                      <a:lnTo>
                        <a:pt x="412" y="378"/>
                      </a:lnTo>
                      <a:lnTo>
                        <a:pt x="407" y="371"/>
                      </a:lnTo>
                      <a:lnTo>
                        <a:pt x="403" y="364"/>
                      </a:lnTo>
                      <a:lnTo>
                        <a:pt x="397" y="357"/>
                      </a:lnTo>
                      <a:lnTo>
                        <a:pt x="392" y="350"/>
                      </a:lnTo>
                      <a:lnTo>
                        <a:pt x="389" y="345"/>
                      </a:lnTo>
                      <a:lnTo>
                        <a:pt x="384" y="339"/>
                      </a:lnTo>
                      <a:lnTo>
                        <a:pt x="381" y="334"/>
                      </a:lnTo>
                      <a:lnTo>
                        <a:pt x="378" y="328"/>
                      </a:lnTo>
                      <a:lnTo>
                        <a:pt x="375" y="324"/>
                      </a:lnTo>
                      <a:lnTo>
                        <a:pt x="373" y="318"/>
                      </a:lnTo>
                      <a:lnTo>
                        <a:pt x="371" y="317"/>
                      </a:lnTo>
                      <a:lnTo>
                        <a:pt x="363" y="380"/>
                      </a:lnTo>
                      <a:lnTo>
                        <a:pt x="355" y="376"/>
                      </a:lnTo>
                      <a:lnTo>
                        <a:pt x="348" y="375"/>
                      </a:lnTo>
                      <a:lnTo>
                        <a:pt x="340" y="372"/>
                      </a:lnTo>
                      <a:lnTo>
                        <a:pt x="333" y="372"/>
                      </a:lnTo>
                      <a:lnTo>
                        <a:pt x="324" y="369"/>
                      </a:lnTo>
                      <a:lnTo>
                        <a:pt x="318" y="369"/>
                      </a:lnTo>
                      <a:lnTo>
                        <a:pt x="311" y="369"/>
                      </a:lnTo>
                      <a:lnTo>
                        <a:pt x="302" y="369"/>
                      </a:lnTo>
                      <a:lnTo>
                        <a:pt x="294" y="369"/>
                      </a:lnTo>
                      <a:lnTo>
                        <a:pt x="286" y="369"/>
                      </a:lnTo>
                      <a:lnTo>
                        <a:pt x="279" y="371"/>
                      </a:lnTo>
                      <a:lnTo>
                        <a:pt x="271" y="373"/>
                      </a:lnTo>
                      <a:lnTo>
                        <a:pt x="263" y="375"/>
                      </a:lnTo>
                      <a:lnTo>
                        <a:pt x="256" y="378"/>
                      </a:lnTo>
                      <a:lnTo>
                        <a:pt x="249" y="380"/>
                      </a:lnTo>
                      <a:lnTo>
                        <a:pt x="242" y="383"/>
                      </a:lnTo>
                      <a:lnTo>
                        <a:pt x="217" y="161"/>
                      </a:lnTo>
                      <a:lnTo>
                        <a:pt x="216" y="160"/>
                      </a:lnTo>
                      <a:lnTo>
                        <a:pt x="214" y="159"/>
                      </a:lnTo>
                      <a:lnTo>
                        <a:pt x="210" y="157"/>
                      </a:lnTo>
                      <a:lnTo>
                        <a:pt x="206" y="157"/>
                      </a:lnTo>
                      <a:lnTo>
                        <a:pt x="201" y="154"/>
                      </a:lnTo>
                      <a:lnTo>
                        <a:pt x="194" y="152"/>
                      </a:lnTo>
                      <a:lnTo>
                        <a:pt x="187" y="149"/>
                      </a:lnTo>
                      <a:lnTo>
                        <a:pt x="180" y="146"/>
                      </a:lnTo>
                      <a:lnTo>
                        <a:pt x="176" y="143"/>
                      </a:lnTo>
                      <a:lnTo>
                        <a:pt x="170" y="142"/>
                      </a:lnTo>
                      <a:lnTo>
                        <a:pt x="166" y="141"/>
                      </a:lnTo>
                      <a:lnTo>
                        <a:pt x="162" y="138"/>
                      </a:lnTo>
                      <a:lnTo>
                        <a:pt x="157" y="135"/>
                      </a:lnTo>
                      <a:lnTo>
                        <a:pt x="153" y="134"/>
                      </a:lnTo>
                      <a:lnTo>
                        <a:pt x="147" y="132"/>
                      </a:lnTo>
                      <a:lnTo>
                        <a:pt x="143" y="130"/>
                      </a:lnTo>
                      <a:lnTo>
                        <a:pt x="137" y="127"/>
                      </a:lnTo>
                      <a:lnTo>
                        <a:pt x="133" y="124"/>
                      </a:lnTo>
                      <a:lnTo>
                        <a:pt x="128" y="121"/>
                      </a:lnTo>
                      <a:lnTo>
                        <a:pt x="124" y="119"/>
                      </a:lnTo>
                      <a:lnTo>
                        <a:pt x="118" y="117"/>
                      </a:lnTo>
                      <a:lnTo>
                        <a:pt x="113" y="114"/>
                      </a:lnTo>
                      <a:lnTo>
                        <a:pt x="109" y="112"/>
                      </a:lnTo>
                      <a:lnTo>
                        <a:pt x="103" y="109"/>
                      </a:lnTo>
                      <a:lnTo>
                        <a:pt x="99" y="106"/>
                      </a:lnTo>
                      <a:lnTo>
                        <a:pt x="93" y="102"/>
                      </a:lnTo>
                      <a:lnTo>
                        <a:pt x="88" y="99"/>
                      </a:lnTo>
                      <a:lnTo>
                        <a:pt x="84" y="97"/>
                      </a:lnTo>
                      <a:lnTo>
                        <a:pt x="78" y="92"/>
                      </a:lnTo>
                      <a:lnTo>
                        <a:pt x="73" y="88"/>
                      </a:lnTo>
                      <a:lnTo>
                        <a:pt x="69" y="84"/>
                      </a:lnTo>
                      <a:lnTo>
                        <a:pt x="65" y="81"/>
                      </a:lnTo>
                      <a:lnTo>
                        <a:pt x="55" y="72"/>
                      </a:lnTo>
                      <a:lnTo>
                        <a:pt x="47" y="65"/>
                      </a:lnTo>
                      <a:lnTo>
                        <a:pt x="38" y="57"/>
                      </a:lnTo>
                      <a:lnTo>
                        <a:pt x="31" y="48"/>
                      </a:lnTo>
                      <a:lnTo>
                        <a:pt x="25" y="40"/>
                      </a:lnTo>
                      <a:lnTo>
                        <a:pt x="19" y="33"/>
                      </a:lnTo>
                      <a:lnTo>
                        <a:pt x="14" y="26"/>
                      </a:lnTo>
                      <a:lnTo>
                        <a:pt x="8" y="21"/>
                      </a:lnTo>
                      <a:lnTo>
                        <a:pt x="5" y="17"/>
                      </a:lnTo>
                      <a:lnTo>
                        <a:pt x="3" y="13"/>
                      </a:lnTo>
                      <a:lnTo>
                        <a:pt x="0" y="11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8" y="4"/>
                      </a:lnTo>
                      <a:lnTo>
                        <a:pt x="25" y="8"/>
                      </a:lnTo>
                      <a:lnTo>
                        <a:pt x="31" y="13"/>
                      </a:lnTo>
                      <a:lnTo>
                        <a:pt x="40" y="19"/>
                      </a:lnTo>
                      <a:lnTo>
                        <a:pt x="44" y="21"/>
                      </a:lnTo>
                      <a:lnTo>
                        <a:pt x="48" y="25"/>
                      </a:lnTo>
                      <a:lnTo>
                        <a:pt x="52" y="28"/>
                      </a:lnTo>
                      <a:lnTo>
                        <a:pt x="58" y="32"/>
                      </a:lnTo>
                      <a:lnTo>
                        <a:pt x="62" y="35"/>
                      </a:lnTo>
                      <a:lnTo>
                        <a:pt x="67" y="37"/>
                      </a:lnTo>
                      <a:lnTo>
                        <a:pt x="71" y="41"/>
                      </a:lnTo>
                      <a:lnTo>
                        <a:pt x="77" y="44"/>
                      </a:lnTo>
                      <a:lnTo>
                        <a:pt x="81" y="47"/>
                      </a:lnTo>
                      <a:lnTo>
                        <a:pt x="87" y="50"/>
                      </a:lnTo>
                      <a:lnTo>
                        <a:pt x="91" y="54"/>
                      </a:lnTo>
                      <a:lnTo>
                        <a:pt x="96" y="57"/>
                      </a:lnTo>
                      <a:lnTo>
                        <a:pt x="104" y="62"/>
                      </a:lnTo>
                      <a:lnTo>
                        <a:pt x="113" y="68"/>
                      </a:lnTo>
                      <a:lnTo>
                        <a:pt x="120" y="72"/>
                      </a:lnTo>
                      <a:lnTo>
                        <a:pt x="125" y="76"/>
                      </a:lnTo>
                      <a:lnTo>
                        <a:pt x="131" y="77"/>
                      </a:lnTo>
                      <a:lnTo>
                        <a:pt x="137" y="80"/>
                      </a:lnTo>
                      <a:lnTo>
                        <a:pt x="142" y="80"/>
                      </a:lnTo>
                      <a:lnTo>
                        <a:pt x="147" y="81"/>
                      </a:lnTo>
                      <a:lnTo>
                        <a:pt x="153" y="83"/>
                      </a:lnTo>
                      <a:lnTo>
                        <a:pt x="158" y="84"/>
                      </a:lnTo>
                      <a:lnTo>
                        <a:pt x="162" y="86"/>
                      </a:lnTo>
                      <a:lnTo>
                        <a:pt x="169" y="86"/>
                      </a:lnTo>
                      <a:lnTo>
                        <a:pt x="175" y="87"/>
                      </a:lnTo>
                      <a:lnTo>
                        <a:pt x="181" y="88"/>
                      </a:lnTo>
                      <a:lnTo>
                        <a:pt x="187" y="90"/>
                      </a:lnTo>
                      <a:lnTo>
                        <a:pt x="194" y="90"/>
                      </a:lnTo>
                      <a:lnTo>
                        <a:pt x="199" y="91"/>
                      </a:lnTo>
                      <a:lnTo>
                        <a:pt x="206" y="92"/>
                      </a:lnTo>
                      <a:lnTo>
                        <a:pt x="212" y="92"/>
                      </a:lnTo>
                      <a:lnTo>
                        <a:pt x="217" y="94"/>
                      </a:lnTo>
                      <a:lnTo>
                        <a:pt x="223" y="94"/>
                      </a:lnTo>
                      <a:lnTo>
                        <a:pt x="230" y="95"/>
                      </a:lnTo>
                      <a:lnTo>
                        <a:pt x="234" y="97"/>
                      </a:lnTo>
                      <a:lnTo>
                        <a:pt x="241" y="97"/>
                      </a:lnTo>
                      <a:lnTo>
                        <a:pt x="245" y="98"/>
                      </a:lnTo>
                      <a:lnTo>
                        <a:pt x="250" y="98"/>
                      </a:lnTo>
                      <a:lnTo>
                        <a:pt x="257" y="99"/>
                      </a:lnTo>
                      <a:lnTo>
                        <a:pt x="263" y="101"/>
                      </a:lnTo>
                      <a:lnTo>
                        <a:pt x="267" y="101"/>
                      </a:lnTo>
                      <a:lnTo>
                        <a:pt x="269" y="101"/>
                      </a:lnTo>
                      <a:lnTo>
                        <a:pt x="399" y="150"/>
                      </a:lnTo>
                      <a:lnTo>
                        <a:pt x="399" y="1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31" name="Freeform 98">
                  <a:extLst>
                    <a:ext uri="{FF2B5EF4-FFF2-40B4-BE49-F238E27FC236}">
                      <a16:creationId xmlns:a16="http://schemas.microsoft.com/office/drawing/2014/main" id="{2DB19D9E-0B4A-4885-9C90-50234434B9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1" y="2255"/>
                  <a:ext cx="377" cy="817"/>
                </a:xfrm>
                <a:custGeom>
                  <a:avLst/>
                  <a:gdLst>
                    <a:gd name="T0" fmla="*/ 377 w 377"/>
                    <a:gd name="T1" fmla="*/ 196 h 817"/>
                    <a:gd name="T2" fmla="*/ 349 w 377"/>
                    <a:gd name="T3" fmla="*/ 202 h 817"/>
                    <a:gd name="T4" fmla="*/ 335 w 377"/>
                    <a:gd name="T5" fmla="*/ 814 h 817"/>
                    <a:gd name="T6" fmla="*/ 256 w 377"/>
                    <a:gd name="T7" fmla="*/ 817 h 817"/>
                    <a:gd name="T8" fmla="*/ 75 w 377"/>
                    <a:gd name="T9" fmla="*/ 138 h 817"/>
                    <a:gd name="T10" fmla="*/ 0 w 377"/>
                    <a:gd name="T11" fmla="*/ 5 h 817"/>
                    <a:gd name="T12" fmla="*/ 322 w 377"/>
                    <a:gd name="T13" fmla="*/ 0 h 817"/>
                    <a:gd name="T14" fmla="*/ 377 w 377"/>
                    <a:gd name="T15" fmla="*/ 196 h 817"/>
                    <a:gd name="T16" fmla="*/ 377 w 377"/>
                    <a:gd name="T17" fmla="*/ 196 h 8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7" h="817">
                      <a:moveTo>
                        <a:pt x="377" y="196"/>
                      </a:moveTo>
                      <a:lnTo>
                        <a:pt x="349" y="202"/>
                      </a:lnTo>
                      <a:lnTo>
                        <a:pt x="335" y="814"/>
                      </a:lnTo>
                      <a:lnTo>
                        <a:pt x="256" y="817"/>
                      </a:lnTo>
                      <a:lnTo>
                        <a:pt x="75" y="138"/>
                      </a:lnTo>
                      <a:lnTo>
                        <a:pt x="0" y="5"/>
                      </a:lnTo>
                      <a:lnTo>
                        <a:pt x="322" y="0"/>
                      </a:lnTo>
                      <a:lnTo>
                        <a:pt x="377" y="196"/>
                      </a:lnTo>
                      <a:lnTo>
                        <a:pt x="377" y="196"/>
                      </a:lnTo>
                      <a:close/>
                    </a:path>
                  </a:pathLst>
                </a:custGeom>
                <a:solidFill>
                  <a:srgbClr val="DEE6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32" name="Freeform 99">
                  <a:extLst>
                    <a:ext uri="{FF2B5EF4-FFF2-40B4-BE49-F238E27FC236}">
                      <a16:creationId xmlns:a16="http://schemas.microsoft.com/office/drawing/2014/main" id="{C1A494C8-2246-4718-97EC-7DA1CC8412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1" y="2936"/>
                  <a:ext cx="396" cy="283"/>
                </a:xfrm>
                <a:custGeom>
                  <a:avLst/>
                  <a:gdLst>
                    <a:gd name="T0" fmla="*/ 105 w 396"/>
                    <a:gd name="T1" fmla="*/ 0 h 283"/>
                    <a:gd name="T2" fmla="*/ 0 w 396"/>
                    <a:gd name="T3" fmla="*/ 256 h 283"/>
                    <a:gd name="T4" fmla="*/ 4 w 396"/>
                    <a:gd name="T5" fmla="*/ 263 h 283"/>
                    <a:gd name="T6" fmla="*/ 11 w 396"/>
                    <a:gd name="T7" fmla="*/ 265 h 283"/>
                    <a:gd name="T8" fmla="*/ 18 w 396"/>
                    <a:gd name="T9" fmla="*/ 267 h 283"/>
                    <a:gd name="T10" fmla="*/ 24 w 396"/>
                    <a:gd name="T11" fmla="*/ 268 h 283"/>
                    <a:gd name="T12" fmla="*/ 33 w 396"/>
                    <a:gd name="T13" fmla="*/ 268 h 283"/>
                    <a:gd name="T14" fmla="*/ 40 w 396"/>
                    <a:gd name="T15" fmla="*/ 268 h 283"/>
                    <a:gd name="T16" fmla="*/ 50 w 396"/>
                    <a:gd name="T17" fmla="*/ 268 h 283"/>
                    <a:gd name="T18" fmla="*/ 59 w 396"/>
                    <a:gd name="T19" fmla="*/ 270 h 283"/>
                    <a:gd name="T20" fmla="*/ 72 w 396"/>
                    <a:gd name="T21" fmla="*/ 271 h 283"/>
                    <a:gd name="T22" fmla="*/ 83 w 396"/>
                    <a:gd name="T23" fmla="*/ 271 h 283"/>
                    <a:gd name="T24" fmla="*/ 97 w 396"/>
                    <a:gd name="T25" fmla="*/ 272 h 283"/>
                    <a:gd name="T26" fmla="*/ 110 w 396"/>
                    <a:gd name="T27" fmla="*/ 272 h 283"/>
                    <a:gd name="T28" fmla="*/ 125 w 396"/>
                    <a:gd name="T29" fmla="*/ 275 h 283"/>
                    <a:gd name="T30" fmla="*/ 139 w 396"/>
                    <a:gd name="T31" fmla="*/ 275 h 283"/>
                    <a:gd name="T32" fmla="*/ 154 w 396"/>
                    <a:gd name="T33" fmla="*/ 276 h 283"/>
                    <a:gd name="T34" fmla="*/ 171 w 396"/>
                    <a:gd name="T35" fmla="*/ 276 h 283"/>
                    <a:gd name="T36" fmla="*/ 187 w 396"/>
                    <a:gd name="T37" fmla="*/ 279 h 283"/>
                    <a:gd name="T38" fmla="*/ 202 w 396"/>
                    <a:gd name="T39" fmla="*/ 279 h 283"/>
                    <a:gd name="T40" fmla="*/ 218 w 396"/>
                    <a:gd name="T41" fmla="*/ 279 h 283"/>
                    <a:gd name="T42" fmla="*/ 233 w 396"/>
                    <a:gd name="T43" fmla="*/ 281 h 283"/>
                    <a:gd name="T44" fmla="*/ 248 w 396"/>
                    <a:gd name="T45" fmla="*/ 281 h 283"/>
                    <a:gd name="T46" fmla="*/ 262 w 396"/>
                    <a:gd name="T47" fmla="*/ 281 h 283"/>
                    <a:gd name="T48" fmla="*/ 275 w 396"/>
                    <a:gd name="T49" fmla="*/ 282 h 283"/>
                    <a:gd name="T50" fmla="*/ 288 w 396"/>
                    <a:gd name="T51" fmla="*/ 283 h 283"/>
                    <a:gd name="T52" fmla="*/ 302 w 396"/>
                    <a:gd name="T53" fmla="*/ 283 h 283"/>
                    <a:gd name="T54" fmla="*/ 313 w 396"/>
                    <a:gd name="T55" fmla="*/ 283 h 283"/>
                    <a:gd name="T56" fmla="*/ 322 w 396"/>
                    <a:gd name="T57" fmla="*/ 283 h 283"/>
                    <a:gd name="T58" fmla="*/ 339 w 396"/>
                    <a:gd name="T59" fmla="*/ 283 h 283"/>
                    <a:gd name="T60" fmla="*/ 350 w 396"/>
                    <a:gd name="T61" fmla="*/ 282 h 283"/>
                    <a:gd name="T62" fmla="*/ 354 w 396"/>
                    <a:gd name="T63" fmla="*/ 281 h 283"/>
                    <a:gd name="T64" fmla="*/ 354 w 396"/>
                    <a:gd name="T65" fmla="*/ 275 h 283"/>
                    <a:gd name="T66" fmla="*/ 355 w 396"/>
                    <a:gd name="T67" fmla="*/ 267 h 283"/>
                    <a:gd name="T68" fmla="*/ 357 w 396"/>
                    <a:gd name="T69" fmla="*/ 254 h 283"/>
                    <a:gd name="T70" fmla="*/ 359 w 396"/>
                    <a:gd name="T71" fmla="*/ 241 h 283"/>
                    <a:gd name="T72" fmla="*/ 362 w 396"/>
                    <a:gd name="T73" fmla="*/ 224 h 283"/>
                    <a:gd name="T74" fmla="*/ 366 w 396"/>
                    <a:gd name="T75" fmla="*/ 206 h 283"/>
                    <a:gd name="T76" fmla="*/ 368 w 396"/>
                    <a:gd name="T77" fmla="*/ 197 h 283"/>
                    <a:gd name="T78" fmla="*/ 369 w 396"/>
                    <a:gd name="T79" fmla="*/ 187 h 283"/>
                    <a:gd name="T80" fmla="*/ 372 w 396"/>
                    <a:gd name="T81" fmla="*/ 179 h 283"/>
                    <a:gd name="T82" fmla="*/ 374 w 396"/>
                    <a:gd name="T83" fmla="*/ 169 h 283"/>
                    <a:gd name="T84" fmla="*/ 376 w 396"/>
                    <a:gd name="T85" fmla="*/ 159 h 283"/>
                    <a:gd name="T86" fmla="*/ 377 w 396"/>
                    <a:gd name="T87" fmla="*/ 150 h 283"/>
                    <a:gd name="T88" fmla="*/ 381 w 396"/>
                    <a:gd name="T89" fmla="*/ 132 h 283"/>
                    <a:gd name="T90" fmla="*/ 385 w 396"/>
                    <a:gd name="T91" fmla="*/ 114 h 283"/>
                    <a:gd name="T92" fmla="*/ 390 w 396"/>
                    <a:gd name="T93" fmla="*/ 100 h 283"/>
                    <a:gd name="T94" fmla="*/ 391 w 396"/>
                    <a:gd name="T95" fmla="*/ 86 h 283"/>
                    <a:gd name="T96" fmla="*/ 394 w 396"/>
                    <a:gd name="T97" fmla="*/ 77 h 283"/>
                    <a:gd name="T98" fmla="*/ 396 w 396"/>
                    <a:gd name="T99" fmla="*/ 70 h 283"/>
                    <a:gd name="T100" fmla="*/ 275 w 396"/>
                    <a:gd name="T101" fmla="*/ 22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96" h="283">
                      <a:moveTo>
                        <a:pt x="275" y="22"/>
                      </a:moveTo>
                      <a:lnTo>
                        <a:pt x="105" y="0"/>
                      </a:lnTo>
                      <a:lnTo>
                        <a:pt x="2" y="252"/>
                      </a:lnTo>
                      <a:lnTo>
                        <a:pt x="0" y="256"/>
                      </a:lnTo>
                      <a:lnTo>
                        <a:pt x="2" y="260"/>
                      </a:lnTo>
                      <a:lnTo>
                        <a:pt x="4" y="263"/>
                      </a:lnTo>
                      <a:lnTo>
                        <a:pt x="9" y="264"/>
                      </a:lnTo>
                      <a:lnTo>
                        <a:pt x="11" y="265"/>
                      </a:lnTo>
                      <a:lnTo>
                        <a:pt x="15" y="267"/>
                      </a:lnTo>
                      <a:lnTo>
                        <a:pt x="18" y="267"/>
                      </a:lnTo>
                      <a:lnTo>
                        <a:pt x="20" y="268"/>
                      </a:lnTo>
                      <a:lnTo>
                        <a:pt x="24" y="268"/>
                      </a:lnTo>
                      <a:lnTo>
                        <a:pt x="28" y="268"/>
                      </a:lnTo>
                      <a:lnTo>
                        <a:pt x="33" y="268"/>
                      </a:lnTo>
                      <a:lnTo>
                        <a:pt x="36" y="268"/>
                      </a:lnTo>
                      <a:lnTo>
                        <a:pt x="40" y="268"/>
                      </a:lnTo>
                      <a:lnTo>
                        <a:pt x="46" y="268"/>
                      </a:lnTo>
                      <a:lnTo>
                        <a:pt x="50" y="268"/>
                      </a:lnTo>
                      <a:lnTo>
                        <a:pt x="54" y="268"/>
                      </a:lnTo>
                      <a:lnTo>
                        <a:pt x="59" y="270"/>
                      </a:lnTo>
                      <a:lnTo>
                        <a:pt x="65" y="271"/>
                      </a:lnTo>
                      <a:lnTo>
                        <a:pt x="72" y="271"/>
                      </a:lnTo>
                      <a:lnTo>
                        <a:pt x="77" y="271"/>
                      </a:lnTo>
                      <a:lnTo>
                        <a:pt x="83" y="271"/>
                      </a:lnTo>
                      <a:lnTo>
                        <a:pt x="90" y="271"/>
                      </a:lnTo>
                      <a:lnTo>
                        <a:pt x="97" y="272"/>
                      </a:lnTo>
                      <a:lnTo>
                        <a:pt x="103" y="272"/>
                      </a:lnTo>
                      <a:lnTo>
                        <a:pt x="110" y="272"/>
                      </a:lnTo>
                      <a:lnTo>
                        <a:pt x="117" y="274"/>
                      </a:lnTo>
                      <a:lnTo>
                        <a:pt x="125" y="275"/>
                      </a:lnTo>
                      <a:lnTo>
                        <a:pt x="132" y="275"/>
                      </a:lnTo>
                      <a:lnTo>
                        <a:pt x="139" y="275"/>
                      </a:lnTo>
                      <a:lnTo>
                        <a:pt x="147" y="275"/>
                      </a:lnTo>
                      <a:lnTo>
                        <a:pt x="154" y="276"/>
                      </a:lnTo>
                      <a:lnTo>
                        <a:pt x="163" y="276"/>
                      </a:lnTo>
                      <a:lnTo>
                        <a:pt x="171" y="276"/>
                      </a:lnTo>
                      <a:lnTo>
                        <a:pt x="179" y="278"/>
                      </a:lnTo>
                      <a:lnTo>
                        <a:pt x="187" y="279"/>
                      </a:lnTo>
                      <a:lnTo>
                        <a:pt x="194" y="279"/>
                      </a:lnTo>
                      <a:lnTo>
                        <a:pt x="202" y="279"/>
                      </a:lnTo>
                      <a:lnTo>
                        <a:pt x="209" y="279"/>
                      </a:lnTo>
                      <a:lnTo>
                        <a:pt x="218" y="279"/>
                      </a:lnTo>
                      <a:lnTo>
                        <a:pt x="225" y="279"/>
                      </a:lnTo>
                      <a:lnTo>
                        <a:pt x="233" y="281"/>
                      </a:lnTo>
                      <a:lnTo>
                        <a:pt x="240" y="281"/>
                      </a:lnTo>
                      <a:lnTo>
                        <a:pt x="248" y="281"/>
                      </a:lnTo>
                      <a:lnTo>
                        <a:pt x="255" y="281"/>
                      </a:lnTo>
                      <a:lnTo>
                        <a:pt x="262" y="281"/>
                      </a:lnTo>
                      <a:lnTo>
                        <a:pt x="269" y="281"/>
                      </a:lnTo>
                      <a:lnTo>
                        <a:pt x="275" y="282"/>
                      </a:lnTo>
                      <a:lnTo>
                        <a:pt x="281" y="282"/>
                      </a:lnTo>
                      <a:lnTo>
                        <a:pt x="288" y="283"/>
                      </a:lnTo>
                      <a:lnTo>
                        <a:pt x="295" y="283"/>
                      </a:lnTo>
                      <a:lnTo>
                        <a:pt x="302" y="283"/>
                      </a:lnTo>
                      <a:lnTo>
                        <a:pt x="306" y="283"/>
                      </a:lnTo>
                      <a:lnTo>
                        <a:pt x="313" y="283"/>
                      </a:lnTo>
                      <a:lnTo>
                        <a:pt x="317" y="283"/>
                      </a:lnTo>
                      <a:lnTo>
                        <a:pt x="322" y="283"/>
                      </a:lnTo>
                      <a:lnTo>
                        <a:pt x="330" y="283"/>
                      </a:lnTo>
                      <a:lnTo>
                        <a:pt x="339" y="283"/>
                      </a:lnTo>
                      <a:lnTo>
                        <a:pt x="346" y="282"/>
                      </a:lnTo>
                      <a:lnTo>
                        <a:pt x="350" y="282"/>
                      </a:lnTo>
                      <a:lnTo>
                        <a:pt x="352" y="281"/>
                      </a:lnTo>
                      <a:lnTo>
                        <a:pt x="354" y="281"/>
                      </a:lnTo>
                      <a:lnTo>
                        <a:pt x="354" y="276"/>
                      </a:lnTo>
                      <a:lnTo>
                        <a:pt x="354" y="275"/>
                      </a:lnTo>
                      <a:lnTo>
                        <a:pt x="354" y="271"/>
                      </a:lnTo>
                      <a:lnTo>
                        <a:pt x="355" y="267"/>
                      </a:lnTo>
                      <a:lnTo>
                        <a:pt x="355" y="260"/>
                      </a:lnTo>
                      <a:lnTo>
                        <a:pt x="357" y="254"/>
                      </a:lnTo>
                      <a:lnTo>
                        <a:pt x="358" y="248"/>
                      </a:lnTo>
                      <a:lnTo>
                        <a:pt x="359" y="241"/>
                      </a:lnTo>
                      <a:lnTo>
                        <a:pt x="361" y="232"/>
                      </a:lnTo>
                      <a:lnTo>
                        <a:pt x="362" y="224"/>
                      </a:lnTo>
                      <a:lnTo>
                        <a:pt x="363" y="214"/>
                      </a:lnTo>
                      <a:lnTo>
                        <a:pt x="366" y="206"/>
                      </a:lnTo>
                      <a:lnTo>
                        <a:pt x="366" y="202"/>
                      </a:lnTo>
                      <a:lnTo>
                        <a:pt x="368" y="197"/>
                      </a:lnTo>
                      <a:lnTo>
                        <a:pt x="368" y="191"/>
                      </a:lnTo>
                      <a:lnTo>
                        <a:pt x="369" y="187"/>
                      </a:lnTo>
                      <a:lnTo>
                        <a:pt x="370" y="183"/>
                      </a:lnTo>
                      <a:lnTo>
                        <a:pt x="372" y="179"/>
                      </a:lnTo>
                      <a:lnTo>
                        <a:pt x="373" y="173"/>
                      </a:lnTo>
                      <a:lnTo>
                        <a:pt x="374" y="169"/>
                      </a:lnTo>
                      <a:lnTo>
                        <a:pt x="374" y="163"/>
                      </a:lnTo>
                      <a:lnTo>
                        <a:pt x="376" y="159"/>
                      </a:lnTo>
                      <a:lnTo>
                        <a:pt x="376" y="154"/>
                      </a:lnTo>
                      <a:lnTo>
                        <a:pt x="377" y="150"/>
                      </a:lnTo>
                      <a:lnTo>
                        <a:pt x="379" y="140"/>
                      </a:lnTo>
                      <a:lnTo>
                        <a:pt x="381" y="132"/>
                      </a:lnTo>
                      <a:lnTo>
                        <a:pt x="383" y="122"/>
                      </a:lnTo>
                      <a:lnTo>
                        <a:pt x="385" y="114"/>
                      </a:lnTo>
                      <a:lnTo>
                        <a:pt x="387" y="107"/>
                      </a:lnTo>
                      <a:lnTo>
                        <a:pt x="390" y="100"/>
                      </a:lnTo>
                      <a:lnTo>
                        <a:pt x="390" y="93"/>
                      </a:lnTo>
                      <a:lnTo>
                        <a:pt x="391" y="86"/>
                      </a:lnTo>
                      <a:lnTo>
                        <a:pt x="392" y="81"/>
                      </a:lnTo>
                      <a:lnTo>
                        <a:pt x="394" y="77"/>
                      </a:lnTo>
                      <a:lnTo>
                        <a:pt x="395" y="71"/>
                      </a:lnTo>
                      <a:lnTo>
                        <a:pt x="396" y="70"/>
                      </a:lnTo>
                      <a:lnTo>
                        <a:pt x="275" y="22"/>
                      </a:lnTo>
                      <a:lnTo>
                        <a:pt x="275" y="22"/>
                      </a:lnTo>
                      <a:close/>
                    </a:path>
                  </a:pathLst>
                </a:custGeom>
                <a:solidFill>
                  <a:srgbClr val="C7ED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33" name="Freeform 100">
                  <a:extLst>
                    <a:ext uri="{FF2B5EF4-FFF2-40B4-BE49-F238E27FC236}">
                      <a16:creationId xmlns:a16="http://schemas.microsoft.com/office/drawing/2014/main" id="{163AE01E-4B3A-4D59-878E-D3DDD87264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3" y="2992"/>
                  <a:ext cx="285" cy="227"/>
                </a:xfrm>
                <a:custGeom>
                  <a:avLst/>
                  <a:gdLst>
                    <a:gd name="T0" fmla="*/ 265 w 285"/>
                    <a:gd name="T1" fmla="*/ 18 h 227"/>
                    <a:gd name="T2" fmla="*/ 104 w 285"/>
                    <a:gd name="T3" fmla="*/ 63 h 227"/>
                    <a:gd name="T4" fmla="*/ 100 w 285"/>
                    <a:gd name="T5" fmla="*/ 70 h 227"/>
                    <a:gd name="T6" fmla="*/ 96 w 285"/>
                    <a:gd name="T7" fmla="*/ 81 h 227"/>
                    <a:gd name="T8" fmla="*/ 88 w 285"/>
                    <a:gd name="T9" fmla="*/ 91 h 227"/>
                    <a:gd name="T10" fmla="*/ 80 w 285"/>
                    <a:gd name="T11" fmla="*/ 102 h 227"/>
                    <a:gd name="T12" fmla="*/ 69 w 285"/>
                    <a:gd name="T13" fmla="*/ 113 h 227"/>
                    <a:gd name="T14" fmla="*/ 59 w 285"/>
                    <a:gd name="T15" fmla="*/ 124 h 227"/>
                    <a:gd name="T16" fmla="*/ 47 w 285"/>
                    <a:gd name="T17" fmla="*/ 135 h 227"/>
                    <a:gd name="T18" fmla="*/ 37 w 285"/>
                    <a:gd name="T19" fmla="*/ 146 h 227"/>
                    <a:gd name="T20" fmla="*/ 26 w 285"/>
                    <a:gd name="T21" fmla="*/ 156 h 227"/>
                    <a:gd name="T22" fmla="*/ 18 w 285"/>
                    <a:gd name="T23" fmla="*/ 167 h 227"/>
                    <a:gd name="T24" fmla="*/ 9 w 285"/>
                    <a:gd name="T25" fmla="*/ 175 h 227"/>
                    <a:gd name="T26" fmla="*/ 4 w 285"/>
                    <a:gd name="T27" fmla="*/ 185 h 227"/>
                    <a:gd name="T28" fmla="*/ 0 w 285"/>
                    <a:gd name="T29" fmla="*/ 198 h 227"/>
                    <a:gd name="T30" fmla="*/ 9 w 285"/>
                    <a:gd name="T31" fmla="*/ 207 h 227"/>
                    <a:gd name="T32" fmla="*/ 18 w 285"/>
                    <a:gd name="T33" fmla="*/ 208 h 227"/>
                    <a:gd name="T34" fmla="*/ 30 w 285"/>
                    <a:gd name="T35" fmla="*/ 211 h 227"/>
                    <a:gd name="T36" fmla="*/ 37 w 285"/>
                    <a:gd name="T37" fmla="*/ 211 h 227"/>
                    <a:gd name="T38" fmla="*/ 47 w 285"/>
                    <a:gd name="T39" fmla="*/ 212 h 227"/>
                    <a:gd name="T40" fmla="*/ 55 w 285"/>
                    <a:gd name="T41" fmla="*/ 212 h 227"/>
                    <a:gd name="T42" fmla="*/ 66 w 285"/>
                    <a:gd name="T43" fmla="*/ 214 h 227"/>
                    <a:gd name="T44" fmla="*/ 75 w 285"/>
                    <a:gd name="T45" fmla="*/ 214 h 227"/>
                    <a:gd name="T46" fmla="*/ 86 w 285"/>
                    <a:gd name="T47" fmla="*/ 215 h 227"/>
                    <a:gd name="T48" fmla="*/ 97 w 285"/>
                    <a:gd name="T49" fmla="*/ 215 h 227"/>
                    <a:gd name="T50" fmla="*/ 110 w 285"/>
                    <a:gd name="T51" fmla="*/ 216 h 227"/>
                    <a:gd name="T52" fmla="*/ 121 w 285"/>
                    <a:gd name="T53" fmla="*/ 218 h 227"/>
                    <a:gd name="T54" fmla="*/ 133 w 285"/>
                    <a:gd name="T55" fmla="*/ 219 h 227"/>
                    <a:gd name="T56" fmla="*/ 147 w 285"/>
                    <a:gd name="T57" fmla="*/ 219 h 227"/>
                    <a:gd name="T58" fmla="*/ 159 w 285"/>
                    <a:gd name="T59" fmla="*/ 220 h 227"/>
                    <a:gd name="T60" fmla="*/ 170 w 285"/>
                    <a:gd name="T61" fmla="*/ 220 h 227"/>
                    <a:gd name="T62" fmla="*/ 181 w 285"/>
                    <a:gd name="T63" fmla="*/ 222 h 227"/>
                    <a:gd name="T64" fmla="*/ 194 w 285"/>
                    <a:gd name="T65" fmla="*/ 222 h 227"/>
                    <a:gd name="T66" fmla="*/ 205 w 285"/>
                    <a:gd name="T67" fmla="*/ 223 h 227"/>
                    <a:gd name="T68" fmla="*/ 216 w 285"/>
                    <a:gd name="T69" fmla="*/ 223 h 227"/>
                    <a:gd name="T70" fmla="*/ 227 w 285"/>
                    <a:gd name="T71" fmla="*/ 223 h 227"/>
                    <a:gd name="T72" fmla="*/ 236 w 285"/>
                    <a:gd name="T73" fmla="*/ 225 h 227"/>
                    <a:gd name="T74" fmla="*/ 246 w 285"/>
                    <a:gd name="T75" fmla="*/ 225 h 227"/>
                    <a:gd name="T76" fmla="*/ 261 w 285"/>
                    <a:gd name="T77" fmla="*/ 226 h 227"/>
                    <a:gd name="T78" fmla="*/ 274 w 285"/>
                    <a:gd name="T79" fmla="*/ 227 h 227"/>
                    <a:gd name="T80" fmla="*/ 282 w 285"/>
                    <a:gd name="T81" fmla="*/ 227 h 227"/>
                    <a:gd name="T82" fmla="*/ 285 w 285"/>
                    <a:gd name="T83" fmla="*/ 227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85" h="227">
                      <a:moveTo>
                        <a:pt x="285" y="227"/>
                      </a:moveTo>
                      <a:lnTo>
                        <a:pt x="265" y="18"/>
                      </a:lnTo>
                      <a:lnTo>
                        <a:pt x="108" y="0"/>
                      </a:lnTo>
                      <a:lnTo>
                        <a:pt x="104" y="63"/>
                      </a:lnTo>
                      <a:lnTo>
                        <a:pt x="103" y="66"/>
                      </a:lnTo>
                      <a:lnTo>
                        <a:pt x="100" y="70"/>
                      </a:lnTo>
                      <a:lnTo>
                        <a:pt x="99" y="76"/>
                      </a:lnTo>
                      <a:lnTo>
                        <a:pt x="96" y="81"/>
                      </a:lnTo>
                      <a:lnTo>
                        <a:pt x="92" y="85"/>
                      </a:lnTo>
                      <a:lnTo>
                        <a:pt x="88" y="91"/>
                      </a:lnTo>
                      <a:lnTo>
                        <a:pt x="84" y="95"/>
                      </a:lnTo>
                      <a:lnTo>
                        <a:pt x="80" y="102"/>
                      </a:lnTo>
                      <a:lnTo>
                        <a:pt x="74" y="106"/>
                      </a:lnTo>
                      <a:lnTo>
                        <a:pt x="69" y="113"/>
                      </a:lnTo>
                      <a:lnTo>
                        <a:pt x="63" y="119"/>
                      </a:lnTo>
                      <a:lnTo>
                        <a:pt x="59" y="124"/>
                      </a:lnTo>
                      <a:lnTo>
                        <a:pt x="52" y="130"/>
                      </a:lnTo>
                      <a:lnTo>
                        <a:pt x="47" y="135"/>
                      </a:lnTo>
                      <a:lnTo>
                        <a:pt x="42" y="141"/>
                      </a:lnTo>
                      <a:lnTo>
                        <a:pt x="37" y="146"/>
                      </a:lnTo>
                      <a:lnTo>
                        <a:pt x="31" y="152"/>
                      </a:lnTo>
                      <a:lnTo>
                        <a:pt x="26" y="156"/>
                      </a:lnTo>
                      <a:lnTo>
                        <a:pt x="22" y="161"/>
                      </a:lnTo>
                      <a:lnTo>
                        <a:pt x="18" y="167"/>
                      </a:lnTo>
                      <a:lnTo>
                        <a:pt x="12" y="171"/>
                      </a:lnTo>
                      <a:lnTo>
                        <a:pt x="9" y="175"/>
                      </a:lnTo>
                      <a:lnTo>
                        <a:pt x="7" y="179"/>
                      </a:lnTo>
                      <a:lnTo>
                        <a:pt x="4" y="185"/>
                      </a:lnTo>
                      <a:lnTo>
                        <a:pt x="0" y="192"/>
                      </a:lnTo>
                      <a:lnTo>
                        <a:pt x="0" y="198"/>
                      </a:lnTo>
                      <a:lnTo>
                        <a:pt x="3" y="203"/>
                      </a:lnTo>
                      <a:lnTo>
                        <a:pt x="9" y="207"/>
                      </a:lnTo>
                      <a:lnTo>
                        <a:pt x="12" y="207"/>
                      </a:lnTo>
                      <a:lnTo>
                        <a:pt x="18" y="208"/>
                      </a:lnTo>
                      <a:lnTo>
                        <a:pt x="22" y="208"/>
                      </a:lnTo>
                      <a:lnTo>
                        <a:pt x="30" y="211"/>
                      </a:lnTo>
                      <a:lnTo>
                        <a:pt x="33" y="211"/>
                      </a:lnTo>
                      <a:lnTo>
                        <a:pt x="37" y="211"/>
                      </a:lnTo>
                      <a:lnTo>
                        <a:pt x="41" y="211"/>
                      </a:lnTo>
                      <a:lnTo>
                        <a:pt x="47" y="212"/>
                      </a:lnTo>
                      <a:lnTo>
                        <a:pt x="51" y="212"/>
                      </a:lnTo>
                      <a:lnTo>
                        <a:pt x="55" y="212"/>
                      </a:lnTo>
                      <a:lnTo>
                        <a:pt x="60" y="212"/>
                      </a:lnTo>
                      <a:lnTo>
                        <a:pt x="66" y="214"/>
                      </a:lnTo>
                      <a:lnTo>
                        <a:pt x="70" y="214"/>
                      </a:lnTo>
                      <a:lnTo>
                        <a:pt x="75" y="214"/>
                      </a:lnTo>
                      <a:lnTo>
                        <a:pt x="80" y="215"/>
                      </a:lnTo>
                      <a:lnTo>
                        <a:pt x="86" y="215"/>
                      </a:lnTo>
                      <a:lnTo>
                        <a:pt x="92" y="215"/>
                      </a:lnTo>
                      <a:lnTo>
                        <a:pt x="97" y="215"/>
                      </a:lnTo>
                      <a:lnTo>
                        <a:pt x="103" y="216"/>
                      </a:lnTo>
                      <a:lnTo>
                        <a:pt x="110" y="216"/>
                      </a:lnTo>
                      <a:lnTo>
                        <a:pt x="115" y="216"/>
                      </a:lnTo>
                      <a:lnTo>
                        <a:pt x="121" y="218"/>
                      </a:lnTo>
                      <a:lnTo>
                        <a:pt x="128" y="218"/>
                      </a:lnTo>
                      <a:lnTo>
                        <a:pt x="133" y="219"/>
                      </a:lnTo>
                      <a:lnTo>
                        <a:pt x="140" y="219"/>
                      </a:lnTo>
                      <a:lnTo>
                        <a:pt x="147" y="219"/>
                      </a:lnTo>
                      <a:lnTo>
                        <a:pt x="152" y="220"/>
                      </a:lnTo>
                      <a:lnTo>
                        <a:pt x="159" y="220"/>
                      </a:lnTo>
                      <a:lnTo>
                        <a:pt x="163" y="220"/>
                      </a:lnTo>
                      <a:lnTo>
                        <a:pt x="170" y="220"/>
                      </a:lnTo>
                      <a:lnTo>
                        <a:pt x="176" y="220"/>
                      </a:lnTo>
                      <a:lnTo>
                        <a:pt x="181" y="222"/>
                      </a:lnTo>
                      <a:lnTo>
                        <a:pt x="187" y="222"/>
                      </a:lnTo>
                      <a:lnTo>
                        <a:pt x="194" y="222"/>
                      </a:lnTo>
                      <a:lnTo>
                        <a:pt x="198" y="222"/>
                      </a:lnTo>
                      <a:lnTo>
                        <a:pt x="205" y="223"/>
                      </a:lnTo>
                      <a:lnTo>
                        <a:pt x="210" y="223"/>
                      </a:lnTo>
                      <a:lnTo>
                        <a:pt x="216" y="223"/>
                      </a:lnTo>
                      <a:lnTo>
                        <a:pt x="221" y="223"/>
                      </a:lnTo>
                      <a:lnTo>
                        <a:pt x="227" y="223"/>
                      </a:lnTo>
                      <a:lnTo>
                        <a:pt x="231" y="223"/>
                      </a:lnTo>
                      <a:lnTo>
                        <a:pt x="236" y="225"/>
                      </a:lnTo>
                      <a:lnTo>
                        <a:pt x="240" y="225"/>
                      </a:lnTo>
                      <a:lnTo>
                        <a:pt x="246" y="225"/>
                      </a:lnTo>
                      <a:lnTo>
                        <a:pt x="253" y="225"/>
                      </a:lnTo>
                      <a:lnTo>
                        <a:pt x="261" y="226"/>
                      </a:lnTo>
                      <a:lnTo>
                        <a:pt x="267" y="226"/>
                      </a:lnTo>
                      <a:lnTo>
                        <a:pt x="274" y="227"/>
                      </a:lnTo>
                      <a:lnTo>
                        <a:pt x="278" y="227"/>
                      </a:lnTo>
                      <a:lnTo>
                        <a:pt x="282" y="227"/>
                      </a:lnTo>
                      <a:lnTo>
                        <a:pt x="283" y="227"/>
                      </a:lnTo>
                      <a:lnTo>
                        <a:pt x="285" y="227"/>
                      </a:lnTo>
                      <a:lnTo>
                        <a:pt x="285" y="227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34" name="Freeform 101">
                  <a:extLst>
                    <a:ext uri="{FF2B5EF4-FFF2-40B4-BE49-F238E27FC236}">
                      <a16:creationId xmlns:a16="http://schemas.microsoft.com/office/drawing/2014/main" id="{06DA8CC9-B99A-4E03-9160-109535212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3" y="2795"/>
                  <a:ext cx="632" cy="404"/>
                </a:xfrm>
                <a:custGeom>
                  <a:avLst/>
                  <a:gdLst>
                    <a:gd name="T0" fmla="*/ 55 w 632"/>
                    <a:gd name="T1" fmla="*/ 41 h 404"/>
                    <a:gd name="T2" fmla="*/ 190 w 632"/>
                    <a:gd name="T3" fmla="*/ 391 h 404"/>
                    <a:gd name="T4" fmla="*/ 202 w 632"/>
                    <a:gd name="T5" fmla="*/ 391 h 404"/>
                    <a:gd name="T6" fmla="*/ 222 w 632"/>
                    <a:gd name="T7" fmla="*/ 391 h 404"/>
                    <a:gd name="T8" fmla="*/ 237 w 632"/>
                    <a:gd name="T9" fmla="*/ 394 h 404"/>
                    <a:gd name="T10" fmla="*/ 253 w 632"/>
                    <a:gd name="T11" fmla="*/ 394 h 404"/>
                    <a:gd name="T12" fmla="*/ 273 w 632"/>
                    <a:gd name="T13" fmla="*/ 395 h 404"/>
                    <a:gd name="T14" fmla="*/ 293 w 632"/>
                    <a:gd name="T15" fmla="*/ 397 h 404"/>
                    <a:gd name="T16" fmla="*/ 314 w 632"/>
                    <a:gd name="T17" fmla="*/ 398 h 404"/>
                    <a:gd name="T18" fmla="*/ 336 w 632"/>
                    <a:gd name="T19" fmla="*/ 400 h 404"/>
                    <a:gd name="T20" fmla="*/ 358 w 632"/>
                    <a:gd name="T21" fmla="*/ 401 h 404"/>
                    <a:gd name="T22" fmla="*/ 379 w 632"/>
                    <a:gd name="T23" fmla="*/ 401 h 404"/>
                    <a:gd name="T24" fmla="*/ 399 w 632"/>
                    <a:gd name="T25" fmla="*/ 402 h 404"/>
                    <a:gd name="T26" fmla="*/ 418 w 632"/>
                    <a:gd name="T27" fmla="*/ 402 h 404"/>
                    <a:gd name="T28" fmla="*/ 436 w 632"/>
                    <a:gd name="T29" fmla="*/ 404 h 404"/>
                    <a:gd name="T30" fmla="*/ 451 w 632"/>
                    <a:gd name="T31" fmla="*/ 404 h 404"/>
                    <a:gd name="T32" fmla="*/ 467 w 632"/>
                    <a:gd name="T33" fmla="*/ 404 h 404"/>
                    <a:gd name="T34" fmla="*/ 487 w 632"/>
                    <a:gd name="T35" fmla="*/ 402 h 404"/>
                    <a:gd name="T36" fmla="*/ 495 w 632"/>
                    <a:gd name="T37" fmla="*/ 401 h 404"/>
                    <a:gd name="T38" fmla="*/ 504 w 632"/>
                    <a:gd name="T39" fmla="*/ 397 h 404"/>
                    <a:gd name="T40" fmla="*/ 516 w 632"/>
                    <a:gd name="T41" fmla="*/ 397 h 404"/>
                    <a:gd name="T42" fmla="*/ 531 w 632"/>
                    <a:gd name="T43" fmla="*/ 393 h 404"/>
                    <a:gd name="T44" fmla="*/ 550 w 632"/>
                    <a:gd name="T45" fmla="*/ 390 h 404"/>
                    <a:gd name="T46" fmla="*/ 568 w 632"/>
                    <a:gd name="T47" fmla="*/ 387 h 404"/>
                    <a:gd name="T48" fmla="*/ 588 w 632"/>
                    <a:gd name="T49" fmla="*/ 383 h 404"/>
                    <a:gd name="T50" fmla="*/ 604 w 632"/>
                    <a:gd name="T51" fmla="*/ 378 h 404"/>
                    <a:gd name="T52" fmla="*/ 625 w 632"/>
                    <a:gd name="T53" fmla="*/ 372 h 404"/>
                    <a:gd name="T54" fmla="*/ 629 w 632"/>
                    <a:gd name="T55" fmla="*/ 360 h 404"/>
                    <a:gd name="T56" fmla="*/ 616 w 632"/>
                    <a:gd name="T57" fmla="*/ 350 h 404"/>
                    <a:gd name="T58" fmla="*/ 603 w 632"/>
                    <a:gd name="T59" fmla="*/ 344 h 404"/>
                    <a:gd name="T60" fmla="*/ 588 w 632"/>
                    <a:gd name="T61" fmla="*/ 343 h 404"/>
                    <a:gd name="T62" fmla="*/ 568 w 632"/>
                    <a:gd name="T63" fmla="*/ 340 h 404"/>
                    <a:gd name="T64" fmla="*/ 552 w 632"/>
                    <a:gd name="T65" fmla="*/ 339 h 404"/>
                    <a:gd name="T66" fmla="*/ 533 w 632"/>
                    <a:gd name="T67" fmla="*/ 339 h 404"/>
                    <a:gd name="T68" fmla="*/ 519 w 632"/>
                    <a:gd name="T69" fmla="*/ 339 h 404"/>
                    <a:gd name="T70" fmla="*/ 500 w 632"/>
                    <a:gd name="T71" fmla="*/ 338 h 404"/>
                    <a:gd name="T72" fmla="*/ 501 w 632"/>
                    <a:gd name="T73" fmla="*/ 324 h 404"/>
                    <a:gd name="T74" fmla="*/ 502 w 632"/>
                    <a:gd name="T75" fmla="*/ 310 h 404"/>
                    <a:gd name="T76" fmla="*/ 506 w 632"/>
                    <a:gd name="T77" fmla="*/ 293 h 404"/>
                    <a:gd name="T78" fmla="*/ 509 w 632"/>
                    <a:gd name="T79" fmla="*/ 278 h 404"/>
                    <a:gd name="T80" fmla="*/ 512 w 632"/>
                    <a:gd name="T81" fmla="*/ 262 h 404"/>
                    <a:gd name="T82" fmla="*/ 516 w 632"/>
                    <a:gd name="T83" fmla="*/ 245 h 404"/>
                    <a:gd name="T84" fmla="*/ 520 w 632"/>
                    <a:gd name="T85" fmla="*/ 229 h 404"/>
                    <a:gd name="T86" fmla="*/ 524 w 632"/>
                    <a:gd name="T87" fmla="*/ 212 h 404"/>
                    <a:gd name="T88" fmla="*/ 527 w 632"/>
                    <a:gd name="T89" fmla="*/ 196 h 404"/>
                    <a:gd name="T90" fmla="*/ 531 w 632"/>
                    <a:gd name="T91" fmla="*/ 179 h 404"/>
                    <a:gd name="T92" fmla="*/ 535 w 632"/>
                    <a:gd name="T93" fmla="*/ 164 h 404"/>
                    <a:gd name="T94" fmla="*/ 539 w 632"/>
                    <a:gd name="T95" fmla="*/ 149 h 404"/>
                    <a:gd name="T96" fmla="*/ 542 w 632"/>
                    <a:gd name="T97" fmla="*/ 134 h 404"/>
                    <a:gd name="T98" fmla="*/ 548 w 632"/>
                    <a:gd name="T99" fmla="*/ 113 h 404"/>
                    <a:gd name="T100" fmla="*/ 553 w 632"/>
                    <a:gd name="T101" fmla="*/ 91 h 404"/>
                    <a:gd name="T102" fmla="*/ 557 w 632"/>
                    <a:gd name="T103" fmla="*/ 77 h 404"/>
                    <a:gd name="T104" fmla="*/ 431 w 632"/>
                    <a:gd name="T105" fmla="*/ 23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32" h="404">
                      <a:moveTo>
                        <a:pt x="431" y="23"/>
                      </a:moveTo>
                      <a:lnTo>
                        <a:pt x="280" y="0"/>
                      </a:lnTo>
                      <a:lnTo>
                        <a:pt x="55" y="41"/>
                      </a:lnTo>
                      <a:lnTo>
                        <a:pt x="0" y="72"/>
                      </a:lnTo>
                      <a:lnTo>
                        <a:pt x="98" y="263"/>
                      </a:lnTo>
                      <a:lnTo>
                        <a:pt x="190" y="391"/>
                      </a:lnTo>
                      <a:lnTo>
                        <a:pt x="193" y="391"/>
                      </a:lnTo>
                      <a:lnTo>
                        <a:pt x="197" y="391"/>
                      </a:lnTo>
                      <a:lnTo>
                        <a:pt x="202" y="391"/>
                      </a:lnTo>
                      <a:lnTo>
                        <a:pt x="209" y="391"/>
                      </a:lnTo>
                      <a:lnTo>
                        <a:pt x="218" y="391"/>
                      </a:lnTo>
                      <a:lnTo>
                        <a:pt x="222" y="391"/>
                      </a:lnTo>
                      <a:lnTo>
                        <a:pt x="227" y="393"/>
                      </a:lnTo>
                      <a:lnTo>
                        <a:pt x="231" y="393"/>
                      </a:lnTo>
                      <a:lnTo>
                        <a:pt x="237" y="394"/>
                      </a:lnTo>
                      <a:lnTo>
                        <a:pt x="242" y="394"/>
                      </a:lnTo>
                      <a:lnTo>
                        <a:pt x="248" y="394"/>
                      </a:lnTo>
                      <a:lnTo>
                        <a:pt x="253" y="394"/>
                      </a:lnTo>
                      <a:lnTo>
                        <a:pt x="260" y="395"/>
                      </a:lnTo>
                      <a:lnTo>
                        <a:pt x="266" y="395"/>
                      </a:lnTo>
                      <a:lnTo>
                        <a:pt x="273" y="395"/>
                      </a:lnTo>
                      <a:lnTo>
                        <a:pt x="280" y="395"/>
                      </a:lnTo>
                      <a:lnTo>
                        <a:pt x="286" y="397"/>
                      </a:lnTo>
                      <a:lnTo>
                        <a:pt x="293" y="397"/>
                      </a:lnTo>
                      <a:lnTo>
                        <a:pt x="300" y="397"/>
                      </a:lnTo>
                      <a:lnTo>
                        <a:pt x="307" y="397"/>
                      </a:lnTo>
                      <a:lnTo>
                        <a:pt x="314" y="398"/>
                      </a:lnTo>
                      <a:lnTo>
                        <a:pt x="321" y="398"/>
                      </a:lnTo>
                      <a:lnTo>
                        <a:pt x="329" y="400"/>
                      </a:lnTo>
                      <a:lnTo>
                        <a:pt x="336" y="400"/>
                      </a:lnTo>
                      <a:lnTo>
                        <a:pt x="344" y="401"/>
                      </a:lnTo>
                      <a:lnTo>
                        <a:pt x="350" y="401"/>
                      </a:lnTo>
                      <a:lnTo>
                        <a:pt x="358" y="401"/>
                      </a:lnTo>
                      <a:lnTo>
                        <a:pt x="365" y="401"/>
                      </a:lnTo>
                      <a:lnTo>
                        <a:pt x="372" y="401"/>
                      </a:lnTo>
                      <a:lnTo>
                        <a:pt x="379" y="401"/>
                      </a:lnTo>
                      <a:lnTo>
                        <a:pt x="385" y="401"/>
                      </a:lnTo>
                      <a:lnTo>
                        <a:pt x="391" y="401"/>
                      </a:lnTo>
                      <a:lnTo>
                        <a:pt x="399" y="402"/>
                      </a:lnTo>
                      <a:lnTo>
                        <a:pt x="405" y="402"/>
                      </a:lnTo>
                      <a:lnTo>
                        <a:pt x="412" y="402"/>
                      </a:lnTo>
                      <a:lnTo>
                        <a:pt x="418" y="402"/>
                      </a:lnTo>
                      <a:lnTo>
                        <a:pt x="425" y="404"/>
                      </a:lnTo>
                      <a:lnTo>
                        <a:pt x="431" y="404"/>
                      </a:lnTo>
                      <a:lnTo>
                        <a:pt x="436" y="404"/>
                      </a:lnTo>
                      <a:lnTo>
                        <a:pt x="442" y="404"/>
                      </a:lnTo>
                      <a:lnTo>
                        <a:pt x="447" y="404"/>
                      </a:lnTo>
                      <a:lnTo>
                        <a:pt x="451" y="404"/>
                      </a:lnTo>
                      <a:lnTo>
                        <a:pt x="457" y="404"/>
                      </a:lnTo>
                      <a:lnTo>
                        <a:pt x="462" y="404"/>
                      </a:lnTo>
                      <a:lnTo>
                        <a:pt x="467" y="404"/>
                      </a:lnTo>
                      <a:lnTo>
                        <a:pt x="475" y="404"/>
                      </a:lnTo>
                      <a:lnTo>
                        <a:pt x="483" y="404"/>
                      </a:lnTo>
                      <a:lnTo>
                        <a:pt x="487" y="402"/>
                      </a:lnTo>
                      <a:lnTo>
                        <a:pt x="491" y="402"/>
                      </a:lnTo>
                      <a:lnTo>
                        <a:pt x="494" y="401"/>
                      </a:lnTo>
                      <a:lnTo>
                        <a:pt x="495" y="401"/>
                      </a:lnTo>
                      <a:lnTo>
                        <a:pt x="497" y="400"/>
                      </a:lnTo>
                      <a:lnTo>
                        <a:pt x="501" y="398"/>
                      </a:lnTo>
                      <a:lnTo>
                        <a:pt x="504" y="397"/>
                      </a:lnTo>
                      <a:lnTo>
                        <a:pt x="508" y="397"/>
                      </a:lnTo>
                      <a:lnTo>
                        <a:pt x="512" y="397"/>
                      </a:lnTo>
                      <a:lnTo>
                        <a:pt x="516" y="397"/>
                      </a:lnTo>
                      <a:lnTo>
                        <a:pt x="520" y="395"/>
                      </a:lnTo>
                      <a:lnTo>
                        <a:pt x="526" y="394"/>
                      </a:lnTo>
                      <a:lnTo>
                        <a:pt x="531" y="393"/>
                      </a:lnTo>
                      <a:lnTo>
                        <a:pt x="537" y="393"/>
                      </a:lnTo>
                      <a:lnTo>
                        <a:pt x="544" y="391"/>
                      </a:lnTo>
                      <a:lnTo>
                        <a:pt x="550" y="390"/>
                      </a:lnTo>
                      <a:lnTo>
                        <a:pt x="556" y="389"/>
                      </a:lnTo>
                      <a:lnTo>
                        <a:pt x="563" y="389"/>
                      </a:lnTo>
                      <a:lnTo>
                        <a:pt x="568" y="387"/>
                      </a:lnTo>
                      <a:lnTo>
                        <a:pt x="575" y="384"/>
                      </a:lnTo>
                      <a:lnTo>
                        <a:pt x="581" y="383"/>
                      </a:lnTo>
                      <a:lnTo>
                        <a:pt x="588" y="383"/>
                      </a:lnTo>
                      <a:lnTo>
                        <a:pt x="593" y="380"/>
                      </a:lnTo>
                      <a:lnTo>
                        <a:pt x="599" y="380"/>
                      </a:lnTo>
                      <a:lnTo>
                        <a:pt x="604" y="378"/>
                      </a:lnTo>
                      <a:lnTo>
                        <a:pt x="610" y="378"/>
                      </a:lnTo>
                      <a:lnTo>
                        <a:pt x="618" y="375"/>
                      </a:lnTo>
                      <a:lnTo>
                        <a:pt x="625" y="372"/>
                      </a:lnTo>
                      <a:lnTo>
                        <a:pt x="629" y="369"/>
                      </a:lnTo>
                      <a:lnTo>
                        <a:pt x="632" y="366"/>
                      </a:lnTo>
                      <a:lnTo>
                        <a:pt x="629" y="360"/>
                      </a:lnTo>
                      <a:lnTo>
                        <a:pt x="625" y="355"/>
                      </a:lnTo>
                      <a:lnTo>
                        <a:pt x="621" y="353"/>
                      </a:lnTo>
                      <a:lnTo>
                        <a:pt x="616" y="350"/>
                      </a:lnTo>
                      <a:lnTo>
                        <a:pt x="612" y="349"/>
                      </a:lnTo>
                      <a:lnTo>
                        <a:pt x="608" y="347"/>
                      </a:lnTo>
                      <a:lnTo>
                        <a:pt x="603" y="344"/>
                      </a:lnTo>
                      <a:lnTo>
                        <a:pt x="597" y="344"/>
                      </a:lnTo>
                      <a:lnTo>
                        <a:pt x="592" y="343"/>
                      </a:lnTo>
                      <a:lnTo>
                        <a:pt x="588" y="343"/>
                      </a:lnTo>
                      <a:lnTo>
                        <a:pt x="581" y="342"/>
                      </a:lnTo>
                      <a:lnTo>
                        <a:pt x="575" y="340"/>
                      </a:lnTo>
                      <a:lnTo>
                        <a:pt x="568" y="340"/>
                      </a:lnTo>
                      <a:lnTo>
                        <a:pt x="564" y="340"/>
                      </a:lnTo>
                      <a:lnTo>
                        <a:pt x="557" y="340"/>
                      </a:lnTo>
                      <a:lnTo>
                        <a:pt x="552" y="339"/>
                      </a:lnTo>
                      <a:lnTo>
                        <a:pt x="545" y="339"/>
                      </a:lnTo>
                      <a:lnTo>
                        <a:pt x="539" y="339"/>
                      </a:lnTo>
                      <a:lnTo>
                        <a:pt x="533" y="339"/>
                      </a:lnTo>
                      <a:lnTo>
                        <a:pt x="527" y="339"/>
                      </a:lnTo>
                      <a:lnTo>
                        <a:pt x="523" y="339"/>
                      </a:lnTo>
                      <a:lnTo>
                        <a:pt x="519" y="339"/>
                      </a:lnTo>
                      <a:lnTo>
                        <a:pt x="511" y="339"/>
                      </a:lnTo>
                      <a:lnTo>
                        <a:pt x="504" y="339"/>
                      </a:lnTo>
                      <a:lnTo>
                        <a:pt x="500" y="338"/>
                      </a:lnTo>
                      <a:lnTo>
                        <a:pt x="500" y="332"/>
                      </a:lnTo>
                      <a:lnTo>
                        <a:pt x="500" y="328"/>
                      </a:lnTo>
                      <a:lnTo>
                        <a:pt x="501" y="324"/>
                      </a:lnTo>
                      <a:lnTo>
                        <a:pt x="502" y="320"/>
                      </a:lnTo>
                      <a:lnTo>
                        <a:pt x="502" y="314"/>
                      </a:lnTo>
                      <a:lnTo>
                        <a:pt x="502" y="310"/>
                      </a:lnTo>
                      <a:lnTo>
                        <a:pt x="504" y="304"/>
                      </a:lnTo>
                      <a:lnTo>
                        <a:pt x="505" y="299"/>
                      </a:lnTo>
                      <a:lnTo>
                        <a:pt x="506" y="293"/>
                      </a:lnTo>
                      <a:lnTo>
                        <a:pt x="506" y="288"/>
                      </a:lnTo>
                      <a:lnTo>
                        <a:pt x="508" y="284"/>
                      </a:lnTo>
                      <a:lnTo>
                        <a:pt x="509" y="278"/>
                      </a:lnTo>
                      <a:lnTo>
                        <a:pt x="511" y="273"/>
                      </a:lnTo>
                      <a:lnTo>
                        <a:pt x="512" y="267"/>
                      </a:lnTo>
                      <a:lnTo>
                        <a:pt x="512" y="262"/>
                      </a:lnTo>
                      <a:lnTo>
                        <a:pt x="515" y="256"/>
                      </a:lnTo>
                      <a:lnTo>
                        <a:pt x="515" y="251"/>
                      </a:lnTo>
                      <a:lnTo>
                        <a:pt x="516" y="245"/>
                      </a:lnTo>
                      <a:lnTo>
                        <a:pt x="517" y="240"/>
                      </a:lnTo>
                      <a:lnTo>
                        <a:pt x="519" y="234"/>
                      </a:lnTo>
                      <a:lnTo>
                        <a:pt x="520" y="229"/>
                      </a:lnTo>
                      <a:lnTo>
                        <a:pt x="522" y="223"/>
                      </a:lnTo>
                      <a:lnTo>
                        <a:pt x="523" y="218"/>
                      </a:lnTo>
                      <a:lnTo>
                        <a:pt x="524" y="212"/>
                      </a:lnTo>
                      <a:lnTo>
                        <a:pt x="524" y="207"/>
                      </a:lnTo>
                      <a:lnTo>
                        <a:pt x="527" y="200"/>
                      </a:lnTo>
                      <a:lnTo>
                        <a:pt x="527" y="196"/>
                      </a:lnTo>
                      <a:lnTo>
                        <a:pt x="528" y="190"/>
                      </a:lnTo>
                      <a:lnTo>
                        <a:pt x="530" y="185"/>
                      </a:lnTo>
                      <a:lnTo>
                        <a:pt x="531" y="179"/>
                      </a:lnTo>
                      <a:lnTo>
                        <a:pt x="533" y="175"/>
                      </a:lnTo>
                      <a:lnTo>
                        <a:pt x="535" y="169"/>
                      </a:lnTo>
                      <a:lnTo>
                        <a:pt x="535" y="164"/>
                      </a:lnTo>
                      <a:lnTo>
                        <a:pt x="537" y="158"/>
                      </a:lnTo>
                      <a:lnTo>
                        <a:pt x="537" y="154"/>
                      </a:lnTo>
                      <a:lnTo>
                        <a:pt x="539" y="149"/>
                      </a:lnTo>
                      <a:lnTo>
                        <a:pt x="539" y="145"/>
                      </a:lnTo>
                      <a:lnTo>
                        <a:pt x="541" y="139"/>
                      </a:lnTo>
                      <a:lnTo>
                        <a:pt x="542" y="134"/>
                      </a:lnTo>
                      <a:lnTo>
                        <a:pt x="544" y="130"/>
                      </a:lnTo>
                      <a:lnTo>
                        <a:pt x="545" y="121"/>
                      </a:lnTo>
                      <a:lnTo>
                        <a:pt x="548" y="113"/>
                      </a:lnTo>
                      <a:lnTo>
                        <a:pt x="550" y="105"/>
                      </a:lnTo>
                      <a:lnTo>
                        <a:pt x="552" y="98"/>
                      </a:lnTo>
                      <a:lnTo>
                        <a:pt x="553" y="91"/>
                      </a:lnTo>
                      <a:lnTo>
                        <a:pt x="555" y="85"/>
                      </a:lnTo>
                      <a:lnTo>
                        <a:pt x="556" y="81"/>
                      </a:lnTo>
                      <a:lnTo>
                        <a:pt x="557" y="77"/>
                      </a:lnTo>
                      <a:lnTo>
                        <a:pt x="559" y="72"/>
                      </a:lnTo>
                      <a:lnTo>
                        <a:pt x="560" y="70"/>
                      </a:lnTo>
                      <a:lnTo>
                        <a:pt x="431" y="23"/>
                      </a:lnTo>
                      <a:lnTo>
                        <a:pt x="431" y="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35" name="Freeform 102">
                  <a:extLst>
                    <a:ext uri="{FF2B5EF4-FFF2-40B4-BE49-F238E27FC236}">
                      <a16:creationId xmlns:a16="http://schemas.microsoft.com/office/drawing/2014/main" id="{EB6A1D63-B44D-4255-8370-0CE0B95236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1" y="2879"/>
                  <a:ext cx="275" cy="318"/>
                </a:xfrm>
                <a:custGeom>
                  <a:avLst/>
                  <a:gdLst>
                    <a:gd name="T0" fmla="*/ 268 w 275"/>
                    <a:gd name="T1" fmla="*/ 18 h 318"/>
                    <a:gd name="T2" fmla="*/ 275 w 275"/>
                    <a:gd name="T3" fmla="*/ 318 h 318"/>
                    <a:gd name="T4" fmla="*/ 0 w 275"/>
                    <a:gd name="T5" fmla="*/ 305 h 318"/>
                    <a:gd name="T6" fmla="*/ 47 w 275"/>
                    <a:gd name="T7" fmla="*/ 0 h 318"/>
                    <a:gd name="T8" fmla="*/ 268 w 275"/>
                    <a:gd name="T9" fmla="*/ 18 h 318"/>
                    <a:gd name="T10" fmla="*/ 268 w 275"/>
                    <a:gd name="T11" fmla="*/ 18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5" h="318">
                      <a:moveTo>
                        <a:pt x="268" y="18"/>
                      </a:moveTo>
                      <a:lnTo>
                        <a:pt x="275" y="318"/>
                      </a:lnTo>
                      <a:lnTo>
                        <a:pt x="0" y="305"/>
                      </a:lnTo>
                      <a:lnTo>
                        <a:pt x="47" y="0"/>
                      </a:lnTo>
                      <a:lnTo>
                        <a:pt x="268" y="18"/>
                      </a:lnTo>
                      <a:lnTo>
                        <a:pt x="268" y="18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36" name="Freeform 103">
                  <a:extLst>
                    <a:ext uri="{FF2B5EF4-FFF2-40B4-BE49-F238E27FC236}">
                      <a16:creationId xmlns:a16="http://schemas.microsoft.com/office/drawing/2014/main" id="{41B10C1B-F6CF-4681-B7FD-ACC7D4644B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7" y="2666"/>
                  <a:ext cx="619" cy="518"/>
                </a:xfrm>
                <a:custGeom>
                  <a:avLst/>
                  <a:gdLst>
                    <a:gd name="T0" fmla="*/ 235 w 619"/>
                    <a:gd name="T1" fmla="*/ 0 h 518"/>
                    <a:gd name="T2" fmla="*/ 196 w 619"/>
                    <a:gd name="T3" fmla="*/ 1 h 518"/>
                    <a:gd name="T4" fmla="*/ 158 w 619"/>
                    <a:gd name="T5" fmla="*/ 5 h 518"/>
                    <a:gd name="T6" fmla="*/ 124 w 619"/>
                    <a:gd name="T7" fmla="*/ 11 h 518"/>
                    <a:gd name="T8" fmla="*/ 92 w 619"/>
                    <a:gd name="T9" fmla="*/ 19 h 518"/>
                    <a:gd name="T10" fmla="*/ 65 w 619"/>
                    <a:gd name="T11" fmla="*/ 26 h 518"/>
                    <a:gd name="T12" fmla="*/ 26 w 619"/>
                    <a:gd name="T13" fmla="*/ 39 h 518"/>
                    <a:gd name="T14" fmla="*/ 2 w 619"/>
                    <a:gd name="T15" fmla="*/ 49 h 518"/>
                    <a:gd name="T16" fmla="*/ 145 w 619"/>
                    <a:gd name="T17" fmla="*/ 489 h 518"/>
                    <a:gd name="T18" fmla="*/ 175 w 619"/>
                    <a:gd name="T19" fmla="*/ 493 h 518"/>
                    <a:gd name="T20" fmla="*/ 204 w 619"/>
                    <a:gd name="T21" fmla="*/ 497 h 518"/>
                    <a:gd name="T22" fmla="*/ 238 w 619"/>
                    <a:gd name="T23" fmla="*/ 501 h 518"/>
                    <a:gd name="T24" fmla="*/ 274 w 619"/>
                    <a:gd name="T25" fmla="*/ 507 h 518"/>
                    <a:gd name="T26" fmla="*/ 310 w 619"/>
                    <a:gd name="T27" fmla="*/ 511 h 518"/>
                    <a:gd name="T28" fmla="*/ 343 w 619"/>
                    <a:gd name="T29" fmla="*/ 513 h 518"/>
                    <a:gd name="T30" fmla="*/ 381 w 619"/>
                    <a:gd name="T31" fmla="*/ 518 h 518"/>
                    <a:gd name="T32" fmla="*/ 399 w 619"/>
                    <a:gd name="T33" fmla="*/ 512 h 518"/>
                    <a:gd name="T34" fmla="*/ 396 w 619"/>
                    <a:gd name="T35" fmla="*/ 482 h 518"/>
                    <a:gd name="T36" fmla="*/ 395 w 619"/>
                    <a:gd name="T37" fmla="*/ 438 h 518"/>
                    <a:gd name="T38" fmla="*/ 394 w 619"/>
                    <a:gd name="T39" fmla="*/ 407 h 518"/>
                    <a:gd name="T40" fmla="*/ 394 w 619"/>
                    <a:gd name="T41" fmla="*/ 378 h 518"/>
                    <a:gd name="T42" fmla="*/ 396 w 619"/>
                    <a:gd name="T43" fmla="*/ 351 h 518"/>
                    <a:gd name="T44" fmla="*/ 399 w 619"/>
                    <a:gd name="T45" fmla="*/ 321 h 518"/>
                    <a:gd name="T46" fmla="*/ 409 w 619"/>
                    <a:gd name="T47" fmla="*/ 285 h 518"/>
                    <a:gd name="T48" fmla="*/ 416 w 619"/>
                    <a:gd name="T49" fmla="*/ 315 h 518"/>
                    <a:gd name="T50" fmla="*/ 425 w 619"/>
                    <a:gd name="T51" fmla="*/ 359 h 518"/>
                    <a:gd name="T52" fmla="*/ 436 w 619"/>
                    <a:gd name="T53" fmla="*/ 395 h 518"/>
                    <a:gd name="T54" fmla="*/ 450 w 619"/>
                    <a:gd name="T55" fmla="*/ 433 h 518"/>
                    <a:gd name="T56" fmla="*/ 469 w 619"/>
                    <a:gd name="T57" fmla="*/ 480 h 518"/>
                    <a:gd name="T58" fmla="*/ 490 w 619"/>
                    <a:gd name="T59" fmla="*/ 502 h 518"/>
                    <a:gd name="T60" fmla="*/ 520 w 619"/>
                    <a:gd name="T61" fmla="*/ 505 h 518"/>
                    <a:gd name="T62" fmla="*/ 555 w 619"/>
                    <a:gd name="T63" fmla="*/ 505 h 518"/>
                    <a:gd name="T64" fmla="*/ 588 w 619"/>
                    <a:gd name="T65" fmla="*/ 501 h 518"/>
                    <a:gd name="T66" fmla="*/ 615 w 619"/>
                    <a:gd name="T67" fmla="*/ 494 h 518"/>
                    <a:gd name="T68" fmla="*/ 603 w 619"/>
                    <a:gd name="T69" fmla="*/ 469 h 518"/>
                    <a:gd name="T70" fmla="*/ 566 w 619"/>
                    <a:gd name="T71" fmla="*/ 436 h 518"/>
                    <a:gd name="T72" fmla="*/ 537 w 619"/>
                    <a:gd name="T73" fmla="*/ 417 h 518"/>
                    <a:gd name="T74" fmla="*/ 508 w 619"/>
                    <a:gd name="T75" fmla="*/ 407 h 518"/>
                    <a:gd name="T76" fmla="*/ 509 w 619"/>
                    <a:gd name="T77" fmla="*/ 378 h 518"/>
                    <a:gd name="T78" fmla="*/ 515 w 619"/>
                    <a:gd name="T79" fmla="*/ 341 h 518"/>
                    <a:gd name="T80" fmla="*/ 520 w 619"/>
                    <a:gd name="T81" fmla="*/ 303 h 518"/>
                    <a:gd name="T82" fmla="*/ 520 w 619"/>
                    <a:gd name="T83" fmla="*/ 263 h 518"/>
                    <a:gd name="T84" fmla="*/ 520 w 619"/>
                    <a:gd name="T85" fmla="*/ 223 h 518"/>
                    <a:gd name="T86" fmla="*/ 519 w 619"/>
                    <a:gd name="T87" fmla="*/ 187 h 518"/>
                    <a:gd name="T88" fmla="*/ 516 w 619"/>
                    <a:gd name="T89" fmla="*/ 152 h 518"/>
                    <a:gd name="T90" fmla="*/ 513 w 619"/>
                    <a:gd name="T91" fmla="*/ 125 h 518"/>
                    <a:gd name="T92" fmla="*/ 510 w 619"/>
                    <a:gd name="T93" fmla="*/ 89 h 518"/>
                    <a:gd name="T94" fmla="*/ 488 w 619"/>
                    <a:gd name="T95" fmla="*/ 71 h 518"/>
                    <a:gd name="T96" fmla="*/ 453 w 619"/>
                    <a:gd name="T97" fmla="*/ 50 h 518"/>
                    <a:gd name="T98" fmla="*/ 407 w 619"/>
                    <a:gd name="T99" fmla="*/ 28 h 518"/>
                    <a:gd name="T100" fmla="*/ 376 w 619"/>
                    <a:gd name="T101" fmla="*/ 19 h 518"/>
                    <a:gd name="T102" fmla="*/ 341 w 619"/>
                    <a:gd name="T103" fmla="*/ 9 h 518"/>
                    <a:gd name="T104" fmla="*/ 304 w 619"/>
                    <a:gd name="T105" fmla="*/ 2 h 518"/>
                    <a:gd name="T106" fmla="*/ 271 w 619"/>
                    <a:gd name="T107" fmla="*/ 1 h 5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19" h="518">
                      <a:moveTo>
                        <a:pt x="271" y="1"/>
                      </a:moveTo>
                      <a:lnTo>
                        <a:pt x="264" y="0"/>
                      </a:lnTo>
                      <a:lnTo>
                        <a:pt x="257" y="0"/>
                      </a:lnTo>
                      <a:lnTo>
                        <a:pt x="249" y="0"/>
                      </a:lnTo>
                      <a:lnTo>
                        <a:pt x="242" y="0"/>
                      </a:lnTo>
                      <a:lnTo>
                        <a:pt x="235" y="0"/>
                      </a:lnTo>
                      <a:lnTo>
                        <a:pt x="229" y="0"/>
                      </a:lnTo>
                      <a:lnTo>
                        <a:pt x="222" y="0"/>
                      </a:lnTo>
                      <a:lnTo>
                        <a:pt x="216" y="0"/>
                      </a:lnTo>
                      <a:lnTo>
                        <a:pt x="209" y="0"/>
                      </a:lnTo>
                      <a:lnTo>
                        <a:pt x="202" y="0"/>
                      </a:lnTo>
                      <a:lnTo>
                        <a:pt x="196" y="1"/>
                      </a:lnTo>
                      <a:lnTo>
                        <a:pt x="190" y="1"/>
                      </a:lnTo>
                      <a:lnTo>
                        <a:pt x="183" y="1"/>
                      </a:lnTo>
                      <a:lnTo>
                        <a:pt x="178" y="2"/>
                      </a:lnTo>
                      <a:lnTo>
                        <a:pt x="171" y="4"/>
                      </a:lnTo>
                      <a:lnTo>
                        <a:pt x="165" y="5"/>
                      </a:lnTo>
                      <a:lnTo>
                        <a:pt x="158" y="5"/>
                      </a:lnTo>
                      <a:lnTo>
                        <a:pt x="153" y="5"/>
                      </a:lnTo>
                      <a:lnTo>
                        <a:pt x="146" y="6"/>
                      </a:lnTo>
                      <a:lnTo>
                        <a:pt x="141" y="8"/>
                      </a:lnTo>
                      <a:lnTo>
                        <a:pt x="135" y="8"/>
                      </a:lnTo>
                      <a:lnTo>
                        <a:pt x="129" y="9"/>
                      </a:lnTo>
                      <a:lnTo>
                        <a:pt x="124" y="11"/>
                      </a:lnTo>
                      <a:lnTo>
                        <a:pt x="118" y="12"/>
                      </a:lnTo>
                      <a:lnTo>
                        <a:pt x="113" y="13"/>
                      </a:lnTo>
                      <a:lnTo>
                        <a:pt x="107" y="15"/>
                      </a:lnTo>
                      <a:lnTo>
                        <a:pt x="103" y="16"/>
                      </a:lnTo>
                      <a:lnTo>
                        <a:pt x="98" y="17"/>
                      </a:lnTo>
                      <a:lnTo>
                        <a:pt x="92" y="19"/>
                      </a:lnTo>
                      <a:lnTo>
                        <a:pt x="88" y="20"/>
                      </a:lnTo>
                      <a:lnTo>
                        <a:pt x="83" y="20"/>
                      </a:lnTo>
                      <a:lnTo>
                        <a:pt x="79" y="23"/>
                      </a:lnTo>
                      <a:lnTo>
                        <a:pt x="74" y="24"/>
                      </a:lnTo>
                      <a:lnTo>
                        <a:pt x="69" y="24"/>
                      </a:lnTo>
                      <a:lnTo>
                        <a:pt x="65" y="26"/>
                      </a:lnTo>
                      <a:lnTo>
                        <a:pt x="61" y="27"/>
                      </a:lnTo>
                      <a:lnTo>
                        <a:pt x="52" y="30"/>
                      </a:lnTo>
                      <a:lnTo>
                        <a:pt x="46" y="33"/>
                      </a:lnTo>
                      <a:lnTo>
                        <a:pt x="37" y="35"/>
                      </a:lnTo>
                      <a:lnTo>
                        <a:pt x="32" y="37"/>
                      </a:lnTo>
                      <a:lnTo>
                        <a:pt x="26" y="39"/>
                      </a:lnTo>
                      <a:lnTo>
                        <a:pt x="21" y="42"/>
                      </a:lnTo>
                      <a:lnTo>
                        <a:pt x="15" y="44"/>
                      </a:lnTo>
                      <a:lnTo>
                        <a:pt x="11" y="45"/>
                      </a:lnTo>
                      <a:lnTo>
                        <a:pt x="7" y="46"/>
                      </a:lnTo>
                      <a:lnTo>
                        <a:pt x="6" y="48"/>
                      </a:lnTo>
                      <a:lnTo>
                        <a:pt x="2" y="49"/>
                      </a:lnTo>
                      <a:lnTo>
                        <a:pt x="0" y="52"/>
                      </a:lnTo>
                      <a:lnTo>
                        <a:pt x="11" y="208"/>
                      </a:lnTo>
                      <a:lnTo>
                        <a:pt x="80" y="256"/>
                      </a:lnTo>
                      <a:lnTo>
                        <a:pt x="141" y="489"/>
                      </a:lnTo>
                      <a:lnTo>
                        <a:pt x="143" y="489"/>
                      </a:lnTo>
                      <a:lnTo>
                        <a:pt x="145" y="489"/>
                      </a:lnTo>
                      <a:lnTo>
                        <a:pt x="152" y="490"/>
                      </a:lnTo>
                      <a:lnTo>
                        <a:pt x="156" y="490"/>
                      </a:lnTo>
                      <a:lnTo>
                        <a:pt x="163" y="491"/>
                      </a:lnTo>
                      <a:lnTo>
                        <a:pt x="165" y="491"/>
                      </a:lnTo>
                      <a:lnTo>
                        <a:pt x="169" y="493"/>
                      </a:lnTo>
                      <a:lnTo>
                        <a:pt x="175" y="493"/>
                      </a:lnTo>
                      <a:lnTo>
                        <a:pt x="180" y="494"/>
                      </a:lnTo>
                      <a:lnTo>
                        <a:pt x="185" y="494"/>
                      </a:lnTo>
                      <a:lnTo>
                        <a:pt x="189" y="495"/>
                      </a:lnTo>
                      <a:lnTo>
                        <a:pt x="194" y="495"/>
                      </a:lnTo>
                      <a:lnTo>
                        <a:pt x="198" y="497"/>
                      </a:lnTo>
                      <a:lnTo>
                        <a:pt x="204" y="497"/>
                      </a:lnTo>
                      <a:lnTo>
                        <a:pt x="209" y="497"/>
                      </a:lnTo>
                      <a:lnTo>
                        <a:pt x="216" y="498"/>
                      </a:lnTo>
                      <a:lnTo>
                        <a:pt x="222" y="500"/>
                      </a:lnTo>
                      <a:lnTo>
                        <a:pt x="226" y="500"/>
                      </a:lnTo>
                      <a:lnTo>
                        <a:pt x="233" y="501"/>
                      </a:lnTo>
                      <a:lnTo>
                        <a:pt x="238" y="501"/>
                      </a:lnTo>
                      <a:lnTo>
                        <a:pt x="245" y="502"/>
                      </a:lnTo>
                      <a:lnTo>
                        <a:pt x="251" y="504"/>
                      </a:lnTo>
                      <a:lnTo>
                        <a:pt x="257" y="504"/>
                      </a:lnTo>
                      <a:lnTo>
                        <a:pt x="263" y="505"/>
                      </a:lnTo>
                      <a:lnTo>
                        <a:pt x="270" y="507"/>
                      </a:lnTo>
                      <a:lnTo>
                        <a:pt x="274" y="507"/>
                      </a:lnTo>
                      <a:lnTo>
                        <a:pt x="281" y="507"/>
                      </a:lnTo>
                      <a:lnTo>
                        <a:pt x="286" y="508"/>
                      </a:lnTo>
                      <a:lnTo>
                        <a:pt x="293" y="509"/>
                      </a:lnTo>
                      <a:lnTo>
                        <a:pt x="299" y="509"/>
                      </a:lnTo>
                      <a:lnTo>
                        <a:pt x="304" y="511"/>
                      </a:lnTo>
                      <a:lnTo>
                        <a:pt x="310" y="511"/>
                      </a:lnTo>
                      <a:lnTo>
                        <a:pt x="317" y="512"/>
                      </a:lnTo>
                      <a:lnTo>
                        <a:pt x="322" y="512"/>
                      </a:lnTo>
                      <a:lnTo>
                        <a:pt x="328" y="513"/>
                      </a:lnTo>
                      <a:lnTo>
                        <a:pt x="332" y="513"/>
                      </a:lnTo>
                      <a:lnTo>
                        <a:pt x="339" y="513"/>
                      </a:lnTo>
                      <a:lnTo>
                        <a:pt x="343" y="513"/>
                      </a:lnTo>
                      <a:lnTo>
                        <a:pt x="348" y="515"/>
                      </a:lnTo>
                      <a:lnTo>
                        <a:pt x="352" y="516"/>
                      </a:lnTo>
                      <a:lnTo>
                        <a:pt x="358" y="516"/>
                      </a:lnTo>
                      <a:lnTo>
                        <a:pt x="366" y="516"/>
                      </a:lnTo>
                      <a:lnTo>
                        <a:pt x="374" y="518"/>
                      </a:lnTo>
                      <a:lnTo>
                        <a:pt x="381" y="518"/>
                      </a:lnTo>
                      <a:lnTo>
                        <a:pt x="388" y="518"/>
                      </a:lnTo>
                      <a:lnTo>
                        <a:pt x="392" y="518"/>
                      </a:lnTo>
                      <a:lnTo>
                        <a:pt x="396" y="518"/>
                      </a:lnTo>
                      <a:lnTo>
                        <a:pt x="398" y="516"/>
                      </a:lnTo>
                      <a:lnTo>
                        <a:pt x="399" y="516"/>
                      </a:lnTo>
                      <a:lnTo>
                        <a:pt x="399" y="512"/>
                      </a:lnTo>
                      <a:lnTo>
                        <a:pt x="398" y="507"/>
                      </a:lnTo>
                      <a:lnTo>
                        <a:pt x="396" y="502"/>
                      </a:lnTo>
                      <a:lnTo>
                        <a:pt x="396" y="498"/>
                      </a:lnTo>
                      <a:lnTo>
                        <a:pt x="396" y="493"/>
                      </a:lnTo>
                      <a:lnTo>
                        <a:pt x="396" y="489"/>
                      </a:lnTo>
                      <a:lnTo>
                        <a:pt x="396" y="482"/>
                      </a:lnTo>
                      <a:lnTo>
                        <a:pt x="395" y="476"/>
                      </a:lnTo>
                      <a:lnTo>
                        <a:pt x="395" y="468"/>
                      </a:lnTo>
                      <a:lnTo>
                        <a:pt x="395" y="461"/>
                      </a:lnTo>
                      <a:lnTo>
                        <a:pt x="395" y="453"/>
                      </a:lnTo>
                      <a:lnTo>
                        <a:pt x="395" y="446"/>
                      </a:lnTo>
                      <a:lnTo>
                        <a:pt x="395" y="438"/>
                      </a:lnTo>
                      <a:lnTo>
                        <a:pt x="395" y="429"/>
                      </a:lnTo>
                      <a:lnTo>
                        <a:pt x="394" y="425"/>
                      </a:lnTo>
                      <a:lnTo>
                        <a:pt x="394" y="421"/>
                      </a:lnTo>
                      <a:lnTo>
                        <a:pt x="394" y="416"/>
                      </a:lnTo>
                      <a:lnTo>
                        <a:pt x="394" y="411"/>
                      </a:lnTo>
                      <a:lnTo>
                        <a:pt x="394" y="407"/>
                      </a:lnTo>
                      <a:lnTo>
                        <a:pt x="394" y="403"/>
                      </a:lnTo>
                      <a:lnTo>
                        <a:pt x="394" y="398"/>
                      </a:lnTo>
                      <a:lnTo>
                        <a:pt x="394" y="394"/>
                      </a:lnTo>
                      <a:lnTo>
                        <a:pt x="394" y="388"/>
                      </a:lnTo>
                      <a:lnTo>
                        <a:pt x="394" y="384"/>
                      </a:lnTo>
                      <a:lnTo>
                        <a:pt x="394" y="378"/>
                      </a:lnTo>
                      <a:lnTo>
                        <a:pt x="395" y="374"/>
                      </a:lnTo>
                      <a:lnTo>
                        <a:pt x="395" y="369"/>
                      </a:lnTo>
                      <a:lnTo>
                        <a:pt x="395" y="365"/>
                      </a:lnTo>
                      <a:lnTo>
                        <a:pt x="395" y="359"/>
                      </a:lnTo>
                      <a:lnTo>
                        <a:pt x="396" y="355"/>
                      </a:lnTo>
                      <a:lnTo>
                        <a:pt x="396" y="351"/>
                      </a:lnTo>
                      <a:lnTo>
                        <a:pt x="396" y="345"/>
                      </a:lnTo>
                      <a:lnTo>
                        <a:pt x="396" y="340"/>
                      </a:lnTo>
                      <a:lnTo>
                        <a:pt x="398" y="336"/>
                      </a:lnTo>
                      <a:lnTo>
                        <a:pt x="398" y="330"/>
                      </a:lnTo>
                      <a:lnTo>
                        <a:pt x="399" y="326"/>
                      </a:lnTo>
                      <a:lnTo>
                        <a:pt x="399" y="321"/>
                      </a:lnTo>
                      <a:lnTo>
                        <a:pt x="400" y="318"/>
                      </a:lnTo>
                      <a:lnTo>
                        <a:pt x="402" y="308"/>
                      </a:lnTo>
                      <a:lnTo>
                        <a:pt x="403" y="300"/>
                      </a:lnTo>
                      <a:lnTo>
                        <a:pt x="406" y="290"/>
                      </a:lnTo>
                      <a:lnTo>
                        <a:pt x="409" y="283"/>
                      </a:lnTo>
                      <a:lnTo>
                        <a:pt x="409" y="285"/>
                      </a:lnTo>
                      <a:lnTo>
                        <a:pt x="409" y="290"/>
                      </a:lnTo>
                      <a:lnTo>
                        <a:pt x="409" y="293"/>
                      </a:lnTo>
                      <a:lnTo>
                        <a:pt x="411" y="298"/>
                      </a:lnTo>
                      <a:lnTo>
                        <a:pt x="411" y="303"/>
                      </a:lnTo>
                      <a:lnTo>
                        <a:pt x="414" y="310"/>
                      </a:lnTo>
                      <a:lnTo>
                        <a:pt x="416" y="315"/>
                      </a:lnTo>
                      <a:lnTo>
                        <a:pt x="417" y="322"/>
                      </a:lnTo>
                      <a:lnTo>
                        <a:pt x="418" y="329"/>
                      </a:lnTo>
                      <a:lnTo>
                        <a:pt x="421" y="338"/>
                      </a:lnTo>
                      <a:lnTo>
                        <a:pt x="422" y="345"/>
                      </a:lnTo>
                      <a:lnTo>
                        <a:pt x="425" y="355"/>
                      </a:lnTo>
                      <a:lnTo>
                        <a:pt x="425" y="359"/>
                      </a:lnTo>
                      <a:lnTo>
                        <a:pt x="428" y="363"/>
                      </a:lnTo>
                      <a:lnTo>
                        <a:pt x="428" y="367"/>
                      </a:lnTo>
                      <a:lnTo>
                        <a:pt x="431" y="373"/>
                      </a:lnTo>
                      <a:lnTo>
                        <a:pt x="432" y="381"/>
                      </a:lnTo>
                      <a:lnTo>
                        <a:pt x="435" y="391"/>
                      </a:lnTo>
                      <a:lnTo>
                        <a:pt x="436" y="395"/>
                      </a:lnTo>
                      <a:lnTo>
                        <a:pt x="438" y="399"/>
                      </a:lnTo>
                      <a:lnTo>
                        <a:pt x="439" y="403"/>
                      </a:lnTo>
                      <a:lnTo>
                        <a:pt x="440" y="409"/>
                      </a:lnTo>
                      <a:lnTo>
                        <a:pt x="443" y="417"/>
                      </a:lnTo>
                      <a:lnTo>
                        <a:pt x="447" y="425"/>
                      </a:lnTo>
                      <a:lnTo>
                        <a:pt x="450" y="433"/>
                      </a:lnTo>
                      <a:lnTo>
                        <a:pt x="453" y="443"/>
                      </a:lnTo>
                      <a:lnTo>
                        <a:pt x="455" y="451"/>
                      </a:lnTo>
                      <a:lnTo>
                        <a:pt x="460" y="460"/>
                      </a:lnTo>
                      <a:lnTo>
                        <a:pt x="462" y="467"/>
                      </a:lnTo>
                      <a:lnTo>
                        <a:pt x="465" y="473"/>
                      </a:lnTo>
                      <a:lnTo>
                        <a:pt x="469" y="480"/>
                      </a:lnTo>
                      <a:lnTo>
                        <a:pt x="472" y="486"/>
                      </a:lnTo>
                      <a:lnTo>
                        <a:pt x="476" y="491"/>
                      </a:lnTo>
                      <a:lnTo>
                        <a:pt x="480" y="497"/>
                      </a:lnTo>
                      <a:lnTo>
                        <a:pt x="482" y="500"/>
                      </a:lnTo>
                      <a:lnTo>
                        <a:pt x="488" y="502"/>
                      </a:lnTo>
                      <a:lnTo>
                        <a:pt x="490" y="502"/>
                      </a:lnTo>
                      <a:lnTo>
                        <a:pt x="494" y="504"/>
                      </a:lnTo>
                      <a:lnTo>
                        <a:pt x="499" y="504"/>
                      </a:lnTo>
                      <a:lnTo>
                        <a:pt x="505" y="505"/>
                      </a:lnTo>
                      <a:lnTo>
                        <a:pt x="509" y="505"/>
                      </a:lnTo>
                      <a:lnTo>
                        <a:pt x="513" y="505"/>
                      </a:lnTo>
                      <a:lnTo>
                        <a:pt x="520" y="505"/>
                      </a:lnTo>
                      <a:lnTo>
                        <a:pt x="526" y="507"/>
                      </a:lnTo>
                      <a:lnTo>
                        <a:pt x="530" y="507"/>
                      </a:lnTo>
                      <a:lnTo>
                        <a:pt x="537" y="507"/>
                      </a:lnTo>
                      <a:lnTo>
                        <a:pt x="542" y="507"/>
                      </a:lnTo>
                      <a:lnTo>
                        <a:pt x="549" y="507"/>
                      </a:lnTo>
                      <a:lnTo>
                        <a:pt x="555" y="505"/>
                      </a:lnTo>
                      <a:lnTo>
                        <a:pt x="561" y="505"/>
                      </a:lnTo>
                      <a:lnTo>
                        <a:pt x="566" y="504"/>
                      </a:lnTo>
                      <a:lnTo>
                        <a:pt x="572" y="504"/>
                      </a:lnTo>
                      <a:lnTo>
                        <a:pt x="578" y="504"/>
                      </a:lnTo>
                      <a:lnTo>
                        <a:pt x="583" y="502"/>
                      </a:lnTo>
                      <a:lnTo>
                        <a:pt x="588" y="501"/>
                      </a:lnTo>
                      <a:lnTo>
                        <a:pt x="594" y="501"/>
                      </a:lnTo>
                      <a:lnTo>
                        <a:pt x="599" y="500"/>
                      </a:lnTo>
                      <a:lnTo>
                        <a:pt x="603" y="498"/>
                      </a:lnTo>
                      <a:lnTo>
                        <a:pt x="607" y="497"/>
                      </a:lnTo>
                      <a:lnTo>
                        <a:pt x="611" y="497"/>
                      </a:lnTo>
                      <a:lnTo>
                        <a:pt x="615" y="494"/>
                      </a:lnTo>
                      <a:lnTo>
                        <a:pt x="619" y="493"/>
                      </a:lnTo>
                      <a:lnTo>
                        <a:pt x="619" y="489"/>
                      </a:lnTo>
                      <a:lnTo>
                        <a:pt x="618" y="486"/>
                      </a:lnTo>
                      <a:lnTo>
                        <a:pt x="614" y="480"/>
                      </a:lnTo>
                      <a:lnTo>
                        <a:pt x="610" y="476"/>
                      </a:lnTo>
                      <a:lnTo>
                        <a:pt x="603" y="469"/>
                      </a:lnTo>
                      <a:lnTo>
                        <a:pt x="596" y="462"/>
                      </a:lnTo>
                      <a:lnTo>
                        <a:pt x="588" y="456"/>
                      </a:lnTo>
                      <a:lnTo>
                        <a:pt x="581" y="449"/>
                      </a:lnTo>
                      <a:lnTo>
                        <a:pt x="575" y="445"/>
                      </a:lnTo>
                      <a:lnTo>
                        <a:pt x="571" y="440"/>
                      </a:lnTo>
                      <a:lnTo>
                        <a:pt x="566" y="436"/>
                      </a:lnTo>
                      <a:lnTo>
                        <a:pt x="561" y="433"/>
                      </a:lnTo>
                      <a:lnTo>
                        <a:pt x="556" y="429"/>
                      </a:lnTo>
                      <a:lnTo>
                        <a:pt x="550" y="425"/>
                      </a:lnTo>
                      <a:lnTo>
                        <a:pt x="546" y="424"/>
                      </a:lnTo>
                      <a:lnTo>
                        <a:pt x="542" y="421"/>
                      </a:lnTo>
                      <a:lnTo>
                        <a:pt x="537" y="417"/>
                      </a:lnTo>
                      <a:lnTo>
                        <a:pt x="532" y="416"/>
                      </a:lnTo>
                      <a:lnTo>
                        <a:pt x="527" y="413"/>
                      </a:lnTo>
                      <a:lnTo>
                        <a:pt x="521" y="411"/>
                      </a:lnTo>
                      <a:lnTo>
                        <a:pt x="517" y="409"/>
                      </a:lnTo>
                      <a:lnTo>
                        <a:pt x="512" y="409"/>
                      </a:lnTo>
                      <a:lnTo>
                        <a:pt x="508" y="407"/>
                      </a:lnTo>
                      <a:lnTo>
                        <a:pt x="504" y="407"/>
                      </a:lnTo>
                      <a:lnTo>
                        <a:pt x="505" y="402"/>
                      </a:lnTo>
                      <a:lnTo>
                        <a:pt x="506" y="396"/>
                      </a:lnTo>
                      <a:lnTo>
                        <a:pt x="506" y="391"/>
                      </a:lnTo>
                      <a:lnTo>
                        <a:pt x="509" y="385"/>
                      </a:lnTo>
                      <a:lnTo>
                        <a:pt x="509" y="378"/>
                      </a:lnTo>
                      <a:lnTo>
                        <a:pt x="512" y="373"/>
                      </a:lnTo>
                      <a:lnTo>
                        <a:pt x="512" y="367"/>
                      </a:lnTo>
                      <a:lnTo>
                        <a:pt x="513" y="360"/>
                      </a:lnTo>
                      <a:lnTo>
                        <a:pt x="513" y="355"/>
                      </a:lnTo>
                      <a:lnTo>
                        <a:pt x="515" y="348"/>
                      </a:lnTo>
                      <a:lnTo>
                        <a:pt x="515" y="341"/>
                      </a:lnTo>
                      <a:lnTo>
                        <a:pt x="516" y="336"/>
                      </a:lnTo>
                      <a:lnTo>
                        <a:pt x="517" y="329"/>
                      </a:lnTo>
                      <a:lnTo>
                        <a:pt x="517" y="323"/>
                      </a:lnTo>
                      <a:lnTo>
                        <a:pt x="519" y="316"/>
                      </a:lnTo>
                      <a:lnTo>
                        <a:pt x="520" y="311"/>
                      </a:lnTo>
                      <a:lnTo>
                        <a:pt x="520" y="303"/>
                      </a:lnTo>
                      <a:lnTo>
                        <a:pt x="520" y="296"/>
                      </a:lnTo>
                      <a:lnTo>
                        <a:pt x="520" y="290"/>
                      </a:lnTo>
                      <a:lnTo>
                        <a:pt x="520" y="283"/>
                      </a:lnTo>
                      <a:lnTo>
                        <a:pt x="520" y="275"/>
                      </a:lnTo>
                      <a:lnTo>
                        <a:pt x="520" y="270"/>
                      </a:lnTo>
                      <a:lnTo>
                        <a:pt x="520" y="263"/>
                      </a:lnTo>
                      <a:lnTo>
                        <a:pt x="520" y="256"/>
                      </a:lnTo>
                      <a:lnTo>
                        <a:pt x="520" y="249"/>
                      </a:lnTo>
                      <a:lnTo>
                        <a:pt x="520" y="243"/>
                      </a:lnTo>
                      <a:lnTo>
                        <a:pt x="520" y="235"/>
                      </a:lnTo>
                      <a:lnTo>
                        <a:pt x="520" y="230"/>
                      </a:lnTo>
                      <a:lnTo>
                        <a:pt x="520" y="223"/>
                      </a:lnTo>
                      <a:lnTo>
                        <a:pt x="520" y="217"/>
                      </a:lnTo>
                      <a:lnTo>
                        <a:pt x="520" y="210"/>
                      </a:lnTo>
                      <a:lnTo>
                        <a:pt x="520" y="206"/>
                      </a:lnTo>
                      <a:lnTo>
                        <a:pt x="520" y="199"/>
                      </a:lnTo>
                      <a:lnTo>
                        <a:pt x="519" y="194"/>
                      </a:lnTo>
                      <a:lnTo>
                        <a:pt x="519" y="187"/>
                      </a:lnTo>
                      <a:lnTo>
                        <a:pt x="519" y="181"/>
                      </a:lnTo>
                      <a:lnTo>
                        <a:pt x="517" y="174"/>
                      </a:lnTo>
                      <a:lnTo>
                        <a:pt x="517" y="169"/>
                      </a:lnTo>
                      <a:lnTo>
                        <a:pt x="517" y="163"/>
                      </a:lnTo>
                      <a:lnTo>
                        <a:pt x="517" y="158"/>
                      </a:lnTo>
                      <a:lnTo>
                        <a:pt x="516" y="152"/>
                      </a:lnTo>
                      <a:lnTo>
                        <a:pt x="515" y="148"/>
                      </a:lnTo>
                      <a:lnTo>
                        <a:pt x="515" y="143"/>
                      </a:lnTo>
                      <a:lnTo>
                        <a:pt x="515" y="139"/>
                      </a:lnTo>
                      <a:lnTo>
                        <a:pt x="515" y="133"/>
                      </a:lnTo>
                      <a:lnTo>
                        <a:pt x="513" y="129"/>
                      </a:lnTo>
                      <a:lnTo>
                        <a:pt x="513" y="125"/>
                      </a:lnTo>
                      <a:lnTo>
                        <a:pt x="513" y="122"/>
                      </a:lnTo>
                      <a:lnTo>
                        <a:pt x="513" y="114"/>
                      </a:lnTo>
                      <a:lnTo>
                        <a:pt x="512" y="107"/>
                      </a:lnTo>
                      <a:lnTo>
                        <a:pt x="512" y="100"/>
                      </a:lnTo>
                      <a:lnTo>
                        <a:pt x="512" y="96"/>
                      </a:lnTo>
                      <a:lnTo>
                        <a:pt x="510" y="89"/>
                      </a:lnTo>
                      <a:lnTo>
                        <a:pt x="510" y="88"/>
                      </a:lnTo>
                      <a:lnTo>
                        <a:pt x="509" y="86"/>
                      </a:lnTo>
                      <a:lnTo>
                        <a:pt x="505" y="84"/>
                      </a:lnTo>
                      <a:lnTo>
                        <a:pt x="501" y="79"/>
                      </a:lnTo>
                      <a:lnTo>
                        <a:pt x="494" y="74"/>
                      </a:lnTo>
                      <a:lnTo>
                        <a:pt x="488" y="71"/>
                      </a:lnTo>
                      <a:lnTo>
                        <a:pt x="484" y="68"/>
                      </a:lnTo>
                      <a:lnTo>
                        <a:pt x="479" y="64"/>
                      </a:lnTo>
                      <a:lnTo>
                        <a:pt x="473" y="62"/>
                      </a:lnTo>
                      <a:lnTo>
                        <a:pt x="468" y="57"/>
                      </a:lnTo>
                      <a:lnTo>
                        <a:pt x="461" y="53"/>
                      </a:lnTo>
                      <a:lnTo>
                        <a:pt x="453" y="50"/>
                      </a:lnTo>
                      <a:lnTo>
                        <a:pt x="447" y="48"/>
                      </a:lnTo>
                      <a:lnTo>
                        <a:pt x="438" y="42"/>
                      </a:lnTo>
                      <a:lnTo>
                        <a:pt x="429" y="39"/>
                      </a:lnTo>
                      <a:lnTo>
                        <a:pt x="420" y="34"/>
                      </a:lnTo>
                      <a:lnTo>
                        <a:pt x="411" y="30"/>
                      </a:lnTo>
                      <a:lnTo>
                        <a:pt x="407" y="28"/>
                      </a:lnTo>
                      <a:lnTo>
                        <a:pt x="402" y="27"/>
                      </a:lnTo>
                      <a:lnTo>
                        <a:pt x="396" y="24"/>
                      </a:lnTo>
                      <a:lnTo>
                        <a:pt x="392" y="23"/>
                      </a:lnTo>
                      <a:lnTo>
                        <a:pt x="387" y="22"/>
                      </a:lnTo>
                      <a:lnTo>
                        <a:pt x="381" y="20"/>
                      </a:lnTo>
                      <a:lnTo>
                        <a:pt x="376" y="19"/>
                      </a:lnTo>
                      <a:lnTo>
                        <a:pt x="372" y="17"/>
                      </a:lnTo>
                      <a:lnTo>
                        <a:pt x="365" y="15"/>
                      </a:lnTo>
                      <a:lnTo>
                        <a:pt x="359" y="13"/>
                      </a:lnTo>
                      <a:lnTo>
                        <a:pt x="352" y="12"/>
                      </a:lnTo>
                      <a:lnTo>
                        <a:pt x="348" y="11"/>
                      </a:lnTo>
                      <a:lnTo>
                        <a:pt x="341" y="9"/>
                      </a:lnTo>
                      <a:lnTo>
                        <a:pt x="336" y="8"/>
                      </a:lnTo>
                      <a:lnTo>
                        <a:pt x="330" y="6"/>
                      </a:lnTo>
                      <a:lnTo>
                        <a:pt x="323" y="6"/>
                      </a:lnTo>
                      <a:lnTo>
                        <a:pt x="318" y="5"/>
                      </a:lnTo>
                      <a:lnTo>
                        <a:pt x="311" y="4"/>
                      </a:lnTo>
                      <a:lnTo>
                        <a:pt x="304" y="2"/>
                      </a:lnTo>
                      <a:lnTo>
                        <a:pt x="299" y="2"/>
                      </a:lnTo>
                      <a:lnTo>
                        <a:pt x="290" y="1"/>
                      </a:lnTo>
                      <a:lnTo>
                        <a:pt x="285" y="1"/>
                      </a:lnTo>
                      <a:lnTo>
                        <a:pt x="278" y="1"/>
                      </a:lnTo>
                      <a:lnTo>
                        <a:pt x="271" y="1"/>
                      </a:lnTo>
                      <a:lnTo>
                        <a:pt x="271" y="1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37" name="Freeform 104">
                  <a:extLst>
                    <a:ext uri="{FF2B5EF4-FFF2-40B4-BE49-F238E27FC236}">
                      <a16:creationId xmlns:a16="http://schemas.microsoft.com/office/drawing/2014/main" id="{A9CA82DD-831D-4384-B597-F94FB39094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1" y="1541"/>
                  <a:ext cx="1016" cy="757"/>
                </a:xfrm>
                <a:custGeom>
                  <a:avLst/>
                  <a:gdLst>
                    <a:gd name="T0" fmla="*/ 1016 w 1016"/>
                    <a:gd name="T1" fmla="*/ 15 h 757"/>
                    <a:gd name="T2" fmla="*/ 1004 w 1016"/>
                    <a:gd name="T3" fmla="*/ 692 h 757"/>
                    <a:gd name="T4" fmla="*/ 979 w 1016"/>
                    <a:gd name="T5" fmla="*/ 699 h 757"/>
                    <a:gd name="T6" fmla="*/ 983 w 1016"/>
                    <a:gd name="T7" fmla="*/ 744 h 757"/>
                    <a:gd name="T8" fmla="*/ 4 w 1016"/>
                    <a:gd name="T9" fmla="*/ 757 h 757"/>
                    <a:gd name="T10" fmla="*/ 0 w 1016"/>
                    <a:gd name="T11" fmla="*/ 0 h 757"/>
                    <a:gd name="T12" fmla="*/ 1016 w 1016"/>
                    <a:gd name="T13" fmla="*/ 15 h 757"/>
                    <a:gd name="T14" fmla="*/ 1016 w 1016"/>
                    <a:gd name="T15" fmla="*/ 15 h 7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16" h="757">
                      <a:moveTo>
                        <a:pt x="1016" y="15"/>
                      </a:moveTo>
                      <a:lnTo>
                        <a:pt x="1004" y="692"/>
                      </a:lnTo>
                      <a:lnTo>
                        <a:pt x="979" y="699"/>
                      </a:lnTo>
                      <a:lnTo>
                        <a:pt x="983" y="744"/>
                      </a:lnTo>
                      <a:lnTo>
                        <a:pt x="4" y="757"/>
                      </a:lnTo>
                      <a:lnTo>
                        <a:pt x="0" y="0"/>
                      </a:lnTo>
                      <a:lnTo>
                        <a:pt x="1016" y="15"/>
                      </a:lnTo>
                      <a:lnTo>
                        <a:pt x="1016" y="15"/>
                      </a:lnTo>
                      <a:close/>
                    </a:path>
                  </a:pathLst>
                </a:custGeom>
                <a:solidFill>
                  <a:srgbClr val="FFFF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38" name="Freeform 105">
                  <a:extLst>
                    <a:ext uri="{FF2B5EF4-FFF2-40B4-BE49-F238E27FC236}">
                      <a16:creationId xmlns:a16="http://schemas.microsoft.com/office/drawing/2014/main" id="{63AA594F-AE24-4857-BFE5-779800103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7" y="2240"/>
                  <a:ext cx="354" cy="19"/>
                </a:xfrm>
                <a:custGeom>
                  <a:avLst/>
                  <a:gdLst>
                    <a:gd name="T0" fmla="*/ 17 w 354"/>
                    <a:gd name="T1" fmla="*/ 0 h 19"/>
                    <a:gd name="T2" fmla="*/ 32 w 354"/>
                    <a:gd name="T3" fmla="*/ 0 h 19"/>
                    <a:gd name="T4" fmla="*/ 45 w 354"/>
                    <a:gd name="T5" fmla="*/ 1 h 19"/>
                    <a:gd name="T6" fmla="*/ 61 w 354"/>
                    <a:gd name="T7" fmla="*/ 1 h 19"/>
                    <a:gd name="T8" fmla="*/ 77 w 354"/>
                    <a:gd name="T9" fmla="*/ 1 h 19"/>
                    <a:gd name="T10" fmla="*/ 94 w 354"/>
                    <a:gd name="T11" fmla="*/ 3 h 19"/>
                    <a:gd name="T12" fmla="*/ 110 w 354"/>
                    <a:gd name="T13" fmla="*/ 3 h 19"/>
                    <a:gd name="T14" fmla="*/ 127 w 354"/>
                    <a:gd name="T15" fmla="*/ 3 h 19"/>
                    <a:gd name="T16" fmla="*/ 143 w 354"/>
                    <a:gd name="T17" fmla="*/ 3 h 19"/>
                    <a:gd name="T18" fmla="*/ 160 w 354"/>
                    <a:gd name="T19" fmla="*/ 4 h 19"/>
                    <a:gd name="T20" fmla="*/ 177 w 354"/>
                    <a:gd name="T21" fmla="*/ 5 h 19"/>
                    <a:gd name="T22" fmla="*/ 194 w 354"/>
                    <a:gd name="T23" fmla="*/ 5 h 19"/>
                    <a:gd name="T24" fmla="*/ 210 w 354"/>
                    <a:gd name="T25" fmla="*/ 5 h 19"/>
                    <a:gd name="T26" fmla="*/ 227 w 354"/>
                    <a:gd name="T27" fmla="*/ 5 h 19"/>
                    <a:gd name="T28" fmla="*/ 244 w 354"/>
                    <a:gd name="T29" fmla="*/ 7 h 19"/>
                    <a:gd name="T30" fmla="*/ 260 w 354"/>
                    <a:gd name="T31" fmla="*/ 7 h 19"/>
                    <a:gd name="T32" fmla="*/ 277 w 354"/>
                    <a:gd name="T33" fmla="*/ 7 h 19"/>
                    <a:gd name="T34" fmla="*/ 293 w 354"/>
                    <a:gd name="T35" fmla="*/ 7 h 19"/>
                    <a:gd name="T36" fmla="*/ 310 w 354"/>
                    <a:gd name="T37" fmla="*/ 8 h 19"/>
                    <a:gd name="T38" fmla="*/ 325 w 354"/>
                    <a:gd name="T39" fmla="*/ 8 h 19"/>
                    <a:gd name="T40" fmla="*/ 341 w 354"/>
                    <a:gd name="T41" fmla="*/ 9 h 19"/>
                    <a:gd name="T42" fmla="*/ 352 w 354"/>
                    <a:gd name="T43" fmla="*/ 11 h 19"/>
                    <a:gd name="T44" fmla="*/ 348 w 354"/>
                    <a:gd name="T45" fmla="*/ 19 h 19"/>
                    <a:gd name="T46" fmla="*/ 330 w 354"/>
                    <a:gd name="T47" fmla="*/ 18 h 19"/>
                    <a:gd name="T48" fmla="*/ 314 w 354"/>
                    <a:gd name="T49" fmla="*/ 18 h 19"/>
                    <a:gd name="T50" fmla="*/ 297 w 354"/>
                    <a:gd name="T51" fmla="*/ 18 h 19"/>
                    <a:gd name="T52" fmla="*/ 282 w 354"/>
                    <a:gd name="T53" fmla="*/ 18 h 19"/>
                    <a:gd name="T54" fmla="*/ 266 w 354"/>
                    <a:gd name="T55" fmla="*/ 18 h 19"/>
                    <a:gd name="T56" fmla="*/ 249 w 354"/>
                    <a:gd name="T57" fmla="*/ 16 h 19"/>
                    <a:gd name="T58" fmla="*/ 233 w 354"/>
                    <a:gd name="T59" fmla="*/ 16 h 19"/>
                    <a:gd name="T60" fmla="*/ 216 w 354"/>
                    <a:gd name="T61" fmla="*/ 16 h 19"/>
                    <a:gd name="T62" fmla="*/ 199 w 354"/>
                    <a:gd name="T63" fmla="*/ 16 h 19"/>
                    <a:gd name="T64" fmla="*/ 183 w 354"/>
                    <a:gd name="T65" fmla="*/ 16 h 19"/>
                    <a:gd name="T66" fmla="*/ 168 w 354"/>
                    <a:gd name="T67" fmla="*/ 15 h 19"/>
                    <a:gd name="T68" fmla="*/ 151 w 354"/>
                    <a:gd name="T69" fmla="*/ 15 h 19"/>
                    <a:gd name="T70" fmla="*/ 135 w 354"/>
                    <a:gd name="T71" fmla="*/ 15 h 19"/>
                    <a:gd name="T72" fmla="*/ 118 w 354"/>
                    <a:gd name="T73" fmla="*/ 15 h 19"/>
                    <a:gd name="T74" fmla="*/ 102 w 354"/>
                    <a:gd name="T75" fmla="*/ 15 h 19"/>
                    <a:gd name="T76" fmla="*/ 87 w 354"/>
                    <a:gd name="T77" fmla="*/ 15 h 19"/>
                    <a:gd name="T78" fmla="*/ 69 w 354"/>
                    <a:gd name="T79" fmla="*/ 14 h 19"/>
                    <a:gd name="T80" fmla="*/ 54 w 354"/>
                    <a:gd name="T81" fmla="*/ 14 h 19"/>
                    <a:gd name="T82" fmla="*/ 37 w 354"/>
                    <a:gd name="T83" fmla="*/ 14 h 19"/>
                    <a:gd name="T84" fmla="*/ 21 w 354"/>
                    <a:gd name="T85" fmla="*/ 14 h 19"/>
                    <a:gd name="T86" fmla="*/ 4 w 354"/>
                    <a:gd name="T87" fmla="*/ 14 h 19"/>
                    <a:gd name="T88" fmla="*/ 3 w 354"/>
                    <a:gd name="T89" fmla="*/ 7 h 19"/>
                    <a:gd name="T90" fmla="*/ 6 w 354"/>
                    <a:gd name="T9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54" h="19">
                      <a:moveTo>
                        <a:pt x="6" y="0"/>
                      </a:move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45" y="1"/>
                      </a:lnTo>
                      <a:lnTo>
                        <a:pt x="51" y="1"/>
                      </a:lnTo>
                      <a:lnTo>
                        <a:pt x="56" y="1"/>
                      </a:lnTo>
                      <a:lnTo>
                        <a:pt x="61" y="1"/>
                      </a:lnTo>
                      <a:lnTo>
                        <a:pt x="66" y="1"/>
                      </a:lnTo>
                      <a:lnTo>
                        <a:pt x="72" y="1"/>
                      </a:lnTo>
                      <a:lnTo>
                        <a:pt x="77" y="1"/>
                      </a:lnTo>
                      <a:lnTo>
                        <a:pt x="84" y="1"/>
                      </a:lnTo>
                      <a:lnTo>
                        <a:pt x="89" y="3"/>
                      </a:lnTo>
                      <a:lnTo>
                        <a:pt x="94" y="3"/>
                      </a:lnTo>
                      <a:lnTo>
                        <a:pt x="99" y="3"/>
                      </a:lnTo>
                      <a:lnTo>
                        <a:pt x="105" y="3"/>
                      </a:lnTo>
                      <a:lnTo>
                        <a:pt x="110" y="3"/>
                      </a:lnTo>
                      <a:lnTo>
                        <a:pt x="116" y="3"/>
                      </a:lnTo>
                      <a:lnTo>
                        <a:pt x="121" y="3"/>
                      </a:lnTo>
                      <a:lnTo>
                        <a:pt x="127" y="3"/>
                      </a:lnTo>
                      <a:lnTo>
                        <a:pt x="133" y="3"/>
                      </a:lnTo>
                      <a:lnTo>
                        <a:pt x="138" y="3"/>
                      </a:lnTo>
                      <a:lnTo>
                        <a:pt x="143" y="3"/>
                      </a:lnTo>
                      <a:lnTo>
                        <a:pt x="150" y="3"/>
                      </a:lnTo>
                      <a:lnTo>
                        <a:pt x="155" y="4"/>
                      </a:lnTo>
                      <a:lnTo>
                        <a:pt x="160" y="4"/>
                      </a:lnTo>
                      <a:lnTo>
                        <a:pt x="166" y="4"/>
                      </a:lnTo>
                      <a:lnTo>
                        <a:pt x="172" y="4"/>
                      </a:lnTo>
                      <a:lnTo>
                        <a:pt x="177" y="5"/>
                      </a:lnTo>
                      <a:lnTo>
                        <a:pt x="183" y="5"/>
                      </a:lnTo>
                      <a:lnTo>
                        <a:pt x="188" y="5"/>
                      </a:lnTo>
                      <a:lnTo>
                        <a:pt x="194" y="5"/>
                      </a:lnTo>
                      <a:lnTo>
                        <a:pt x="199" y="5"/>
                      </a:lnTo>
                      <a:lnTo>
                        <a:pt x="204" y="5"/>
                      </a:lnTo>
                      <a:lnTo>
                        <a:pt x="210" y="5"/>
                      </a:lnTo>
                      <a:lnTo>
                        <a:pt x="216" y="5"/>
                      </a:lnTo>
                      <a:lnTo>
                        <a:pt x="222" y="5"/>
                      </a:lnTo>
                      <a:lnTo>
                        <a:pt x="227" y="5"/>
                      </a:lnTo>
                      <a:lnTo>
                        <a:pt x="233" y="5"/>
                      </a:lnTo>
                      <a:lnTo>
                        <a:pt x="238" y="5"/>
                      </a:lnTo>
                      <a:lnTo>
                        <a:pt x="244" y="7"/>
                      </a:lnTo>
                      <a:lnTo>
                        <a:pt x="249" y="7"/>
                      </a:lnTo>
                      <a:lnTo>
                        <a:pt x="255" y="7"/>
                      </a:lnTo>
                      <a:lnTo>
                        <a:pt x="260" y="7"/>
                      </a:lnTo>
                      <a:lnTo>
                        <a:pt x="267" y="7"/>
                      </a:lnTo>
                      <a:lnTo>
                        <a:pt x="271" y="7"/>
                      </a:lnTo>
                      <a:lnTo>
                        <a:pt x="277" y="7"/>
                      </a:lnTo>
                      <a:lnTo>
                        <a:pt x="282" y="7"/>
                      </a:lnTo>
                      <a:lnTo>
                        <a:pt x="288" y="7"/>
                      </a:lnTo>
                      <a:lnTo>
                        <a:pt x="293" y="7"/>
                      </a:lnTo>
                      <a:lnTo>
                        <a:pt x="299" y="7"/>
                      </a:lnTo>
                      <a:lnTo>
                        <a:pt x="304" y="7"/>
                      </a:lnTo>
                      <a:lnTo>
                        <a:pt x="310" y="8"/>
                      </a:lnTo>
                      <a:lnTo>
                        <a:pt x="314" y="8"/>
                      </a:lnTo>
                      <a:lnTo>
                        <a:pt x="319" y="8"/>
                      </a:lnTo>
                      <a:lnTo>
                        <a:pt x="325" y="8"/>
                      </a:lnTo>
                      <a:lnTo>
                        <a:pt x="330" y="9"/>
                      </a:lnTo>
                      <a:lnTo>
                        <a:pt x="336" y="9"/>
                      </a:lnTo>
                      <a:lnTo>
                        <a:pt x="341" y="9"/>
                      </a:lnTo>
                      <a:lnTo>
                        <a:pt x="345" y="9"/>
                      </a:lnTo>
                      <a:lnTo>
                        <a:pt x="352" y="9"/>
                      </a:lnTo>
                      <a:lnTo>
                        <a:pt x="352" y="11"/>
                      </a:lnTo>
                      <a:lnTo>
                        <a:pt x="354" y="15"/>
                      </a:lnTo>
                      <a:lnTo>
                        <a:pt x="354" y="18"/>
                      </a:lnTo>
                      <a:lnTo>
                        <a:pt x="348" y="19"/>
                      </a:lnTo>
                      <a:lnTo>
                        <a:pt x="343" y="18"/>
                      </a:lnTo>
                      <a:lnTo>
                        <a:pt x="337" y="18"/>
                      </a:lnTo>
                      <a:lnTo>
                        <a:pt x="330" y="18"/>
                      </a:lnTo>
                      <a:lnTo>
                        <a:pt x="326" y="18"/>
                      </a:lnTo>
                      <a:lnTo>
                        <a:pt x="321" y="18"/>
                      </a:lnTo>
                      <a:lnTo>
                        <a:pt x="314" y="18"/>
                      </a:lnTo>
                      <a:lnTo>
                        <a:pt x="308" y="18"/>
                      </a:lnTo>
                      <a:lnTo>
                        <a:pt x="304" y="18"/>
                      </a:lnTo>
                      <a:lnTo>
                        <a:pt x="297" y="18"/>
                      </a:lnTo>
                      <a:lnTo>
                        <a:pt x="292" y="18"/>
                      </a:lnTo>
                      <a:lnTo>
                        <a:pt x="288" y="18"/>
                      </a:lnTo>
                      <a:lnTo>
                        <a:pt x="282" y="18"/>
                      </a:lnTo>
                      <a:lnTo>
                        <a:pt x="277" y="18"/>
                      </a:lnTo>
                      <a:lnTo>
                        <a:pt x="271" y="18"/>
                      </a:lnTo>
                      <a:lnTo>
                        <a:pt x="266" y="18"/>
                      </a:lnTo>
                      <a:lnTo>
                        <a:pt x="260" y="18"/>
                      </a:lnTo>
                      <a:lnTo>
                        <a:pt x="255" y="16"/>
                      </a:lnTo>
                      <a:lnTo>
                        <a:pt x="249" y="16"/>
                      </a:lnTo>
                      <a:lnTo>
                        <a:pt x="244" y="16"/>
                      </a:lnTo>
                      <a:lnTo>
                        <a:pt x="238" y="16"/>
                      </a:lnTo>
                      <a:lnTo>
                        <a:pt x="233" y="16"/>
                      </a:lnTo>
                      <a:lnTo>
                        <a:pt x="227" y="16"/>
                      </a:lnTo>
                      <a:lnTo>
                        <a:pt x="222" y="16"/>
                      </a:lnTo>
                      <a:lnTo>
                        <a:pt x="216" y="16"/>
                      </a:lnTo>
                      <a:lnTo>
                        <a:pt x="210" y="16"/>
                      </a:lnTo>
                      <a:lnTo>
                        <a:pt x="205" y="16"/>
                      </a:lnTo>
                      <a:lnTo>
                        <a:pt x="199" y="16"/>
                      </a:lnTo>
                      <a:lnTo>
                        <a:pt x="195" y="16"/>
                      </a:lnTo>
                      <a:lnTo>
                        <a:pt x="190" y="16"/>
                      </a:lnTo>
                      <a:lnTo>
                        <a:pt x="183" y="16"/>
                      </a:lnTo>
                      <a:lnTo>
                        <a:pt x="179" y="16"/>
                      </a:lnTo>
                      <a:lnTo>
                        <a:pt x="173" y="16"/>
                      </a:lnTo>
                      <a:lnTo>
                        <a:pt x="168" y="15"/>
                      </a:lnTo>
                      <a:lnTo>
                        <a:pt x="162" y="15"/>
                      </a:lnTo>
                      <a:lnTo>
                        <a:pt x="155" y="15"/>
                      </a:lnTo>
                      <a:lnTo>
                        <a:pt x="151" y="15"/>
                      </a:lnTo>
                      <a:lnTo>
                        <a:pt x="146" y="15"/>
                      </a:lnTo>
                      <a:lnTo>
                        <a:pt x="140" y="15"/>
                      </a:lnTo>
                      <a:lnTo>
                        <a:pt x="135" y="15"/>
                      </a:lnTo>
                      <a:lnTo>
                        <a:pt x="129" y="15"/>
                      </a:lnTo>
                      <a:lnTo>
                        <a:pt x="124" y="15"/>
                      </a:lnTo>
                      <a:lnTo>
                        <a:pt x="118" y="15"/>
                      </a:lnTo>
                      <a:lnTo>
                        <a:pt x="113" y="15"/>
                      </a:lnTo>
                      <a:lnTo>
                        <a:pt x="109" y="15"/>
                      </a:lnTo>
                      <a:lnTo>
                        <a:pt x="102" y="15"/>
                      </a:lnTo>
                      <a:lnTo>
                        <a:pt x="96" y="15"/>
                      </a:lnTo>
                      <a:lnTo>
                        <a:pt x="92" y="15"/>
                      </a:lnTo>
                      <a:lnTo>
                        <a:pt x="87" y="15"/>
                      </a:lnTo>
                      <a:lnTo>
                        <a:pt x="81" y="14"/>
                      </a:lnTo>
                      <a:lnTo>
                        <a:pt x="74" y="14"/>
                      </a:lnTo>
                      <a:lnTo>
                        <a:pt x="69" y="14"/>
                      </a:lnTo>
                      <a:lnTo>
                        <a:pt x="65" y="14"/>
                      </a:lnTo>
                      <a:lnTo>
                        <a:pt x="58" y="14"/>
                      </a:lnTo>
                      <a:lnTo>
                        <a:pt x="54" y="14"/>
                      </a:lnTo>
                      <a:lnTo>
                        <a:pt x="48" y="14"/>
                      </a:lnTo>
                      <a:lnTo>
                        <a:pt x="43" y="14"/>
                      </a:lnTo>
                      <a:lnTo>
                        <a:pt x="37" y="14"/>
                      </a:lnTo>
                      <a:lnTo>
                        <a:pt x="32" y="14"/>
                      </a:lnTo>
                      <a:lnTo>
                        <a:pt x="26" y="14"/>
                      </a:lnTo>
                      <a:lnTo>
                        <a:pt x="21" y="14"/>
                      </a:lnTo>
                      <a:lnTo>
                        <a:pt x="15" y="14"/>
                      </a:lnTo>
                      <a:lnTo>
                        <a:pt x="10" y="14"/>
                      </a:lnTo>
                      <a:lnTo>
                        <a:pt x="4" y="14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3" y="7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39" name="Freeform 106">
                  <a:extLst>
                    <a:ext uri="{FF2B5EF4-FFF2-40B4-BE49-F238E27FC236}">
                      <a16:creationId xmlns:a16="http://schemas.microsoft.com/office/drawing/2014/main" id="{71D50D2F-76A1-4812-A49F-6ADD7D63A6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1" y="2249"/>
                  <a:ext cx="56" cy="220"/>
                </a:xfrm>
                <a:custGeom>
                  <a:avLst/>
                  <a:gdLst>
                    <a:gd name="T0" fmla="*/ 10 w 56"/>
                    <a:gd name="T1" fmla="*/ 0 h 220"/>
                    <a:gd name="T2" fmla="*/ 56 w 56"/>
                    <a:gd name="T3" fmla="*/ 220 h 220"/>
                    <a:gd name="T4" fmla="*/ 48 w 56"/>
                    <a:gd name="T5" fmla="*/ 220 h 220"/>
                    <a:gd name="T6" fmla="*/ 0 w 56"/>
                    <a:gd name="T7" fmla="*/ 2 h 220"/>
                    <a:gd name="T8" fmla="*/ 10 w 56"/>
                    <a:gd name="T9" fmla="*/ 0 h 220"/>
                    <a:gd name="T10" fmla="*/ 10 w 56"/>
                    <a:gd name="T11" fmla="*/ 0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220">
                      <a:moveTo>
                        <a:pt x="10" y="0"/>
                      </a:moveTo>
                      <a:lnTo>
                        <a:pt x="56" y="220"/>
                      </a:lnTo>
                      <a:lnTo>
                        <a:pt x="48" y="220"/>
                      </a:lnTo>
                      <a:lnTo>
                        <a:pt x="0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40" name="Freeform 107">
                  <a:extLst>
                    <a:ext uri="{FF2B5EF4-FFF2-40B4-BE49-F238E27FC236}">
                      <a16:creationId xmlns:a16="http://schemas.microsoft.com/office/drawing/2014/main" id="{BCE6360A-97A7-44E5-8AA2-730C993EB7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2" y="2463"/>
                  <a:ext cx="26" cy="610"/>
                </a:xfrm>
                <a:custGeom>
                  <a:avLst/>
                  <a:gdLst>
                    <a:gd name="T0" fmla="*/ 15 w 26"/>
                    <a:gd name="T1" fmla="*/ 22 h 610"/>
                    <a:gd name="T2" fmla="*/ 15 w 26"/>
                    <a:gd name="T3" fmla="*/ 50 h 610"/>
                    <a:gd name="T4" fmla="*/ 15 w 26"/>
                    <a:gd name="T5" fmla="*/ 77 h 610"/>
                    <a:gd name="T6" fmla="*/ 14 w 26"/>
                    <a:gd name="T7" fmla="*/ 102 h 610"/>
                    <a:gd name="T8" fmla="*/ 14 w 26"/>
                    <a:gd name="T9" fmla="*/ 127 h 610"/>
                    <a:gd name="T10" fmla="*/ 14 w 26"/>
                    <a:gd name="T11" fmla="*/ 152 h 610"/>
                    <a:gd name="T12" fmla="*/ 12 w 26"/>
                    <a:gd name="T13" fmla="*/ 175 h 610"/>
                    <a:gd name="T14" fmla="*/ 11 w 26"/>
                    <a:gd name="T15" fmla="*/ 198 h 610"/>
                    <a:gd name="T16" fmla="*/ 11 w 26"/>
                    <a:gd name="T17" fmla="*/ 222 h 610"/>
                    <a:gd name="T18" fmla="*/ 10 w 26"/>
                    <a:gd name="T19" fmla="*/ 247 h 610"/>
                    <a:gd name="T20" fmla="*/ 10 w 26"/>
                    <a:gd name="T21" fmla="*/ 271 h 610"/>
                    <a:gd name="T22" fmla="*/ 7 w 26"/>
                    <a:gd name="T23" fmla="*/ 295 h 610"/>
                    <a:gd name="T24" fmla="*/ 5 w 26"/>
                    <a:gd name="T25" fmla="*/ 320 h 610"/>
                    <a:gd name="T26" fmla="*/ 4 w 26"/>
                    <a:gd name="T27" fmla="*/ 346 h 610"/>
                    <a:gd name="T28" fmla="*/ 3 w 26"/>
                    <a:gd name="T29" fmla="*/ 375 h 610"/>
                    <a:gd name="T30" fmla="*/ 3 w 26"/>
                    <a:gd name="T31" fmla="*/ 404 h 610"/>
                    <a:gd name="T32" fmla="*/ 1 w 26"/>
                    <a:gd name="T33" fmla="*/ 434 h 610"/>
                    <a:gd name="T34" fmla="*/ 0 w 26"/>
                    <a:gd name="T35" fmla="*/ 467 h 610"/>
                    <a:gd name="T36" fmla="*/ 0 w 26"/>
                    <a:gd name="T37" fmla="*/ 503 h 610"/>
                    <a:gd name="T38" fmla="*/ 0 w 26"/>
                    <a:gd name="T39" fmla="*/ 539 h 610"/>
                    <a:gd name="T40" fmla="*/ 0 w 26"/>
                    <a:gd name="T41" fmla="*/ 580 h 610"/>
                    <a:gd name="T42" fmla="*/ 11 w 26"/>
                    <a:gd name="T43" fmla="*/ 610 h 610"/>
                    <a:gd name="T44" fmla="*/ 11 w 26"/>
                    <a:gd name="T45" fmla="*/ 577 h 610"/>
                    <a:gd name="T46" fmla="*/ 11 w 26"/>
                    <a:gd name="T47" fmla="*/ 547 h 610"/>
                    <a:gd name="T48" fmla="*/ 11 w 26"/>
                    <a:gd name="T49" fmla="*/ 518 h 610"/>
                    <a:gd name="T50" fmla="*/ 12 w 26"/>
                    <a:gd name="T51" fmla="*/ 488 h 610"/>
                    <a:gd name="T52" fmla="*/ 12 w 26"/>
                    <a:gd name="T53" fmla="*/ 459 h 610"/>
                    <a:gd name="T54" fmla="*/ 14 w 26"/>
                    <a:gd name="T55" fmla="*/ 431 h 610"/>
                    <a:gd name="T56" fmla="*/ 14 w 26"/>
                    <a:gd name="T57" fmla="*/ 402 h 610"/>
                    <a:gd name="T58" fmla="*/ 15 w 26"/>
                    <a:gd name="T59" fmla="*/ 376 h 610"/>
                    <a:gd name="T60" fmla="*/ 15 w 26"/>
                    <a:gd name="T61" fmla="*/ 349 h 610"/>
                    <a:gd name="T62" fmla="*/ 18 w 26"/>
                    <a:gd name="T63" fmla="*/ 322 h 610"/>
                    <a:gd name="T64" fmla="*/ 18 w 26"/>
                    <a:gd name="T65" fmla="*/ 295 h 610"/>
                    <a:gd name="T66" fmla="*/ 19 w 26"/>
                    <a:gd name="T67" fmla="*/ 269 h 610"/>
                    <a:gd name="T68" fmla="*/ 19 w 26"/>
                    <a:gd name="T69" fmla="*/ 241 h 610"/>
                    <a:gd name="T70" fmla="*/ 21 w 26"/>
                    <a:gd name="T71" fmla="*/ 214 h 610"/>
                    <a:gd name="T72" fmla="*/ 22 w 26"/>
                    <a:gd name="T73" fmla="*/ 186 h 610"/>
                    <a:gd name="T74" fmla="*/ 23 w 26"/>
                    <a:gd name="T75" fmla="*/ 158 h 610"/>
                    <a:gd name="T76" fmla="*/ 23 w 26"/>
                    <a:gd name="T77" fmla="*/ 129 h 610"/>
                    <a:gd name="T78" fmla="*/ 23 w 26"/>
                    <a:gd name="T79" fmla="*/ 101 h 610"/>
                    <a:gd name="T80" fmla="*/ 23 w 26"/>
                    <a:gd name="T81" fmla="*/ 70 h 610"/>
                    <a:gd name="T82" fmla="*/ 25 w 26"/>
                    <a:gd name="T83" fmla="*/ 41 h 610"/>
                    <a:gd name="T84" fmla="*/ 25 w 26"/>
                    <a:gd name="T85" fmla="*/ 10 h 610"/>
                    <a:gd name="T86" fmla="*/ 15 w 26"/>
                    <a:gd name="T87" fmla="*/ 3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6" h="610">
                      <a:moveTo>
                        <a:pt x="15" y="3"/>
                      </a:moveTo>
                      <a:lnTo>
                        <a:pt x="15" y="12"/>
                      </a:lnTo>
                      <a:lnTo>
                        <a:pt x="15" y="22"/>
                      </a:lnTo>
                      <a:lnTo>
                        <a:pt x="15" y="30"/>
                      </a:lnTo>
                      <a:lnTo>
                        <a:pt x="15" y="41"/>
                      </a:lnTo>
                      <a:lnTo>
                        <a:pt x="15" y="50"/>
                      </a:lnTo>
                      <a:lnTo>
                        <a:pt x="15" y="58"/>
                      </a:lnTo>
                      <a:lnTo>
                        <a:pt x="15" y="67"/>
                      </a:lnTo>
                      <a:lnTo>
                        <a:pt x="15" y="77"/>
                      </a:lnTo>
                      <a:lnTo>
                        <a:pt x="14" y="85"/>
                      </a:lnTo>
                      <a:lnTo>
                        <a:pt x="14" y="94"/>
                      </a:lnTo>
                      <a:lnTo>
                        <a:pt x="14" y="102"/>
                      </a:lnTo>
                      <a:lnTo>
                        <a:pt x="14" y="110"/>
                      </a:lnTo>
                      <a:lnTo>
                        <a:pt x="14" y="118"/>
                      </a:lnTo>
                      <a:lnTo>
                        <a:pt x="14" y="127"/>
                      </a:lnTo>
                      <a:lnTo>
                        <a:pt x="14" y="135"/>
                      </a:lnTo>
                      <a:lnTo>
                        <a:pt x="14" y="143"/>
                      </a:lnTo>
                      <a:lnTo>
                        <a:pt x="14" y="152"/>
                      </a:lnTo>
                      <a:lnTo>
                        <a:pt x="14" y="160"/>
                      </a:lnTo>
                      <a:lnTo>
                        <a:pt x="12" y="167"/>
                      </a:lnTo>
                      <a:lnTo>
                        <a:pt x="12" y="175"/>
                      </a:lnTo>
                      <a:lnTo>
                        <a:pt x="11" y="183"/>
                      </a:lnTo>
                      <a:lnTo>
                        <a:pt x="11" y="191"/>
                      </a:lnTo>
                      <a:lnTo>
                        <a:pt x="11" y="198"/>
                      </a:lnTo>
                      <a:lnTo>
                        <a:pt x="11" y="207"/>
                      </a:lnTo>
                      <a:lnTo>
                        <a:pt x="11" y="215"/>
                      </a:lnTo>
                      <a:lnTo>
                        <a:pt x="11" y="222"/>
                      </a:lnTo>
                      <a:lnTo>
                        <a:pt x="10" y="230"/>
                      </a:lnTo>
                      <a:lnTo>
                        <a:pt x="10" y="238"/>
                      </a:lnTo>
                      <a:lnTo>
                        <a:pt x="10" y="247"/>
                      </a:lnTo>
                      <a:lnTo>
                        <a:pt x="10" y="255"/>
                      </a:lnTo>
                      <a:lnTo>
                        <a:pt x="10" y="263"/>
                      </a:lnTo>
                      <a:lnTo>
                        <a:pt x="10" y="271"/>
                      </a:lnTo>
                      <a:lnTo>
                        <a:pt x="8" y="278"/>
                      </a:lnTo>
                      <a:lnTo>
                        <a:pt x="7" y="287"/>
                      </a:lnTo>
                      <a:lnTo>
                        <a:pt x="7" y="295"/>
                      </a:lnTo>
                      <a:lnTo>
                        <a:pt x="7" y="303"/>
                      </a:lnTo>
                      <a:lnTo>
                        <a:pt x="5" y="311"/>
                      </a:lnTo>
                      <a:lnTo>
                        <a:pt x="5" y="320"/>
                      </a:lnTo>
                      <a:lnTo>
                        <a:pt x="5" y="328"/>
                      </a:lnTo>
                      <a:lnTo>
                        <a:pt x="5" y="338"/>
                      </a:lnTo>
                      <a:lnTo>
                        <a:pt x="4" y="346"/>
                      </a:lnTo>
                      <a:lnTo>
                        <a:pt x="4" y="355"/>
                      </a:lnTo>
                      <a:lnTo>
                        <a:pt x="3" y="365"/>
                      </a:lnTo>
                      <a:lnTo>
                        <a:pt x="3" y="375"/>
                      </a:lnTo>
                      <a:lnTo>
                        <a:pt x="3" y="384"/>
                      </a:lnTo>
                      <a:lnTo>
                        <a:pt x="3" y="394"/>
                      </a:lnTo>
                      <a:lnTo>
                        <a:pt x="3" y="404"/>
                      </a:lnTo>
                      <a:lnTo>
                        <a:pt x="3" y="415"/>
                      </a:lnTo>
                      <a:lnTo>
                        <a:pt x="1" y="424"/>
                      </a:lnTo>
                      <a:lnTo>
                        <a:pt x="1" y="434"/>
                      </a:lnTo>
                      <a:lnTo>
                        <a:pt x="1" y="445"/>
                      </a:lnTo>
                      <a:lnTo>
                        <a:pt x="1" y="456"/>
                      </a:lnTo>
                      <a:lnTo>
                        <a:pt x="0" y="467"/>
                      </a:lnTo>
                      <a:lnTo>
                        <a:pt x="0" y="478"/>
                      </a:lnTo>
                      <a:lnTo>
                        <a:pt x="0" y="490"/>
                      </a:lnTo>
                      <a:lnTo>
                        <a:pt x="0" y="503"/>
                      </a:lnTo>
                      <a:lnTo>
                        <a:pt x="0" y="514"/>
                      </a:lnTo>
                      <a:lnTo>
                        <a:pt x="0" y="526"/>
                      </a:lnTo>
                      <a:lnTo>
                        <a:pt x="0" y="539"/>
                      </a:lnTo>
                      <a:lnTo>
                        <a:pt x="0" y="554"/>
                      </a:lnTo>
                      <a:lnTo>
                        <a:pt x="0" y="566"/>
                      </a:lnTo>
                      <a:lnTo>
                        <a:pt x="0" y="580"/>
                      </a:lnTo>
                      <a:lnTo>
                        <a:pt x="0" y="594"/>
                      </a:lnTo>
                      <a:lnTo>
                        <a:pt x="0" y="609"/>
                      </a:lnTo>
                      <a:lnTo>
                        <a:pt x="11" y="610"/>
                      </a:lnTo>
                      <a:lnTo>
                        <a:pt x="11" y="599"/>
                      </a:lnTo>
                      <a:lnTo>
                        <a:pt x="11" y="588"/>
                      </a:lnTo>
                      <a:lnTo>
                        <a:pt x="11" y="577"/>
                      </a:lnTo>
                      <a:lnTo>
                        <a:pt x="11" y="568"/>
                      </a:lnTo>
                      <a:lnTo>
                        <a:pt x="11" y="558"/>
                      </a:lnTo>
                      <a:lnTo>
                        <a:pt x="11" y="547"/>
                      </a:lnTo>
                      <a:lnTo>
                        <a:pt x="11" y="537"/>
                      </a:lnTo>
                      <a:lnTo>
                        <a:pt x="11" y="528"/>
                      </a:lnTo>
                      <a:lnTo>
                        <a:pt x="11" y="518"/>
                      </a:lnTo>
                      <a:lnTo>
                        <a:pt x="11" y="507"/>
                      </a:lnTo>
                      <a:lnTo>
                        <a:pt x="11" y="497"/>
                      </a:lnTo>
                      <a:lnTo>
                        <a:pt x="12" y="488"/>
                      </a:lnTo>
                      <a:lnTo>
                        <a:pt x="12" y="478"/>
                      </a:lnTo>
                      <a:lnTo>
                        <a:pt x="12" y="468"/>
                      </a:lnTo>
                      <a:lnTo>
                        <a:pt x="12" y="459"/>
                      </a:lnTo>
                      <a:lnTo>
                        <a:pt x="14" y="451"/>
                      </a:lnTo>
                      <a:lnTo>
                        <a:pt x="14" y="441"/>
                      </a:lnTo>
                      <a:lnTo>
                        <a:pt x="14" y="431"/>
                      </a:lnTo>
                      <a:lnTo>
                        <a:pt x="14" y="422"/>
                      </a:lnTo>
                      <a:lnTo>
                        <a:pt x="14" y="413"/>
                      </a:lnTo>
                      <a:lnTo>
                        <a:pt x="14" y="402"/>
                      </a:lnTo>
                      <a:lnTo>
                        <a:pt x="15" y="394"/>
                      </a:lnTo>
                      <a:lnTo>
                        <a:pt x="15" y="384"/>
                      </a:lnTo>
                      <a:lnTo>
                        <a:pt x="15" y="376"/>
                      </a:lnTo>
                      <a:lnTo>
                        <a:pt x="15" y="366"/>
                      </a:lnTo>
                      <a:lnTo>
                        <a:pt x="15" y="358"/>
                      </a:lnTo>
                      <a:lnTo>
                        <a:pt x="15" y="349"/>
                      </a:lnTo>
                      <a:lnTo>
                        <a:pt x="16" y="340"/>
                      </a:lnTo>
                      <a:lnTo>
                        <a:pt x="16" y="331"/>
                      </a:lnTo>
                      <a:lnTo>
                        <a:pt x="18" y="322"/>
                      </a:lnTo>
                      <a:lnTo>
                        <a:pt x="18" y="313"/>
                      </a:lnTo>
                      <a:lnTo>
                        <a:pt x="18" y="304"/>
                      </a:lnTo>
                      <a:lnTo>
                        <a:pt x="18" y="295"/>
                      </a:lnTo>
                      <a:lnTo>
                        <a:pt x="18" y="287"/>
                      </a:lnTo>
                      <a:lnTo>
                        <a:pt x="18" y="277"/>
                      </a:lnTo>
                      <a:lnTo>
                        <a:pt x="19" y="269"/>
                      </a:lnTo>
                      <a:lnTo>
                        <a:pt x="19" y="259"/>
                      </a:lnTo>
                      <a:lnTo>
                        <a:pt x="19" y="251"/>
                      </a:lnTo>
                      <a:lnTo>
                        <a:pt x="19" y="241"/>
                      </a:lnTo>
                      <a:lnTo>
                        <a:pt x="21" y="233"/>
                      </a:lnTo>
                      <a:lnTo>
                        <a:pt x="21" y="223"/>
                      </a:lnTo>
                      <a:lnTo>
                        <a:pt x="21" y="214"/>
                      </a:lnTo>
                      <a:lnTo>
                        <a:pt x="21" y="204"/>
                      </a:lnTo>
                      <a:lnTo>
                        <a:pt x="22" y="196"/>
                      </a:lnTo>
                      <a:lnTo>
                        <a:pt x="22" y="186"/>
                      </a:lnTo>
                      <a:lnTo>
                        <a:pt x="22" y="178"/>
                      </a:lnTo>
                      <a:lnTo>
                        <a:pt x="22" y="168"/>
                      </a:lnTo>
                      <a:lnTo>
                        <a:pt x="23" y="158"/>
                      </a:lnTo>
                      <a:lnTo>
                        <a:pt x="23" y="149"/>
                      </a:lnTo>
                      <a:lnTo>
                        <a:pt x="23" y="139"/>
                      </a:lnTo>
                      <a:lnTo>
                        <a:pt x="23" y="129"/>
                      </a:lnTo>
                      <a:lnTo>
                        <a:pt x="23" y="121"/>
                      </a:lnTo>
                      <a:lnTo>
                        <a:pt x="23" y="110"/>
                      </a:lnTo>
                      <a:lnTo>
                        <a:pt x="23" y="101"/>
                      </a:lnTo>
                      <a:lnTo>
                        <a:pt x="23" y="91"/>
                      </a:lnTo>
                      <a:lnTo>
                        <a:pt x="23" y="81"/>
                      </a:lnTo>
                      <a:lnTo>
                        <a:pt x="23" y="70"/>
                      </a:lnTo>
                      <a:lnTo>
                        <a:pt x="23" y="61"/>
                      </a:lnTo>
                      <a:lnTo>
                        <a:pt x="23" y="51"/>
                      </a:lnTo>
                      <a:lnTo>
                        <a:pt x="25" y="41"/>
                      </a:lnTo>
                      <a:lnTo>
                        <a:pt x="25" y="30"/>
                      </a:lnTo>
                      <a:lnTo>
                        <a:pt x="25" y="21"/>
                      </a:lnTo>
                      <a:lnTo>
                        <a:pt x="25" y="10"/>
                      </a:lnTo>
                      <a:lnTo>
                        <a:pt x="26" y="0"/>
                      </a:lnTo>
                      <a:lnTo>
                        <a:pt x="15" y="3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41" name="Freeform 108">
                  <a:extLst>
                    <a:ext uri="{FF2B5EF4-FFF2-40B4-BE49-F238E27FC236}">
                      <a16:creationId xmlns:a16="http://schemas.microsoft.com/office/drawing/2014/main" id="{B612BCDE-A2E5-4ACC-99DA-CB5FDEDE6C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7" y="2927"/>
                  <a:ext cx="325" cy="309"/>
                </a:xfrm>
                <a:custGeom>
                  <a:avLst/>
                  <a:gdLst>
                    <a:gd name="T0" fmla="*/ 319 w 325"/>
                    <a:gd name="T1" fmla="*/ 86 h 309"/>
                    <a:gd name="T2" fmla="*/ 311 w 325"/>
                    <a:gd name="T3" fmla="*/ 102 h 309"/>
                    <a:gd name="T4" fmla="*/ 304 w 325"/>
                    <a:gd name="T5" fmla="*/ 123 h 309"/>
                    <a:gd name="T6" fmla="*/ 295 w 325"/>
                    <a:gd name="T7" fmla="*/ 146 h 309"/>
                    <a:gd name="T8" fmla="*/ 289 w 325"/>
                    <a:gd name="T9" fmla="*/ 164 h 309"/>
                    <a:gd name="T10" fmla="*/ 284 w 325"/>
                    <a:gd name="T11" fmla="*/ 182 h 309"/>
                    <a:gd name="T12" fmla="*/ 277 w 325"/>
                    <a:gd name="T13" fmla="*/ 200 h 309"/>
                    <a:gd name="T14" fmla="*/ 271 w 325"/>
                    <a:gd name="T15" fmla="*/ 219 h 309"/>
                    <a:gd name="T16" fmla="*/ 267 w 325"/>
                    <a:gd name="T17" fmla="*/ 237 h 309"/>
                    <a:gd name="T18" fmla="*/ 262 w 325"/>
                    <a:gd name="T19" fmla="*/ 255 h 309"/>
                    <a:gd name="T20" fmla="*/ 256 w 325"/>
                    <a:gd name="T21" fmla="*/ 280 h 309"/>
                    <a:gd name="T22" fmla="*/ 253 w 325"/>
                    <a:gd name="T23" fmla="*/ 302 h 309"/>
                    <a:gd name="T24" fmla="*/ 242 w 325"/>
                    <a:gd name="T25" fmla="*/ 302 h 309"/>
                    <a:gd name="T26" fmla="*/ 244 w 325"/>
                    <a:gd name="T27" fmla="*/ 288 h 309"/>
                    <a:gd name="T28" fmla="*/ 246 w 325"/>
                    <a:gd name="T29" fmla="*/ 273 h 309"/>
                    <a:gd name="T30" fmla="*/ 252 w 325"/>
                    <a:gd name="T31" fmla="*/ 252 h 309"/>
                    <a:gd name="T32" fmla="*/ 259 w 325"/>
                    <a:gd name="T33" fmla="*/ 225 h 309"/>
                    <a:gd name="T34" fmla="*/ 267 w 325"/>
                    <a:gd name="T35" fmla="*/ 200 h 309"/>
                    <a:gd name="T36" fmla="*/ 273 w 325"/>
                    <a:gd name="T37" fmla="*/ 178 h 309"/>
                    <a:gd name="T38" fmla="*/ 279 w 325"/>
                    <a:gd name="T39" fmla="*/ 156 h 309"/>
                    <a:gd name="T40" fmla="*/ 285 w 325"/>
                    <a:gd name="T41" fmla="*/ 135 h 309"/>
                    <a:gd name="T42" fmla="*/ 292 w 325"/>
                    <a:gd name="T43" fmla="*/ 119 h 309"/>
                    <a:gd name="T44" fmla="*/ 297 w 325"/>
                    <a:gd name="T45" fmla="*/ 102 h 309"/>
                    <a:gd name="T46" fmla="*/ 304 w 325"/>
                    <a:gd name="T47" fmla="*/ 82 h 309"/>
                    <a:gd name="T48" fmla="*/ 285 w 325"/>
                    <a:gd name="T49" fmla="*/ 75 h 309"/>
                    <a:gd name="T50" fmla="*/ 263 w 325"/>
                    <a:gd name="T51" fmla="*/ 66 h 309"/>
                    <a:gd name="T52" fmla="*/ 242 w 325"/>
                    <a:gd name="T53" fmla="*/ 58 h 309"/>
                    <a:gd name="T54" fmla="*/ 227 w 325"/>
                    <a:gd name="T55" fmla="*/ 55 h 309"/>
                    <a:gd name="T56" fmla="*/ 212 w 325"/>
                    <a:gd name="T57" fmla="*/ 50 h 309"/>
                    <a:gd name="T58" fmla="*/ 198 w 325"/>
                    <a:gd name="T59" fmla="*/ 47 h 309"/>
                    <a:gd name="T60" fmla="*/ 183 w 325"/>
                    <a:gd name="T61" fmla="*/ 43 h 309"/>
                    <a:gd name="T62" fmla="*/ 168 w 325"/>
                    <a:gd name="T63" fmla="*/ 39 h 309"/>
                    <a:gd name="T64" fmla="*/ 152 w 325"/>
                    <a:gd name="T65" fmla="*/ 35 h 309"/>
                    <a:gd name="T66" fmla="*/ 135 w 325"/>
                    <a:gd name="T67" fmla="*/ 32 h 309"/>
                    <a:gd name="T68" fmla="*/ 119 w 325"/>
                    <a:gd name="T69" fmla="*/ 28 h 309"/>
                    <a:gd name="T70" fmla="*/ 102 w 325"/>
                    <a:gd name="T71" fmla="*/ 25 h 309"/>
                    <a:gd name="T72" fmla="*/ 87 w 325"/>
                    <a:gd name="T73" fmla="*/ 22 h 309"/>
                    <a:gd name="T74" fmla="*/ 70 w 325"/>
                    <a:gd name="T75" fmla="*/ 20 h 309"/>
                    <a:gd name="T76" fmla="*/ 55 w 325"/>
                    <a:gd name="T77" fmla="*/ 18 h 309"/>
                    <a:gd name="T78" fmla="*/ 40 w 325"/>
                    <a:gd name="T79" fmla="*/ 17 h 309"/>
                    <a:gd name="T80" fmla="*/ 25 w 325"/>
                    <a:gd name="T81" fmla="*/ 15 h 309"/>
                    <a:gd name="T82" fmla="*/ 4 w 325"/>
                    <a:gd name="T83" fmla="*/ 15 h 309"/>
                    <a:gd name="T84" fmla="*/ 10 w 325"/>
                    <a:gd name="T85" fmla="*/ 0 h 309"/>
                    <a:gd name="T86" fmla="*/ 25 w 325"/>
                    <a:gd name="T87" fmla="*/ 0 h 309"/>
                    <a:gd name="T88" fmla="*/ 40 w 325"/>
                    <a:gd name="T89" fmla="*/ 2 h 309"/>
                    <a:gd name="T90" fmla="*/ 57 w 325"/>
                    <a:gd name="T91" fmla="*/ 3 h 309"/>
                    <a:gd name="T92" fmla="*/ 73 w 325"/>
                    <a:gd name="T93" fmla="*/ 6 h 309"/>
                    <a:gd name="T94" fmla="*/ 90 w 325"/>
                    <a:gd name="T95" fmla="*/ 9 h 309"/>
                    <a:gd name="T96" fmla="*/ 106 w 325"/>
                    <a:gd name="T97" fmla="*/ 11 h 309"/>
                    <a:gd name="T98" fmla="*/ 123 w 325"/>
                    <a:gd name="T99" fmla="*/ 14 h 309"/>
                    <a:gd name="T100" fmla="*/ 141 w 325"/>
                    <a:gd name="T101" fmla="*/ 18 h 309"/>
                    <a:gd name="T102" fmla="*/ 158 w 325"/>
                    <a:gd name="T103" fmla="*/ 22 h 309"/>
                    <a:gd name="T104" fmla="*/ 176 w 325"/>
                    <a:gd name="T105" fmla="*/ 26 h 309"/>
                    <a:gd name="T106" fmla="*/ 191 w 325"/>
                    <a:gd name="T107" fmla="*/ 31 h 309"/>
                    <a:gd name="T108" fmla="*/ 208 w 325"/>
                    <a:gd name="T109" fmla="*/ 35 h 309"/>
                    <a:gd name="T110" fmla="*/ 224 w 325"/>
                    <a:gd name="T111" fmla="*/ 39 h 309"/>
                    <a:gd name="T112" fmla="*/ 240 w 325"/>
                    <a:gd name="T113" fmla="*/ 44 h 309"/>
                    <a:gd name="T114" fmla="*/ 255 w 325"/>
                    <a:gd name="T115" fmla="*/ 49 h 309"/>
                    <a:gd name="T116" fmla="*/ 270 w 325"/>
                    <a:gd name="T117" fmla="*/ 54 h 309"/>
                    <a:gd name="T118" fmla="*/ 288 w 325"/>
                    <a:gd name="T119" fmla="*/ 60 h 309"/>
                    <a:gd name="T120" fmla="*/ 311 w 325"/>
                    <a:gd name="T121" fmla="*/ 68 h 309"/>
                    <a:gd name="T122" fmla="*/ 325 w 325"/>
                    <a:gd name="T123" fmla="*/ 73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25" h="309">
                      <a:moveTo>
                        <a:pt x="325" y="73"/>
                      </a:moveTo>
                      <a:lnTo>
                        <a:pt x="322" y="79"/>
                      </a:lnTo>
                      <a:lnTo>
                        <a:pt x="319" y="86"/>
                      </a:lnTo>
                      <a:lnTo>
                        <a:pt x="317" y="90"/>
                      </a:lnTo>
                      <a:lnTo>
                        <a:pt x="314" y="95"/>
                      </a:lnTo>
                      <a:lnTo>
                        <a:pt x="311" y="102"/>
                      </a:lnTo>
                      <a:lnTo>
                        <a:pt x="310" y="109"/>
                      </a:lnTo>
                      <a:lnTo>
                        <a:pt x="306" y="115"/>
                      </a:lnTo>
                      <a:lnTo>
                        <a:pt x="304" y="123"/>
                      </a:lnTo>
                      <a:lnTo>
                        <a:pt x="300" y="130"/>
                      </a:lnTo>
                      <a:lnTo>
                        <a:pt x="297" y="139"/>
                      </a:lnTo>
                      <a:lnTo>
                        <a:pt x="295" y="146"/>
                      </a:lnTo>
                      <a:lnTo>
                        <a:pt x="292" y="156"/>
                      </a:lnTo>
                      <a:lnTo>
                        <a:pt x="290" y="160"/>
                      </a:lnTo>
                      <a:lnTo>
                        <a:pt x="289" y="164"/>
                      </a:lnTo>
                      <a:lnTo>
                        <a:pt x="288" y="168"/>
                      </a:lnTo>
                      <a:lnTo>
                        <a:pt x="286" y="174"/>
                      </a:lnTo>
                      <a:lnTo>
                        <a:pt x="284" y="182"/>
                      </a:lnTo>
                      <a:lnTo>
                        <a:pt x="279" y="192"/>
                      </a:lnTo>
                      <a:lnTo>
                        <a:pt x="278" y="196"/>
                      </a:lnTo>
                      <a:lnTo>
                        <a:pt x="277" y="200"/>
                      </a:lnTo>
                      <a:lnTo>
                        <a:pt x="275" y="206"/>
                      </a:lnTo>
                      <a:lnTo>
                        <a:pt x="274" y="211"/>
                      </a:lnTo>
                      <a:lnTo>
                        <a:pt x="271" y="219"/>
                      </a:lnTo>
                      <a:lnTo>
                        <a:pt x="268" y="228"/>
                      </a:lnTo>
                      <a:lnTo>
                        <a:pt x="267" y="232"/>
                      </a:lnTo>
                      <a:lnTo>
                        <a:pt x="267" y="237"/>
                      </a:lnTo>
                      <a:lnTo>
                        <a:pt x="264" y="243"/>
                      </a:lnTo>
                      <a:lnTo>
                        <a:pt x="264" y="247"/>
                      </a:lnTo>
                      <a:lnTo>
                        <a:pt x="262" y="255"/>
                      </a:lnTo>
                      <a:lnTo>
                        <a:pt x="259" y="263"/>
                      </a:lnTo>
                      <a:lnTo>
                        <a:pt x="257" y="272"/>
                      </a:lnTo>
                      <a:lnTo>
                        <a:pt x="256" y="280"/>
                      </a:lnTo>
                      <a:lnTo>
                        <a:pt x="255" y="288"/>
                      </a:lnTo>
                      <a:lnTo>
                        <a:pt x="255" y="295"/>
                      </a:lnTo>
                      <a:lnTo>
                        <a:pt x="253" y="302"/>
                      </a:lnTo>
                      <a:lnTo>
                        <a:pt x="253" y="309"/>
                      </a:lnTo>
                      <a:lnTo>
                        <a:pt x="242" y="308"/>
                      </a:lnTo>
                      <a:lnTo>
                        <a:pt x="242" y="302"/>
                      </a:lnTo>
                      <a:lnTo>
                        <a:pt x="242" y="298"/>
                      </a:lnTo>
                      <a:lnTo>
                        <a:pt x="244" y="292"/>
                      </a:lnTo>
                      <a:lnTo>
                        <a:pt x="244" y="288"/>
                      </a:lnTo>
                      <a:lnTo>
                        <a:pt x="245" y="283"/>
                      </a:lnTo>
                      <a:lnTo>
                        <a:pt x="246" y="279"/>
                      </a:lnTo>
                      <a:lnTo>
                        <a:pt x="246" y="273"/>
                      </a:lnTo>
                      <a:lnTo>
                        <a:pt x="248" y="269"/>
                      </a:lnTo>
                      <a:lnTo>
                        <a:pt x="251" y="261"/>
                      </a:lnTo>
                      <a:lnTo>
                        <a:pt x="252" y="252"/>
                      </a:lnTo>
                      <a:lnTo>
                        <a:pt x="255" y="243"/>
                      </a:lnTo>
                      <a:lnTo>
                        <a:pt x="257" y="234"/>
                      </a:lnTo>
                      <a:lnTo>
                        <a:pt x="259" y="225"/>
                      </a:lnTo>
                      <a:lnTo>
                        <a:pt x="262" y="217"/>
                      </a:lnTo>
                      <a:lnTo>
                        <a:pt x="264" y="208"/>
                      </a:lnTo>
                      <a:lnTo>
                        <a:pt x="267" y="200"/>
                      </a:lnTo>
                      <a:lnTo>
                        <a:pt x="268" y="192"/>
                      </a:lnTo>
                      <a:lnTo>
                        <a:pt x="271" y="185"/>
                      </a:lnTo>
                      <a:lnTo>
                        <a:pt x="273" y="178"/>
                      </a:lnTo>
                      <a:lnTo>
                        <a:pt x="275" y="171"/>
                      </a:lnTo>
                      <a:lnTo>
                        <a:pt x="277" y="163"/>
                      </a:lnTo>
                      <a:lnTo>
                        <a:pt x="279" y="156"/>
                      </a:lnTo>
                      <a:lnTo>
                        <a:pt x="281" y="148"/>
                      </a:lnTo>
                      <a:lnTo>
                        <a:pt x="284" y="142"/>
                      </a:lnTo>
                      <a:lnTo>
                        <a:pt x="285" y="135"/>
                      </a:lnTo>
                      <a:lnTo>
                        <a:pt x="288" y="130"/>
                      </a:lnTo>
                      <a:lnTo>
                        <a:pt x="289" y="123"/>
                      </a:lnTo>
                      <a:lnTo>
                        <a:pt x="292" y="119"/>
                      </a:lnTo>
                      <a:lnTo>
                        <a:pt x="293" y="112"/>
                      </a:lnTo>
                      <a:lnTo>
                        <a:pt x="296" y="106"/>
                      </a:lnTo>
                      <a:lnTo>
                        <a:pt x="297" y="102"/>
                      </a:lnTo>
                      <a:lnTo>
                        <a:pt x="300" y="98"/>
                      </a:lnTo>
                      <a:lnTo>
                        <a:pt x="303" y="88"/>
                      </a:lnTo>
                      <a:lnTo>
                        <a:pt x="304" y="82"/>
                      </a:lnTo>
                      <a:lnTo>
                        <a:pt x="297" y="79"/>
                      </a:lnTo>
                      <a:lnTo>
                        <a:pt x="292" y="77"/>
                      </a:lnTo>
                      <a:lnTo>
                        <a:pt x="285" y="75"/>
                      </a:lnTo>
                      <a:lnTo>
                        <a:pt x="279" y="72"/>
                      </a:lnTo>
                      <a:lnTo>
                        <a:pt x="271" y="68"/>
                      </a:lnTo>
                      <a:lnTo>
                        <a:pt x="263" y="66"/>
                      </a:lnTo>
                      <a:lnTo>
                        <a:pt x="255" y="64"/>
                      </a:lnTo>
                      <a:lnTo>
                        <a:pt x="246" y="61"/>
                      </a:lnTo>
                      <a:lnTo>
                        <a:pt x="242" y="58"/>
                      </a:lnTo>
                      <a:lnTo>
                        <a:pt x="237" y="58"/>
                      </a:lnTo>
                      <a:lnTo>
                        <a:pt x="231" y="57"/>
                      </a:lnTo>
                      <a:lnTo>
                        <a:pt x="227" y="55"/>
                      </a:lnTo>
                      <a:lnTo>
                        <a:pt x="223" y="53"/>
                      </a:lnTo>
                      <a:lnTo>
                        <a:pt x="218" y="51"/>
                      </a:lnTo>
                      <a:lnTo>
                        <a:pt x="212" y="50"/>
                      </a:lnTo>
                      <a:lnTo>
                        <a:pt x="208" y="50"/>
                      </a:lnTo>
                      <a:lnTo>
                        <a:pt x="202" y="47"/>
                      </a:lnTo>
                      <a:lnTo>
                        <a:pt x="198" y="47"/>
                      </a:lnTo>
                      <a:lnTo>
                        <a:pt x="193" y="46"/>
                      </a:lnTo>
                      <a:lnTo>
                        <a:pt x="187" y="44"/>
                      </a:lnTo>
                      <a:lnTo>
                        <a:pt x="183" y="43"/>
                      </a:lnTo>
                      <a:lnTo>
                        <a:pt x="178" y="42"/>
                      </a:lnTo>
                      <a:lnTo>
                        <a:pt x="174" y="40"/>
                      </a:lnTo>
                      <a:lnTo>
                        <a:pt x="168" y="39"/>
                      </a:lnTo>
                      <a:lnTo>
                        <a:pt x="163" y="37"/>
                      </a:lnTo>
                      <a:lnTo>
                        <a:pt x="157" y="37"/>
                      </a:lnTo>
                      <a:lnTo>
                        <a:pt x="152" y="35"/>
                      </a:lnTo>
                      <a:lnTo>
                        <a:pt x="146" y="35"/>
                      </a:lnTo>
                      <a:lnTo>
                        <a:pt x="141" y="33"/>
                      </a:lnTo>
                      <a:lnTo>
                        <a:pt x="135" y="32"/>
                      </a:lnTo>
                      <a:lnTo>
                        <a:pt x="130" y="31"/>
                      </a:lnTo>
                      <a:lnTo>
                        <a:pt x="125" y="29"/>
                      </a:lnTo>
                      <a:lnTo>
                        <a:pt x="119" y="28"/>
                      </a:lnTo>
                      <a:lnTo>
                        <a:pt x="113" y="26"/>
                      </a:lnTo>
                      <a:lnTo>
                        <a:pt x="108" y="25"/>
                      </a:lnTo>
                      <a:lnTo>
                        <a:pt x="102" y="25"/>
                      </a:lnTo>
                      <a:lnTo>
                        <a:pt x="96" y="24"/>
                      </a:lnTo>
                      <a:lnTo>
                        <a:pt x="92" y="22"/>
                      </a:lnTo>
                      <a:lnTo>
                        <a:pt x="87" y="22"/>
                      </a:lnTo>
                      <a:lnTo>
                        <a:pt x="81" y="22"/>
                      </a:lnTo>
                      <a:lnTo>
                        <a:pt x="76" y="21"/>
                      </a:lnTo>
                      <a:lnTo>
                        <a:pt x="70" y="20"/>
                      </a:lnTo>
                      <a:lnTo>
                        <a:pt x="65" y="18"/>
                      </a:lnTo>
                      <a:lnTo>
                        <a:pt x="61" y="18"/>
                      </a:lnTo>
                      <a:lnTo>
                        <a:pt x="55" y="18"/>
                      </a:lnTo>
                      <a:lnTo>
                        <a:pt x="50" y="17"/>
                      </a:lnTo>
                      <a:lnTo>
                        <a:pt x="46" y="17"/>
                      </a:lnTo>
                      <a:lnTo>
                        <a:pt x="40" y="17"/>
                      </a:lnTo>
                      <a:lnTo>
                        <a:pt x="36" y="17"/>
                      </a:lnTo>
                      <a:lnTo>
                        <a:pt x="30" y="15"/>
                      </a:lnTo>
                      <a:lnTo>
                        <a:pt x="25" y="15"/>
                      </a:lnTo>
                      <a:lnTo>
                        <a:pt x="21" y="15"/>
                      </a:lnTo>
                      <a:lnTo>
                        <a:pt x="13" y="15"/>
                      </a:lnTo>
                      <a:lnTo>
                        <a:pt x="4" y="15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29" y="2"/>
                      </a:lnTo>
                      <a:lnTo>
                        <a:pt x="35" y="2"/>
                      </a:lnTo>
                      <a:lnTo>
                        <a:pt x="40" y="2"/>
                      </a:lnTo>
                      <a:lnTo>
                        <a:pt x="46" y="2"/>
                      </a:lnTo>
                      <a:lnTo>
                        <a:pt x="50" y="2"/>
                      </a:lnTo>
                      <a:lnTo>
                        <a:pt x="57" y="3"/>
                      </a:lnTo>
                      <a:lnTo>
                        <a:pt x="62" y="3"/>
                      </a:lnTo>
                      <a:lnTo>
                        <a:pt x="68" y="4"/>
                      </a:lnTo>
                      <a:lnTo>
                        <a:pt x="73" y="6"/>
                      </a:lnTo>
                      <a:lnTo>
                        <a:pt x="79" y="6"/>
                      </a:lnTo>
                      <a:lnTo>
                        <a:pt x="84" y="9"/>
                      </a:lnTo>
                      <a:lnTo>
                        <a:pt x="90" y="9"/>
                      </a:lnTo>
                      <a:lnTo>
                        <a:pt x="95" y="10"/>
                      </a:lnTo>
                      <a:lnTo>
                        <a:pt x="101" y="10"/>
                      </a:lnTo>
                      <a:lnTo>
                        <a:pt x="106" y="11"/>
                      </a:lnTo>
                      <a:lnTo>
                        <a:pt x="112" y="13"/>
                      </a:lnTo>
                      <a:lnTo>
                        <a:pt x="117" y="14"/>
                      </a:lnTo>
                      <a:lnTo>
                        <a:pt x="123" y="14"/>
                      </a:lnTo>
                      <a:lnTo>
                        <a:pt x="130" y="17"/>
                      </a:lnTo>
                      <a:lnTo>
                        <a:pt x="135" y="17"/>
                      </a:lnTo>
                      <a:lnTo>
                        <a:pt x="141" y="18"/>
                      </a:lnTo>
                      <a:lnTo>
                        <a:pt x="146" y="20"/>
                      </a:lnTo>
                      <a:lnTo>
                        <a:pt x="152" y="21"/>
                      </a:lnTo>
                      <a:lnTo>
                        <a:pt x="158" y="22"/>
                      </a:lnTo>
                      <a:lnTo>
                        <a:pt x="164" y="24"/>
                      </a:lnTo>
                      <a:lnTo>
                        <a:pt x="169" y="25"/>
                      </a:lnTo>
                      <a:lnTo>
                        <a:pt x="176" y="26"/>
                      </a:lnTo>
                      <a:lnTo>
                        <a:pt x="182" y="28"/>
                      </a:lnTo>
                      <a:lnTo>
                        <a:pt x="187" y="29"/>
                      </a:lnTo>
                      <a:lnTo>
                        <a:pt x="191" y="31"/>
                      </a:lnTo>
                      <a:lnTo>
                        <a:pt x="198" y="32"/>
                      </a:lnTo>
                      <a:lnTo>
                        <a:pt x="202" y="33"/>
                      </a:lnTo>
                      <a:lnTo>
                        <a:pt x="208" y="35"/>
                      </a:lnTo>
                      <a:lnTo>
                        <a:pt x="213" y="36"/>
                      </a:lnTo>
                      <a:lnTo>
                        <a:pt x="219" y="39"/>
                      </a:lnTo>
                      <a:lnTo>
                        <a:pt x="224" y="39"/>
                      </a:lnTo>
                      <a:lnTo>
                        <a:pt x="230" y="42"/>
                      </a:lnTo>
                      <a:lnTo>
                        <a:pt x="234" y="43"/>
                      </a:lnTo>
                      <a:lnTo>
                        <a:pt x="240" y="44"/>
                      </a:lnTo>
                      <a:lnTo>
                        <a:pt x="245" y="46"/>
                      </a:lnTo>
                      <a:lnTo>
                        <a:pt x="251" y="47"/>
                      </a:lnTo>
                      <a:lnTo>
                        <a:pt x="255" y="49"/>
                      </a:lnTo>
                      <a:lnTo>
                        <a:pt x="260" y="51"/>
                      </a:lnTo>
                      <a:lnTo>
                        <a:pt x="264" y="51"/>
                      </a:lnTo>
                      <a:lnTo>
                        <a:pt x="270" y="54"/>
                      </a:lnTo>
                      <a:lnTo>
                        <a:pt x="274" y="54"/>
                      </a:lnTo>
                      <a:lnTo>
                        <a:pt x="279" y="57"/>
                      </a:lnTo>
                      <a:lnTo>
                        <a:pt x="288" y="60"/>
                      </a:lnTo>
                      <a:lnTo>
                        <a:pt x="296" y="62"/>
                      </a:lnTo>
                      <a:lnTo>
                        <a:pt x="304" y="65"/>
                      </a:lnTo>
                      <a:lnTo>
                        <a:pt x="311" y="68"/>
                      </a:lnTo>
                      <a:lnTo>
                        <a:pt x="318" y="71"/>
                      </a:lnTo>
                      <a:lnTo>
                        <a:pt x="325" y="73"/>
                      </a:lnTo>
                      <a:lnTo>
                        <a:pt x="325" y="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42" name="Freeform 109">
                  <a:extLst>
                    <a:ext uri="{FF2B5EF4-FFF2-40B4-BE49-F238E27FC236}">
                      <a16:creationId xmlns:a16="http://schemas.microsoft.com/office/drawing/2014/main" id="{A5068044-D1F5-4574-B36F-3D20C57183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1" y="2464"/>
                  <a:ext cx="101" cy="203"/>
                </a:xfrm>
                <a:custGeom>
                  <a:avLst/>
                  <a:gdLst>
                    <a:gd name="T0" fmla="*/ 62 w 101"/>
                    <a:gd name="T1" fmla="*/ 0 h 203"/>
                    <a:gd name="T2" fmla="*/ 0 w 101"/>
                    <a:gd name="T3" fmla="*/ 64 h 203"/>
                    <a:gd name="T4" fmla="*/ 11 w 101"/>
                    <a:gd name="T5" fmla="*/ 86 h 203"/>
                    <a:gd name="T6" fmla="*/ 0 w 101"/>
                    <a:gd name="T7" fmla="*/ 197 h 203"/>
                    <a:gd name="T8" fmla="*/ 35 w 101"/>
                    <a:gd name="T9" fmla="*/ 203 h 203"/>
                    <a:gd name="T10" fmla="*/ 101 w 101"/>
                    <a:gd name="T11" fmla="*/ 24 h 203"/>
                    <a:gd name="T12" fmla="*/ 62 w 101"/>
                    <a:gd name="T13" fmla="*/ 0 h 203"/>
                    <a:gd name="T14" fmla="*/ 62 w 101"/>
                    <a:gd name="T15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1" h="203">
                      <a:moveTo>
                        <a:pt x="62" y="0"/>
                      </a:moveTo>
                      <a:lnTo>
                        <a:pt x="0" y="64"/>
                      </a:lnTo>
                      <a:lnTo>
                        <a:pt x="11" y="86"/>
                      </a:lnTo>
                      <a:lnTo>
                        <a:pt x="0" y="197"/>
                      </a:lnTo>
                      <a:lnTo>
                        <a:pt x="35" y="203"/>
                      </a:lnTo>
                      <a:lnTo>
                        <a:pt x="101" y="24"/>
                      </a:lnTo>
                      <a:lnTo>
                        <a:pt x="62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FFE3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43" name="Freeform 110">
                  <a:extLst>
                    <a:ext uri="{FF2B5EF4-FFF2-40B4-BE49-F238E27FC236}">
                      <a16:creationId xmlns:a16="http://schemas.microsoft.com/office/drawing/2014/main" id="{120A4C0A-1465-40A9-B8CA-ABDF761A1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427"/>
                  <a:ext cx="103" cy="241"/>
                </a:xfrm>
                <a:custGeom>
                  <a:avLst/>
                  <a:gdLst>
                    <a:gd name="T0" fmla="*/ 34 w 103"/>
                    <a:gd name="T1" fmla="*/ 3 h 241"/>
                    <a:gd name="T2" fmla="*/ 45 w 103"/>
                    <a:gd name="T3" fmla="*/ 10 h 241"/>
                    <a:gd name="T4" fmla="*/ 58 w 103"/>
                    <a:gd name="T5" fmla="*/ 18 h 241"/>
                    <a:gd name="T6" fmla="*/ 70 w 103"/>
                    <a:gd name="T7" fmla="*/ 25 h 241"/>
                    <a:gd name="T8" fmla="*/ 81 w 103"/>
                    <a:gd name="T9" fmla="*/ 32 h 241"/>
                    <a:gd name="T10" fmla="*/ 91 w 103"/>
                    <a:gd name="T11" fmla="*/ 37 h 241"/>
                    <a:gd name="T12" fmla="*/ 102 w 103"/>
                    <a:gd name="T13" fmla="*/ 46 h 241"/>
                    <a:gd name="T14" fmla="*/ 99 w 103"/>
                    <a:gd name="T15" fmla="*/ 57 h 241"/>
                    <a:gd name="T16" fmla="*/ 89 w 103"/>
                    <a:gd name="T17" fmla="*/ 72 h 241"/>
                    <a:gd name="T18" fmla="*/ 82 w 103"/>
                    <a:gd name="T19" fmla="*/ 84 h 241"/>
                    <a:gd name="T20" fmla="*/ 77 w 103"/>
                    <a:gd name="T21" fmla="*/ 94 h 241"/>
                    <a:gd name="T22" fmla="*/ 73 w 103"/>
                    <a:gd name="T23" fmla="*/ 102 h 241"/>
                    <a:gd name="T24" fmla="*/ 67 w 103"/>
                    <a:gd name="T25" fmla="*/ 113 h 241"/>
                    <a:gd name="T26" fmla="*/ 62 w 103"/>
                    <a:gd name="T27" fmla="*/ 123 h 241"/>
                    <a:gd name="T28" fmla="*/ 58 w 103"/>
                    <a:gd name="T29" fmla="*/ 134 h 241"/>
                    <a:gd name="T30" fmla="*/ 52 w 103"/>
                    <a:gd name="T31" fmla="*/ 148 h 241"/>
                    <a:gd name="T32" fmla="*/ 45 w 103"/>
                    <a:gd name="T33" fmla="*/ 161 h 241"/>
                    <a:gd name="T34" fmla="*/ 38 w 103"/>
                    <a:gd name="T35" fmla="*/ 177 h 241"/>
                    <a:gd name="T36" fmla="*/ 32 w 103"/>
                    <a:gd name="T37" fmla="*/ 192 h 241"/>
                    <a:gd name="T38" fmla="*/ 26 w 103"/>
                    <a:gd name="T39" fmla="*/ 205 h 241"/>
                    <a:gd name="T40" fmla="*/ 23 w 103"/>
                    <a:gd name="T41" fmla="*/ 215 h 241"/>
                    <a:gd name="T42" fmla="*/ 19 w 103"/>
                    <a:gd name="T43" fmla="*/ 226 h 241"/>
                    <a:gd name="T44" fmla="*/ 16 w 103"/>
                    <a:gd name="T45" fmla="*/ 236 h 241"/>
                    <a:gd name="T46" fmla="*/ 0 w 103"/>
                    <a:gd name="T47" fmla="*/ 240 h 241"/>
                    <a:gd name="T48" fmla="*/ 3 w 103"/>
                    <a:gd name="T49" fmla="*/ 230 h 241"/>
                    <a:gd name="T50" fmla="*/ 7 w 103"/>
                    <a:gd name="T51" fmla="*/ 222 h 241"/>
                    <a:gd name="T52" fmla="*/ 14 w 103"/>
                    <a:gd name="T53" fmla="*/ 207 h 241"/>
                    <a:gd name="T54" fmla="*/ 19 w 103"/>
                    <a:gd name="T55" fmla="*/ 194 h 241"/>
                    <a:gd name="T56" fmla="*/ 25 w 103"/>
                    <a:gd name="T57" fmla="*/ 183 h 241"/>
                    <a:gd name="T58" fmla="*/ 27 w 103"/>
                    <a:gd name="T59" fmla="*/ 175 h 241"/>
                    <a:gd name="T60" fmla="*/ 32 w 103"/>
                    <a:gd name="T61" fmla="*/ 170 h 241"/>
                    <a:gd name="T62" fmla="*/ 34 w 103"/>
                    <a:gd name="T63" fmla="*/ 161 h 241"/>
                    <a:gd name="T64" fmla="*/ 38 w 103"/>
                    <a:gd name="T65" fmla="*/ 152 h 241"/>
                    <a:gd name="T66" fmla="*/ 41 w 103"/>
                    <a:gd name="T67" fmla="*/ 146 h 241"/>
                    <a:gd name="T68" fmla="*/ 45 w 103"/>
                    <a:gd name="T69" fmla="*/ 139 h 241"/>
                    <a:gd name="T70" fmla="*/ 34 w 103"/>
                    <a:gd name="T71" fmla="*/ 134 h 241"/>
                    <a:gd name="T72" fmla="*/ 26 w 103"/>
                    <a:gd name="T73" fmla="*/ 127 h 241"/>
                    <a:gd name="T74" fmla="*/ 16 w 103"/>
                    <a:gd name="T75" fmla="*/ 113 h 241"/>
                    <a:gd name="T76" fmla="*/ 10 w 103"/>
                    <a:gd name="T77" fmla="*/ 97 h 241"/>
                    <a:gd name="T78" fmla="*/ 10 w 103"/>
                    <a:gd name="T79" fmla="*/ 81 h 241"/>
                    <a:gd name="T80" fmla="*/ 11 w 103"/>
                    <a:gd name="T81" fmla="*/ 65 h 241"/>
                    <a:gd name="T82" fmla="*/ 15 w 103"/>
                    <a:gd name="T83" fmla="*/ 48 h 241"/>
                    <a:gd name="T84" fmla="*/ 21 w 103"/>
                    <a:gd name="T85" fmla="*/ 32 h 241"/>
                    <a:gd name="T86" fmla="*/ 25 w 103"/>
                    <a:gd name="T87" fmla="*/ 17 h 241"/>
                    <a:gd name="T88" fmla="*/ 30 w 103"/>
                    <a:gd name="T89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03" h="241">
                      <a:moveTo>
                        <a:pt x="30" y="0"/>
                      </a:moveTo>
                      <a:lnTo>
                        <a:pt x="34" y="3"/>
                      </a:lnTo>
                      <a:lnTo>
                        <a:pt x="40" y="7"/>
                      </a:lnTo>
                      <a:lnTo>
                        <a:pt x="45" y="10"/>
                      </a:lnTo>
                      <a:lnTo>
                        <a:pt x="52" y="14"/>
                      </a:lnTo>
                      <a:lnTo>
                        <a:pt x="58" y="18"/>
                      </a:lnTo>
                      <a:lnTo>
                        <a:pt x="65" y="22"/>
                      </a:lnTo>
                      <a:lnTo>
                        <a:pt x="70" y="25"/>
                      </a:lnTo>
                      <a:lnTo>
                        <a:pt x="77" y="29"/>
                      </a:lnTo>
                      <a:lnTo>
                        <a:pt x="81" y="32"/>
                      </a:lnTo>
                      <a:lnTo>
                        <a:pt x="87" y="36"/>
                      </a:lnTo>
                      <a:lnTo>
                        <a:pt x="91" y="37"/>
                      </a:lnTo>
                      <a:lnTo>
                        <a:pt x="95" y="42"/>
                      </a:lnTo>
                      <a:lnTo>
                        <a:pt x="102" y="46"/>
                      </a:lnTo>
                      <a:lnTo>
                        <a:pt x="103" y="50"/>
                      </a:lnTo>
                      <a:lnTo>
                        <a:pt x="99" y="57"/>
                      </a:lnTo>
                      <a:lnTo>
                        <a:pt x="93" y="65"/>
                      </a:lnTo>
                      <a:lnTo>
                        <a:pt x="89" y="72"/>
                      </a:lnTo>
                      <a:lnTo>
                        <a:pt x="85" y="81"/>
                      </a:lnTo>
                      <a:lnTo>
                        <a:pt x="82" y="84"/>
                      </a:lnTo>
                      <a:lnTo>
                        <a:pt x="80" y="88"/>
                      </a:lnTo>
                      <a:lnTo>
                        <a:pt x="77" y="94"/>
                      </a:lnTo>
                      <a:lnTo>
                        <a:pt x="74" y="98"/>
                      </a:lnTo>
                      <a:lnTo>
                        <a:pt x="73" y="102"/>
                      </a:lnTo>
                      <a:lnTo>
                        <a:pt x="70" y="108"/>
                      </a:lnTo>
                      <a:lnTo>
                        <a:pt x="67" y="113"/>
                      </a:lnTo>
                      <a:lnTo>
                        <a:pt x="66" y="119"/>
                      </a:lnTo>
                      <a:lnTo>
                        <a:pt x="62" y="123"/>
                      </a:lnTo>
                      <a:lnTo>
                        <a:pt x="60" y="128"/>
                      </a:lnTo>
                      <a:lnTo>
                        <a:pt x="58" y="134"/>
                      </a:lnTo>
                      <a:lnTo>
                        <a:pt x="55" y="141"/>
                      </a:lnTo>
                      <a:lnTo>
                        <a:pt x="52" y="148"/>
                      </a:lnTo>
                      <a:lnTo>
                        <a:pt x="48" y="154"/>
                      </a:lnTo>
                      <a:lnTo>
                        <a:pt x="45" y="161"/>
                      </a:lnTo>
                      <a:lnTo>
                        <a:pt x="43" y="170"/>
                      </a:lnTo>
                      <a:lnTo>
                        <a:pt x="38" y="177"/>
                      </a:lnTo>
                      <a:lnTo>
                        <a:pt x="36" y="183"/>
                      </a:lnTo>
                      <a:lnTo>
                        <a:pt x="32" y="192"/>
                      </a:lnTo>
                      <a:lnTo>
                        <a:pt x="29" y="201"/>
                      </a:lnTo>
                      <a:lnTo>
                        <a:pt x="26" y="205"/>
                      </a:lnTo>
                      <a:lnTo>
                        <a:pt x="25" y="211"/>
                      </a:lnTo>
                      <a:lnTo>
                        <a:pt x="23" y="215"/>
                      </a:lnTo>
                      <a:lnTo>
                        <a:pt x="22" y="221"/>
                      </a:lnTo>
                      <a:lnTo>
                        <a:pt x="19" y="226"/>
                      </a:lnTo>
                      <a:lnTo>
                        <a:pt x="18" y="230"/>
                      </a:lnTo>
                      <a:lnTo>
                        <a:pt x="16" y="236"/>
                      </a:lnTo>
                      <a:lnTo>
                        <a:pt x="15" y="241"/>
                      </a:lnTo>
                      <a:lnTo>
                        <a:pt x="0" y="240"/>
                      </a:lnTo>
                      <a:lnTo>
                        <a:pt x="1" y="234"/>
                      </a:lnTo>
                      <a:lnTo>
                        <a:pt x="3" y="230"/>
                      </a:lnTo>
                      <a:lnTo>
                        <a:pt x="4" y="225"/>
                      </a:lnTo>
                      <a:lnTo>
                        <a:pt x="7" y="222"/>
                      </a:lnTo>
                      <a:lnTo>
                        <a:pt x="10" y="214"/>
                      </a:lnTo>
                      <a:lnTo>
                        <a:pt x="14" y="207"/>
                      </a:lnTo>
                      <a:lnTo>
                        <a:pt x="16" y="199"/>
                      </a:lnTo>
                      <a:lnTo>
                        <a:pt x="19" y="194"/>
                      </a:lnTo>
                      <a:lnTo>
                        <a:pt x="22" y="188"/>
                      </a:lnTo>
                      <a:lnTo>
                        <a:pt x="25" y="183"/>
                      </a:lnTo>
                      <a:lnTo>
                        <a:pt x="26" y="179"/>
                      </a:lnTo>
                      <a:lnTo>
                        <a:pt x="27" y="175"/>
                      </a:lnTo>
                      <a:lnTo>
                        <a:pt x="29" y="171"/>
                      </a:lnTo>
                      <a:lnTo>
                        <a:pt x="32" y="170"/>
                      </a:lnTo>
                      <a:lnTo>
                        <a:pt x="33" y="163"/>
                      </a:lnTo>
                      <a:lnTo>
                        <a:pt x="34" y="161"/>
                      </a:lnTo>
                      <a:lnTo>
                        <a:pt x="37" y="154"/>
                      </a:lnTo>
                      <a:lnTo>
                        <a:pt x="38" y="152"/>
                      </a:lnTo>
                      <a:lnTo>
                        <a:pt x="38" y="149"/>
                      </a:lnTo>
                      <a:lnTo>
                        <a:pt x="41" y="146"/>
                      </a:lnTo>
                      <a:lnTo>
                        <a:pt x="43" y="143"/>
                      </a:lnTo>
                      <a:lnTo>
                        <a:pt x="45" y="139"/>
                      </a:lnTo>
                      <a:lnTo>
                        <a:pt x="40" y="135"/>
                      </a:lnTo>
                      <a:lnTo>
                        <a:pt x="34" y="134"/>
                      </a:lnTo>
                      <a:lnTo>
                        <a:pt x="30" y="130"/>
                      </a:lnTo>
                      <a:lnTo>
                        <a:pt x="26" y="127"/>
                      </a:lnTo>
                      <a:lnTo>
                        <a:pt x="21" y="119"/>
                      </a:lnTo>
                      <a:lnTo>
                        <a:pt x="16" y="113"/>
                      </a:lnTo>
                      <a:lnTo>
                        <a:pt x="12" y="105"/>
                      </a:lnTo>
                      <a:lnTo>
                        <a:pt x="10" y="97"/>
                      </a:lnTo>
                      <a:lnTo>
                        <a:pt x="8" y="88"/>
                      </a:lnTo>
                      <a:lnTo>
                        <a:pt x="10" y="81"/>
                      </a:lnTo>
                      <a:lnTo>
                        <a:pt x="10" y="72"/>
                      </a:lnTo>
                      <a:lnTo>
                        <a:pt x="11" y="65"/>
                      </a:lnTo>
                      <a:lnTo>
                        <a:pt x="12" y="55"/>
                      </a:lnTo>
                      <a:lnTo>
                        <a:pt x="15" y="48"/>
                      </a:lnTo>
                      <a:lnTo>
                        <a:pt x="18" y="40"/>
                      </a:lnTo>
                      <a:lnTo>
                        <a:pt x="21" y="32"/>
                      </a:lnTo>
                      <a:lnTo>
                        <a:pt x="22" y="24"/>
                      </a:lnTo>
                      <a:lnTo>
                        <a:pt x="25" y="17"/>
                      </a:lnTo>
                      <a:lnTo>
                        <a:pt x="3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44" name="Freeform 111">
                  <a:extLst>
                    <a:ext uri="{FF2B5EF4-FFF2-40B4-BE49-F238E27FC236}">
                      <a16:creationId xmlns:a16="http://schemas.microsoft.com/office/drawing/2014/main" id="{049D27C1-4162-468A-A106-92804D5C6A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7" y="2429"/>
                  <a:ext cx="62" cy="232"/>
                </a:xfrm>
                <a:custGeom>
                  <a:avLst/>
                  <a:gdLst>
                    <a:gd name="T0" fmla="*/ 16 w 62"/>
                    <a:gd name="T1" fmla="*/ 107 h 232"/>
                    <a:gd name="T2" fmla="*/ 62 w 62"/>
                    <a:gd name="T3" fmla="*/ 12 h 232"/>
                    <a:gd name="T4" fmla="*/ 62 w 62"/>
                    <a:gd name="T5" fmla="*/ 8 h 232"/>
                    <a:gd name="T6" fmla="*/ 61 w 62"/>
                    <a:gd name="T7" fmla="*/ 2 h 232"/>
                    <a:gd name="T8" fmla="*/ 57 w 62"/>
                    <a:gd name="T9" fmla="*/ 0 h 232"/>
                    <a:gd name="T10" fmla="*/ 54 w 62"/>
                    <a:gd name="T11" fmla="*/ 1 h 232"/>
                    <a:gd name="T12" fmla="*/ 6 w 62"/>
                    <a:gd name="T13" fmla="*/ 113 h 232"/>
                    <a:gd name="T14" fmla="*/ 13 w 62"/>
                    <a:gd name="T15" fmla="*/ 129 h 232"/>
                    <a:gd name="T16" fmla="*/ 0 w 62"/>
                    <a:gd name="T17" fmla="*/ 227 h 232"/>
                    <a:gd name="T18" fmla="*/ 13 w 62"/>
                    <a:gd name="T19" fmla="*/ 232 h 232"/>
                    <a:gd name="T20" fmla="*/ 21 w 62"/>
                    <a:gd name="T21" fmla="*/ 133 h 232"/>
                    <a:gd name="T22" fmla="*/ 21 w 62"/>
                    <a:gd name="T23" fmla="*/ 128 h 232"/>
                    <a:gd name="T24" fmla="*/ 21 w 62"/>
                    <a:gd name="T25" fmla="*/ 124 h 232"/>
                    <a:gd name="T26" fmla="*/ 20 w 62"/>
                    <a:gd name="T27" fmla="*/ 119 h 232"/>
                    <a:gd name="T28" fmla="*/ 20 w 62"/>
                    <a:gd name="T29" fmla="*/ 115 h 232"/>
                    <a:gd name="T30" fmla="*/ 17 w 62"/>
                    <a:gd name="T31" fmla="*/ 108 h 232"/>
                    <a:gd name="T32" fmla="*/ 16 w 62"/>
                    <a:gd name="T33" fmla="*/ 107 h 232"/>
                    <a:gd name="T34" fmla="*/ 16 w 62"/>
                    <a:gd name="T35" fmla="*/ 107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2" h="232">
                      <a:moveTo>
                        <a:pt x="16" y="107"/>
                      </a:moveTo>
                      <a:lnTo>
                        <a:pt x="62" y="12"/>
                      </a:lnTo>
                      <a:lnTo>
                        <a:pt x="62" y="8"/>
                      </a:lnTo>
                      <a:lnTo>
                        <a:pt x="61" y="2"/>
                      </a:lnTo>
                      <a:lnTo>
                        <a:pt x="57" y="0"/>
                      </a:lnTo>
                      <a:lnTo>
                        <a:pt x="54" y="1"/>
                      </a:lnTo>
                      <a:lnTo>
                        <a:pt x="6" y="113"/>
                      </a:lnTo>
                      <a:lnTo>
                        <a:pt x="13" y="129"/>
                      </a:lnTo>
                      <a:lnTo>
                        <a:pt x="0" y="227"/>
                      </a:lnTo>
                      <a:lnTo>
                        <a:pt x="13" y="232"/>
                      </a:lnTo>
                      <a:lnTo>
                        <a:pt x="21" y="133"/>
                      </a:lnTo>
                      <a:lnTo>
                        <a:pt x="21" y="128"/>
                      </a:lnTo>
                      <a:lnTo>
                        <a:pt x="21" y="124"/>
                      </a:lnTo>
                      <a:lnTo>
                        <a:pt x="20" y="119"/>
                      </a:lnTo>
                      <a:lnTo>
                        <a:pt x="20" y="115"/>
                      </a:lnTo>
                      <a:lnTo>
                        <a:pt x="17" y="108"/>
                      </a:lnTo>
                      <a:lnTo>
                        <a:pt x="16" y="107"/>
                      </a:lnTo>
                      <a:lnTo>
                        <a:pt x="16" y="1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45" name="Freeform 112">
                  <a:extLst>
                    <a:ext uri="{FF2B5EF4-FFF2-40B4-BE49-F238E27FC236}">
                      <a16:creationId xmlns:a16="http://schemas.microsoft.com/office/drawing/2014/main" id="{3D907014-13D2-4B8A-8F34-5B0E933A3D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5" y="2294"/>
                  <a:ext cx="230" cy="783"/>
                </a:xfrm>
                <a:custGeom>
                  <a:avLst/>
                  <a:gdLst>
                    <a:gd name="T0" fmla="*/ 0 w 230"/>
                    <a:gd name="T1" fmla="*/ 0 h 783"/>
                    <a:gd name="T2" fmla="*/ 230 w 230"/>
                    <a:gd name="T3" fmla="*/ 4 h 783"/>
                    <a:gd name="T4" fmla="*/ 219 w 230"/>
                    <a:gd name="T5" fmla="*/ 783 h 783"/>
                    <a:gd name="T6" fmla="*/ 0 w 230"/>
                    <a:gd name="T7" fmla="*/ 777 h 783"/>
                    <a:gd name="T8" fmla="*/ 0 w 230"/>
                    <a:gd name="T9" fmla="*/ 0 h 783"/>
                    <a:gd name="T10" fmla="*/ 0 w 230"/>
                    <a:gd name="T11" fmla="*/ 0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0" h="783">
                      <a:moveTo>
                        <a:pt x="0" y="0"/>
                      </a:moveTo>
                      <a:lnTo>
                        <a:pt x="230" y="4"/>
                      </a:lnTo>
                      <a:lnTo>
                        <a:pt x="219" y="783"/>
                      </a:lnTo>
                      <a:lnTo>
                        <a:pt x="0" y="77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46" name="Freeform 113">
                  <a:extLst>
                    <a:ext uri="{FF2B5EF4-FFF2-40B4-BE49-F238E27FC236}">
                      <a16:creationId xmlns:a16="http://schemas.microsoft.com/office/drawing/2014/main" id="{6BCA674E-980B-40EB-B39A-AA0787AE2C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0" y="2105"/>
                  <a:ext cx="44" cy="88"/>
                </a:xfrm>
                <a:custGeom>
                  <a:avLst/>
                  <a:gdLst>
                    <a:gd name="T0" fmla="*/ 25 w 44"/>
                    <a:gd name="T1" fmla="*/ 0 h 88"/>
                    <a:gd name="T2" fmla="*/ 0 w 44"/>
                    <a:gd name="T3" fmla="*/ 30 h 88"/>
                    <a:gd name="T4" fmla="*/ 7 w 44"/>
                    <a:gd name="T5" fmla="*/ 40 h 88"/>
                    <a:gd name="T6" fmla="*/ 7 w 44"/>
                    <a:gd name="T7" fmla="*/ 88 h 88"/>
                    <a:gd name="T8" fmla="*/ 23 w 44"/>
                    <a:gd name="T9" fmla="*/ 88 h 88"/>
                    <a:gd name="T10" fmla="*/ 44 w 44"/>
                    <a:gd name="T11" fmla="*/ 23 h 88"/>
                    <a:gd name="T12" fmla="*/ 25 w 44"/>
                    <a:gd name="T13" fmla="*/ 0 h 88"/>
                    <a:gd name="T14" fmla="*/ 25 w 44"/>
                    <a:gd name="T15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88">
                      <a:moveTo>
                        <a:pt x="25" y="0"/>
                      </a:moveTo>
                      <a:lnTo>
                        <a:pt x="0" y="30"/>
                      </a:lnTo>
                      <a:lnTo>
                        <a:pt x="7" y="40"/>
                      </a:lnTo>
                      <a:lnTo>
                        <a:pt x="7" y="88"/>
                      </a:lnTo>
                      <a:lnTo>
                        <a:pt x="23" y="88"/>
                      </a:lnTo>
                      <a:lnTo>
                        <a:pt x="44" y="23"/>
                      </a:lnTo>
                      <a:lnTo>
                        <a:pt x="25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FFE3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47" name="Freeform 114">
                  <a:extLst>
                    <a:ext uri="{FF2B5EF4-FFF2-40B4-BE49-F238E27FC236}">
                      <a16:creationId xmlns:a16="http://schemas.microsoft.com/office/drawing/2014/main" id="{3C1F65A7-4CC0-47B6-B492-EC0E581E4A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3" y="2459"/>
                  <a:ext cx="243" cy="620"/>
                </a:xfrm>
                <a:custGeom>
                  <a:avLst/>
                  <a:gdLst>
                    <a:gd name="T0" fmla="*/ 45 w 243"/>
                    <a:gd name="T1" fmla="*/ 7 h 620"/>
                    <a:gd name="T2" fmla="*/ 65 w 243"/>
                    <a:gd name="T3" fmla="*/ 1 h 620"/>
                    <a:gd name="T4" fmla="*/ 89 w 243"/>
                    <a:gd name="T5" fmla="*/ 0 h 620"/>
                    <a:gd name="T6" fmla="*/ 114 w 243"/>
                    <a:gd name="T7" fmla="*/ 0 h 620"/>
                    <a:gd name="T8" fmla="*/ 140 w 243"/>
                    <a:gd name="T9" fmla="*/ 1 h 620"/>
                    <a:gd name="T10" fmla="*/ 162 w 243"/>
                    <a:gd name="T11" fmla="*/ 5 h 620"/>
                    <a:gd name="T12" fmla="*/ 181 w 243"/>
                    <a:gd name="T13" fmla="*/ 307 h 620"/>
                    <a:gd name="T14" fmla="*/ 186 w 243"/>
                    <a:gd name="T15" fmla="*/ 321 h 620"/>
                    <a:gd name="T16" fmla="*/ 191 w 243"/>
                    <a:gd name="T17" fmla="*/ 339 h 620"/>
                    <a:gd name="T18" fmla="*/ 195 w 243"/>
                    <a:gd name="T19" fmla="*/ 355 h 620"/>
                    <a:gd name="T20" fmla="*/ 199 w 243"/>
                    <a:gd name="T21" fmla="*/ 373 h 620"/>
                    <a:gd name="T22" fmla="*/ 205 w 243"/>
                    <a:gd name="T23" fmla="*/ 393 h 620"/>
                    <a:gd name="T24" fmla="*/ 208 w 243"/>
                    <a:gd name="T25" fmla="*/ 410 h 620"/>
                    <a:gd name="T26" fmla="*/ 213 w 243"/>
                    <a:gd name="T27" fmla="*/ 428 h 620"/>
                    <a:gd name="T28" fmla="*/ 216 w 243"/>
                    <a:gd name="T29" fmla="*/ 446 h 620"/>
                    <a:gd name="T30" fmla="*/ 220 w 243"/>
                    <a:gd name="T31" fmla="*/ 466 h 620"/>
                    <a:gd name="T32" fmla="*/ 224 w 243"/>
                    <a:gd name="T33" fmla="*/ 485 h 620"/>
                    <a:gd name="T34" fmla="*/ 225 w 243"/>
                    <a:gd name="T35" fmla="*/ 501 h 620"/>
                    <a:gd name="T36" fmla="*/ 230 w 243"/>
                    <a:gd name="T37" fmla="*/ 518 h 620"/>
                    <a:gd name="T38" fmla="*/ 231 w 243"/>
                    <a:gd name="T39" fmla="*/ 534 h 620"/>
                    <a:gd name="T40" fmla="*/ 234 w 243"/>
                    <a:gd name="T41" fmla="*/ 550 h 620"/>
                    <a:gd name="T42" fmla="*/ 235 w 243"/>
                    <a:gd name="T43" fmla="*/ 563 h 620"/>
                    <a:gd name="T44" fmla="*/ 239 w 243"/>
                    <a:gd name="T45" fmla="*/ 584 h 620"/>
                    <a:gd name="T46" fmla="*/ 242 w 243"/>
                    <a:gd name="T47" fmla="*/ 603 h 620"/>
                    <a:gd name="T48" fmla="*/ 243 w 243"/>
                    <a:gd name="T49" fmla="*/ 617 h 620"/>
                    <a:gd name="T50" fmla="*/ 227 w 243"/>
                    <a:gd name="T51" fmla="*/ 618 h 620"/>
                    <a:gd name="T52" fmla="*/ 209 w 243"/>
                    <a:gd name="T53" fmla="*/ 617 h 620"/>
                    <a:gd name="T54" fmla="*/ 197 w 243"/>
                    <a:gd name="T55" fmla="*/ 614 h 620"/>
                    <a:gd name="T56" fmla="*/ 227 w 243"/>
                    <a:gd name="T57" fmla="*/ 601 h 620"/>
                    <a:gd name="T58" fmla="*/ 219 w 243"/>
                    <a:gd name="T59" fmla="*/ 584 h 620"/>
                    <a:gd name="T60" fmla="*/ 208 w 243"/>
                    <a:gd name="T61" fmla="*/ 563 h 620"/>
                    <a:gd name="T62" fmla="*/ 195 w 243"/>
                    <a:gd name="T63" fmla="*/ 539 h 620"/>
                    <a:gd name="T64" fmla="*/ 188 w 243"/>
                    <a:gd name="T65" fmla="*/ 523 h 620"/>
                    <a:gd name="T66" fmla="*/ 181 w 243"/>
                    <a:gd name="T67" fmla="*/ 508 h 620"/>
                    <a:gd name="T68" fmla="*/ 175 w 243"/>
                    <a:gd name="T69" fmla="*/ 493 h 620"/>
                    <a:gd name="T70" fmla="*/ 166 w 243"/>
                    <a:gd name="T71" fmla="*/ 477 h 620"/>
                    <a:gd name="T72" fmla="*/ 159 w 243"/>
                    <a:gd name="T73" fmla="*/ 459 h 620"/>
                    <a:gd name="T74" fmla="*/ 153 w 243"/>
                    <a:gd name="T75" fmla="*/ 443 h 620"/>
                    <a:gd name="T76" fmla="*/ 144 w 243"/>
                    <a:gd name="T77" fmla="*/ 428 h 620"/>
                    <a:gd name="T78" fmla="*/ 139 w 243"/>
                    <a:gd name="T79" fmla="*/ 413 h 620"/>
                    <a:gd name="T80" fmla="*/ 132 w 243"/>
                    <a:gd name="T81" fmla="*/ 397 h 620"/>
                    <a:gd name="T82" fmla="*/ 124 w 243"/>
                    <a:gd name="T83" fmla="*/ 375 h 620"/>
                    <a:gd name="T84" fmla="*/ 114 w 243"/>
                    <a:gd name="T85" fmla="*/ 350 h 620"/>
                    <a:gd name="T86" fmla="*/ 109 w 243"/>
                    <a:gd name="T87" fmla="*/ 332 h 620"/>
                    <a:gd name="T88" fmla="*/ 103 w 243"/>
                    <a:gd name="T89" fmla="*/ 315 h 620"/>
                    <a:gd name="T90" fmla="*/ 100 w 243"/>
                    <a:gd name="T91" fmla="*/ 299 h 620"/>
                    <a:gd name="T92" fmla="*/ 95 w 243"/>
                    <a:gd name="T93" fmla="*/ 284 h 620"/>
                    <a:gd name="T94" fmla="*/ 92 w 243"/>
                    <a:gd name="T95" fmla="*/ 269 h 620"/>
                    <a:gd name="T96" fmla="*/ 88 w 243"/>
                    <a:gd name="T97" fmla="*/ 255 h 620"/>
                    <a:gd name="T98" fmla="*/ 84 w 243"/>
                    <a:gd name="T99" fmla="*/ 241 h 620"/>
                    <a:gd name="T100" fmla="*/ 77 w 243"/>
                    <a:gd name="T101" fmla="*/ 216 h 620"/>
                    <a:gd name="T102" fmla="*/ 73 w 243"/>
                    <a:gd name="T103" fmla="*/ 195 h 620"/>
                    <a:gd name="T104" fmla="*/ 69 w 243"/>
                    <a:gd name="T105" fmla="*/ 178 h 620"/>
                    <a:gd name="T106" fmla="*/ 65 w 243"/>
                    <a:gd name="T107" fmla="*/ 162 h 620"/>
                    <a:gd name="T108" fmla="*/ 63 w 243"/>
                    <a:gd name="T109" fmla="*/ 149 h 620"/>
                    <a:gd name="T110" fmla="*/ 0 w 243"/>
                    <a:gd name="T111" fmla="*/ 288 h 6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43" h="620">
                      <a:moveTo>
                        <a:pt x="10" y="74"/>
                      </a:moveTo>
                      <a:lnTo>
                        <a:pt x="43" y="10"/>
                      </a:lnTo>
                      <a:lnTo>
                        <a:pt x="45" y="7"/>
                      </a:lnTo>
                      <a:lnTo>
                        <a:pt x="52" y="4"/>
                      </a:lnTo>
                      <a:lnTo>
                        <a:pt x="58" y="3"/>
                      </a:lnTo>
                      <a:lnTo>
                        <a:pt x="65" y="1"/>
                      </a:lnTo>
                      <a:lnTo>
                        <a:pt x="73" y="0"/>
                      </a:lnTo>
                      <a:lnTo>
                        <a:pt x="81" y="0"/>
                      </a:lnTo>
                      <a:lnTo>
                        <a:pt x="89" y="0"/>
                      </a:lnTo>
                      <a:lnTo>
                        <a:pt x="98" y="0"/>
                      </a:lnTo>
                      <a:lnTo>
                        <a:pt x="106" y="0"/>
                      </a:lnTo>
                      <a:lnTo>
                        <a:pt x="114" y="0"/>
                      </a:lnTo>
                      <a:lnTo>
                        <a:pt x="124" y="0"/>
                      </a:lnTo>
                      <a:lnTo>
                        <a:pt x="132" y="1"/>
                      </a:lnTo>
                      <a:lnTo>
                        <a:pt x="140" y="1"/>
                      </a:lnTo>
                      <a:lnTo>
                        <a:pt x="148" y="3"/>
                      </a:lnTo>
                      <a:lnTo>
                        <a:pt x="155" y="4"/>
                      </a:lnTo>
                      <a:lnTo>
                        <a:pt x="162" y="5"/>
                      </a:lnTo>
                      <a:lnTo>
                        <a:pt x="179" y="296"/>
                      </a:lnTo>
                      <a:lnTo>
                        <a:pt x="179" y="302"/>
                      </a:lnTo>
                      <a:lnTo>
                        <a:pt x="181" y="307"/>
                      </a:lnTo>
                      <a:lnTo>
                        <a:pt x="183" y="311"/>
                      </a:lnTo>
                      <a:lnTo>
                        <a:pt x="184" y="317"/>
                      </a:lnTo>
                      <a:lnTo>
                        <a:pt x="186" y="321"/>
                      </a:lnTo>
                      <a:lnTo>
                        <a:pt x="187" y="328"/>
                      </a:lnTo>
                      <a:lnTo>
                        <a:pt x="188" y="333"/>
                      </a:lnTo>
                      <a:lnTo>
                        <a:pt x="191" y="339"/>
                      </a:lnTo>
                      <a:lnTo>
                        <a:pt x="191" y="344"/>
                      </a:lnTo>
                      <a:lnTo>
                        <a:pt x="194" y="350"/>
                      </a:lnTo>
                      <a:lnTo>
                        <a:pt x="195" y="355"/>
                      </a:lnTo>
                      <a:lnTo>
                        <a:pt x="197" y="361"/>
                      </a:lnTo>
                      <a:lnTo>
                        <a:pt x="198" y="368"/>
                      </a:lnTo>
                      <a:lnTo>
                        <a:pt x="199" y="373"/>
                      </a:lnTo>
                      <a:lnTo>
                        <a:pt x="201" y="380"/>
                      </a:lnTo>
                      <a:lnTo>
                        <a:pt x="203" y="386"/>
                      </a:lnTo>
                      <a:lnTo>
                        <a:pt x="205" y="393"/>
                      </a:lnTo>
                      <a:lnTo>
                        <a:pt x="206" y="398"/>
                      </a:lnTo>
                      <a:lnTo>
                        <a:pt x="206" y="404"/>
                      </a:lnTo>
                      <a:lnTo>
                        <a:pt x="208" y="410"/>
                      </a:lnTo>
                      <a:lnTo>
                        <a:pt x="209" y="416"/>
                      </a:lnTo>
                      <a:lnTo>
                        <a:pt x="210" y="423"/>
                      </a:lnTo>
                      <a:lnTo>
                        <a:pt x="213" y="428"/>
                      </a:lnTo>
                      <a:lnTo>
                        <a:pt x="214" y="435"/>
                      </a:lnTo>
                      <a:lnTo>
                        <a:pt x="214" y="441"/>
                      </a:lnTo>
                      <a:lnTo>
                        <a:pt x="216" y="446"/>
                      </a:lnTo>
                      <a:lnTo>
                        <a:pt x="217" y="453"/>
                      </a:lnTo>
                      <a:lnTo>
                        <a:pt x="219" y="459"/>
                      </a:lnTo>
                      <a:lnTo>
                        <a:pt x="220" y="466"/>
                      </a:lnTo>
                      <a:lnTo>
                        <a:pt x="221" y="471"/>
                      </a:lnTo>
                      <a:lnTo>
                        <a:pt x="223" y="478"/>
                      </a:lnTo>
                      <a:lnTo>
                        <a:pt x="224" y="485"/>
                      </a:lnTo>
                      <a:lnTo>
                        <a:pt x="224" y="489"/>
                      </a:lnTo>
                      <a:lnTo>
                        <a:pt x="225" y="494"/>
                      </a:lnTo>
                      <a:lnTo>
                        <a:pt x="225" y="501"/>
                      </a:lnTo>
                      <a:lnTo>
                        <a:pt x="227" y="507"/>
                      </a:lnTo>
                      <a:lnTo>
                        <a:pt x="228" y="511"/>
                      </a:lnTo>
                      <a:lnTo>
                        <a:pt x="230" y="518"/>
                      </a:lnTo>
                      <a:lnTo>
                        <a:pt x="230" y="523"/>
                      </a:lnTo>
                      <a:lnTo>
                        <a:pt x="231" y="529"/>
                      </a:lnTo>
                      <a:lnTo>
                        <a:pt x="231" y="534"/>
                      </a:lnTo>
                      <a:lnTo>
                        <a:pt x="232" y="539"/>
                      </a:lnTo>
                      <a:lnTo>
                        <a:pt x="234" y="544"/>
                      </a:lnTo>
                      <a:lnTo>
                        <a:pt x="234" y="550"/>
                      </a:lnTo>
                      <a:lnTo>
                        <a:pt x="234" y="554"/>
                      </a:lnTo>
                      <a:lnTo>
                        <a:pt x="235" y="558"/>
                      </a:lnTo>
                      <a:lnTo>
                        <a:pt x="235" y="563"/>
                      </a:lnTo>
                      <a:lnTo>
                        <a:pt x="238" y="567"/>
                      </a:lnTo>
                      <a:lnTo>
                        <a:pt x="238" y="576"/>
                      </a:lnTo>
                      <a:lnTo>
                        <a:pt x="239" y="584"/>
                      </a:lnTo>
                      <a:lnTo>
                        <a:pt x="239" y="591"/>
                      </a:lnTo>
                      <a:lnTo>
                        <a:pt x="242" y="598"/>
                      </a:lnTo>
                      <a:lnTo>
                        <a:pt x="242" y="603"/>
                      </a:lnTo>
                      <a:lnTo>
                        <a:pt x="242" y="609"/>
                      </a:lnTo>
                      <a:lnTo>
                        <a:pt x="242" y="613"/>
                      </a:lnTo>
                      <a:lnTo>
                        <a:pt x="243" y="617"/>
                      </a:lnTo>
                      <a:lnTo>
                        <a:pt x="241" y="618"/>
                      </a:lnTo>
                      <a:lnTo>
                        <a:pt x="235" y="620"/>
                      </a:lnTo>
                      <a:lnTo>
                        <a:pt x="227" y="618"/>
                      </a:lnTo>
                      <a:lnTo>
                        <a:pt x="219" y="618"/>
                      </a:lnTo>
                      <a:lnTo>
                        <a:pt x="214" y="617"/>
                      </a:lnTo>
                      <a:lnTo>
                        <a:pt x="209" y="617"/>
                      </a:lnTo>
                      <a:lnTo>
                        <a:pt x="205" y="616"/>
                      </a:lnTo>
                      <a:lnTo>
                        <a:pt x="202" y="616"/>
                      </a:lnTo>
                      <a:lnTo>
                        <a:pt x="197" y="614"/>
                      </a:lnTo>
                      <a:lnTo>
                        <a:pt x="195" y="614"/>
                      </a:lnTo>
                      <a:lnTo>
                        <a:pt x="228" y="603"/>
                      </a:lnTo>
                      <a:lnTo>
                        <a:pt x="227" y="601"/>
                      </a:lnTo>
                      <a:lnTo>
                        <a:pt x="223" y="594"/>
                      </a:lnTo>
                      <a:lnTo>
                        <a:pt x="221" y="590"/>
                      </a:lnTo>
                      <a:lnTo>
                        <a:pt x="219" y="584"/>
                      </a:lnTo>
                      <a:lnTo>
                        <a:pt x="214" y="577"/>
                      </a:lnTo>
                      <a:lnTo>
                        <a:pt x="213" y="572"/>
                      </a:lnTo>
                      <a:lnTo>
                        <a:pt x="208" y="563"/>
                      </a:lnTo>
                      <a:lnTo>
                        <a:pt x="205" y="555"/>
                      </a:lnTo>
                      <a:lnTo>
                        <a:pt x="199" y="547"/>
                      </a:lnTo>
                      <a:lnTo>
                        <a:pt x="195" y="539"/>
                      </a:lnTo>
                      <a:lnTo>
                        <a:pt x="194" y="533"/>
                      </a:lnTo>
                      <a:lnTo>
                        <a:pt x="191" y="528"/>
                      </a:lnTo>
                      <a:lnTo>
                        <a:pt x="188" y="523"/>
                      </a:lnTo>
                      <a:lnTo>
                        <a:pt x="187" y="518"/>
                      </a:lnTo>
                      <a:lnTo>
                        <a:pt x="184" y="514"/>
                      </a:lnTo>
                      <a:lnTo>
                        <a:pt x="181" y="508"/>
                      </a:lnTo>
                      <a:lnTo>
                        <a:pt x="179" y="503"/>
                      </a:lnTo>
                      <a:lnTo>
                        <a:pt x="177" y="499"/>
                      </a:lnTo>
                      <a:lnTo>
                        <a:pt x="175" y="493"/>
                      </a:lnTo>
                      <a:lnTo>
                        <a:pt x="172" y="486"/>
                      </a:lnTo>
                      <a:lnTo>
                        <a:pt x="169" y="481"/>
                      </a:lnTo>
                      <a:lnTo>
                        <a:pt x="166" y="477"/>
                      </a:lnTo>
                      <a:lnTo>
                        <a:pt x="165" y="470"/>
                      </a:lnTo>
                      <a:lnTo>
                        <a:pt x="162" y="466"/>
                      </a:lnTo>
                      <a:lnTo>
                        <a:pt x="159" y="459"/>
                      </a:lnTo>
                      <a:lnTo>
                        <a:pt x="157" y="455"/>
                      </a:lnTo>
                      <a:lnTo>
                        <a:pt x="154" y="449"/>
                      </a:lnTo>
                      <a:lnTo>
                        <a:pt x="153" y="443"/>
                      </a:lnTo>
                      <a:lnTo>
                        <a:pt x="150" y="438"/>
                      </a:lnTo>
                      <a:lnTo>
                        <a:pt x="147" y="432"/>
                      </a:lnTo>
                      <a:lnTo>
                        <a:pt x="144" y="428"/>
                      </a:lnTo>
                      <a:lnTo>
                        <a:pt x="143" y="423"/>
                      </a:lnTo>
                      <a:lnTo>
                        <a:pt x="140" y="417"/>
                      </a:lnTo>
                      <a:lnTo>
                        <a:pt x="139" y="413"/>
                      </a:lnTo>
                      <a:lnTo>
                        <a:pt x="136" y="406"/>
                      </a:lnTo>
                      <a:lnTo>
                        <a:pt x="133" y="402"/>
                      </a:lnTo>
                      <a:lnTo>
                        <a:pt x="132" y="397"/>
                      </a:lnTo>
                      <a:lnTo>
                        <a:pt x="129" y="393"/>
                      </a:lnTo>
                      <a:lnTo>
                        <a:pt x="125" y="383"/>
                      </a:lnTo>
                      <a:lnTo>
                        <a:pt x="124" y="375"/>
                      </a:lnTo>
                      <a:lnTo>
                        <a:pt x="118" y="365"/>
                      </a:lnTo>
                      <a:lnTo>
                        <a:pt x="117" y="358"/>
                      </a:lnTo>
                      <a:lnTo>
                        <a:pt x="114" y="350"/>
                      </a:lnTo>
                      <a:lnTo>
                        <a:pt x="113" y="344"/>
                      </a:lnTo>
                      <a:lnTo>
                        <a:pt x="110" y="337"/>
                      </a:lnTo>
                      <a:lnTo>
                        <a:pt x="109" y="332"/>
                      </a:lnTo>
                      <a:lnTo>
                        <a:pt x="107" y="326"/>
                      </a:lnTo>
                      <a:lnTo>
                        <a:pt x="106" y="321"/>
                      </a:lnTo>
                      <a:lnTo>
                        <a:pt x="103" y="315"/>
                      </a:lnTo>
                      <a:lnTo>
                        <a:pt x="102" y="308"/>
                      </a:lnTo>
                      <a:lnTo>
                        <a:pt x="100" y="304"/>
                      </a:lnTo>
                      <a:lnTo>
                        <a:pt x="100" y="299"/>
                      </a:lnTo>
                      <a:lnTo>
                        <a:pt x="98" y="293"/>
                      </a:lnTo>
                      <a:lnTo>
                        <a:pt x="96" y="288"/>
                      </a:lnTo>
                      <a:lnTo>
                        <a:pt x="95" y="284"/>
                      </a:lnTo>
                      <a:lnTo>
                        <a:pt x="93" y="278"/>
                      </a:lnTo>
                      <a:lnTo>
                        <a:pt x="92" y="273"/>
                      </a:lnTo>
                      <a:lnTo>
                        <a:pt x="92" y="269"/>
                      </a:lnTo>
                      <a:lnTo>
                        <a:pt x="89" y="263"/>
                      </a:lnTo>
                      <a:lnTo>
                        <a:pt x="89" y="259"/>
                      </a:lnTo>
                      <a:lnTo>
                        <a:pt x="88" y="255"/>
                      </a:lnTo>
                      <a:lnTo>
                        <a:pt x="87" y="249"/>
                      </a:lnTo>
                      <a:lnTo>
                        <a:pt x="85" y="245"/>
                      </a:lnTo>
                      <a:lnTo>
                        <a:pt x="84" y="241"/>
                      </a:lnTo>
                      <a:lnTo>
                        <a:pt x="81" y="231"/>
                      </a:lnTo>
                      <a:lnTo>
                        <a:pt x="80" y="224"/>
                      </a:lnTo>
                      <a:lnTo>
                        <a:pt x="77" y="216"/>
                      </a:lnTo>
                      <a:lnTo>
                        <a:pt x="76" y="209"/>
                      </a:lnTo>
                      <a:lnTo>
                        <a:pt x="74" y="202"/>
                      </a:lnTo>
                      <a:lnTo>
                        <a:pt x="73" y="195"/>
                      </a:lnTo>
                      <a:lnTo>
                        <a:pt x="71" y="189"/>
                      </a:lnTo>
                      <a:lnTo>
                        <a:pt x="70" y="183"/>
                      </a:lnTo>
                      <a:lnTo>
                        <a:pt x="69" y="178"/>
                      </a:lnTo>
                      <a:lnTo>
                        <a:pt x="67" y="172"/>
                      </a:lnTo>
                      <a:lnTo>
                        <a:pt x="66" y="167"/>
                      </a:lnTo>
                      <a:lnTo>
                        <a:pt x="65" y="162"/>
                      </a:lnTo>
                      <a:lnTo>
                        <a:pt x="65" y="158"/>
                      </a:lnTo>
                      <a:lnTo>
                        <a:pt x="65" y="156"/>
                      </a:lnTo>
                      <a:lnTo>
                        <a:pt x="63" y="149"/>
                      </a:lnTo>
                      <a:lnTo>
                        <a:pt x="62" y="145"/>
                      </a:lnTo>
                      <a:lnTo>
                        <a:pt x="62" y="142"/>
                      </a:lnTo>
                      <a:lnTo>
                        <a:pt x="0" y="288"/>
                      </a:lnTo>
                      <a:lnTo>
                        <a:pt x="10" y="74"/>
                      </a:lnTo>
                      <a:lnTo>
                        <a:pt x="10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48" name="Freeform 115">
                  <a:extLst>
                    <a:ext uri="{FF2B5EF4-FFF2-40B4-BE49-F238E27FC236}">
                      <a16:creationId xmlns:a16="http://schemas.microsoft.com/office/drawing/2014/main" id="{8466ACEA-2D09-49E5-9879-D388C94460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2" y="2090"/>
                  <a:ext cx="37" cy="107"/>
                </a:xfrm>
                <a:custGeom>
                  <a:avLst/>
                  <a:gdLst>
                    <a:gd name="T0" fmla="*/ 0 w 37"/>
                    <a:gd name="T1" fmla="*/ 0 h 107"/>
                    <a:gd name="T2" fmla="*/ 4 w 37"/>
                    <a:gd name="T3" fmla="*/ 2 h 107"/>
                    <a:gd name="T4" fmla="*/ 10 w 37"/>
                    <a:gd name="T5" fmla="*/ 5 h 107"/>
                    <a:gd name="T6" fmla="*/ 15 w 37"/>
                    <a:gd name="T7" fmla="*/ 9 h 107"/>
                    <a:gd name="T8" fmla="*/ 22 w 37"/>
                    <a:gd name="T9" fmla="*/ 13 h 107"/>
                    <a:gd name="T10" fmla="*/ 28 w 37"/>
                    <a:gd name="T11" fmla="*/ 18 h 107"/>
                    <a:gd name="T12" fmla="*/ 32 w 37"/>
                    <a:gd name="T13" fmla="*/ 22 h 107"/>
                    <a:gd name="T14" fmla="*/ 36 w 37"/>
                    <a:gd name="T15" fmla="*/ 23 h 107"/>
                    <a:gd name="T16" fmla="*/ 37 w 37"/>
                    <a:gd name="T17" fmla="*/ 27 h 107"/>
                    <a:gd name="T18" fmla="*/ 35 w 37"/>
                    <a:gd name="T19" fmla="*/ 34 h 107"/>
                    <a:gd name="T20" fmla="*/ 32 w 37"/>
                    <a:gd name="T21" fmla="*/ 41 h 107"/>
                    <a:gd name="T22" fmla="*/ 28 w 37"/>
                    <a:gd name="T23" fmla="*/ 48 h 107"/>
                    <a:gd name="T24" fmla="*/ 25 w 37"/>
                    <a:gd name="T25" fmla="*/ 56 h 107"/>
                    <a:gd name="T26" fmla="*/ 22 w 37"/>
                    <a:gd name="T27" fmla="*/ 59 h 107"/>
                    <a:gd name="T28" fmla="*/ 21 w 37"/>
                    <a:gd name="T29" fmla="*/ 64 h 107"/>
                    <a:gd name="T30" fmla="*/ 18 w 37"/>
                    <a:gd name="T31" fmla="*/ 70 h 107"/>
                    <a:gd name="T32" fmla="*/ 17 w 37"/>
                    <a:gd name="T33" fmla="*/ 75 h 107"/>
                    <a:gd name="T34" fmla="*/ 14 w 37"/>
                    <a:gd name="T35" fmla="*/ 81 h 107"/>
                    <a:gd name="T36" fmla="*/ 13 w 37"/>
                    <a:gd name="T37" fmla="*/ 88 h 107"/>
                    <a:gd name="T38" fmla="*/ 11 w 37"/>
                    <a:gd name="T39" fmla="*/ 92 h 107"/>
                    <a:gd name="T40" fmla="*/ 11 w 37"/>
                    <a:gd name="T41" fmla="*/ 96 h 107"/>
                    <a:gd name="T42" fmla="*/ 9 w 37"/>
                    <a:gd name="T43" fmla="*/ 102 h 107"/>
                    <a:gd name="T44" fmla="*/ 9 w 37"/>
                    <a:gd name="T45" fmla="*/ 107 h 107"/>
                    <a:gd name="T46" fmla="*/ 4 w 37"/>
                    <a:gd name="T47" fmla="*/ 107 h 107"/>
                    <a:gd name="T48" fmla="*/ 0 w 37"/>
                    <a:gd name="T49" fmla="*/ 107 h 107"/>
                    <a:gd name="T50" fmla="*/ 0 w 37"/>
                    <a:gd name="T51" fmla="*/ 102 h 107"/>
                    <a:gd name="T52" fmla="*/ 3 w 37"/>
                    <a:gd name="T53" fmla="*/ 97 h 107"/>
                    <a:gd name="T54" fmla="*/ 3 w 37"/>
                    <a:gd name="T55" fmla="*/ 93 h 107"/>
                    <a:gd name="T56" fmla="*/ 4 w 37"/>
                    <a:gd name="T57" fmla="*/ 91 h 107"/>
                    <a:gd name="T58" fmla="*/ 7 w 37"/>
                    <a:gd name="T59" fmla="*/ 82 h 107"/>
                    <a:gd name="T60" fmla="*/ 11 w 37"/>
                    <a:gd name="T61" fmla="*/ 77 h 107"/>
                    <a:gd name="T62" fmla="*/ 11 w 37"/>
                    <a:gd name="T63" fmla="*/ 71 h 107"/>
                    <a:gd name="T64" fmla="*/ 13 w 37"/>
                    <a:gd name="T65" fmla="*/ 66 h 107"/>
                    <a:gd name="T66" fmla="*/ 15 w 37"/>
                    <a:gd name="T67" fmla="*/ 62 h 107"/>
                    <a:gd name="T68" fmla="*/ 17 w 37"/>
                    <a:gd name="T69" fmla="*/ 59 h 107"/>
                    <a:gd name="T70" fmla="*/ 18 w 37"/>
                    <a:gd name="T71" fmla="*/ 52 h 107"/>
                    <a:gd name="T72" fmla="*/ 20 w 37"/>
                    <a:gd name="T73" fmla="*/ 46 h 107"/>
                    <a:gd name="T74" fmla="*/ 21 w 37"/>
                    <a:gd name="T75" fmla="*/ 42 h 107"/>
                    <a:gd name="T76" fmla="*/ 24 w 37"/>
                    <a:gd name="T77" fmla="*/ 38 h 107"/>
                    <a:gd name="T78" fmla="*/ 18 w 37"/>
                    <a:gd name="T79" fmla="*/ 35 h 107"/>
                    <a:gd name="T80" fmla="*/ 15 w 37"/>
                    <a:gd name="T81" fmla="*/ 34 h 107"/>
                    <a:gd name="T82" fmla="*/ 11 w 37"/>
                    <a:gd name="T83" fmla="*/ 31 h 107"/>
                    <a:gd name="T84" fmla="*/ 9 w 37"/>
                    <a:gd name="T85" fmla="*/ 30 h 107"/>
                    <a:gd name="T86" fmla="*/ 4 w 37"/>
                    <a:gd name="T87" fmla="*/ 24 h 107"/>
                    <a:gd name="T88" fmla="*/ 3 w 37"/>
                    <a:gd name="T89" fmla="*/ 20 h 107"/>
                    <a:gd name="T90" fmla="*/ 2 w 37"/>
                    <a:gd name="T91" fmla="*/ 15 h 107"/>
                    <a:gd name="T92" fmla="*/ 2 w 37"/>
                    <a:gd name="T93" fmla="*/ 11 h 107"/>
                    <a:gd name="T94" fmla="*/ 0 w 37"/>
                    <a:gd name="T95" fmla="*/ 8 h 107"/>
                    <a:gd name="T96" fmla="*/ 0 w 37"/>
                    <a:gd name="T97" fmla="*/ 7 h 107"/>
                    <a:gd name="T98" fmla="*/ 0 w 37"/>
                    <a:gd name="T99" fmla="*/ 0 h 107"/>
                    <a:gd name="T100" fmla="*/ 0 w 37"/>
                    <a:gd name="T10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7" h="107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10" y="5"/>
                      </a:lnTo>
                      <a:lnTo>
                        <a:pt x="15" y="9"/>
                      </a:lnTo>
                      <a:lnTo>
                        <a:pt x="22" y="13"/>
                      </a:lnTo>
                      <a:lnTo>
                        <a:pt x="28" y="18"/>
                      </a:lnTo>
                      <a:lnTo>
                        <a:pt x="32" y="22"/>
                      </a:lnTo>
                      <a:lnTo>
                        <a:pt x="36" y="23"/>
                      </a:lnTo>
                      <a:lnTo>
                        <a:pt x="37" y="27"/>
                      </a:lnTo>
                      <a:lnTo>
                        <a:pt x="35" y="34"/>
                      </a:lnTo>
                      <a:lnTo>
                        <a:pt x="32" y="41"/>
                      </a:lnTo>
                      <a:lnTo>
                        <a:pt x="28" y="48"/>
                      </a:lnTo>
                      <a:lnTo>
                        <a:pt x="25" y="56"/>
                      </a:lnTo>
                      <a:lnTo>
                        <a:pt x="22" y="59"/>
                      </a:lnTo>
                      <a:lnTo>
                        <a:pt x="21" y="64"/>
                      </a:lnTo>
                      <a:lnTo>
                        <a:pt x="18" y="70"/>
                      </a:lnTo>
                      <a:lnTo>
                        <a:pt x="17" y="75"/>
                      </a:lnTo>
                      <a:lnTo>
                        <a:pt x="14" y="81"/>
                      </a:lnTo>
                      <a:lnTo>
                        <a:pt x="13" y="88"/>
                      </a:lnTo>
                      <a:lnTo>
                        <a:pt x="11" y="92"/>
                      </a:lnTo>
                      <a:lnTo>
                        <a:pt x="11" y="96"/>
                      </a:lnTo>
                      <a:lnTo>
                        <a:pt x="9" y="102"/>
                      </a:lnTo>
                      <a:lnTo>
                        <a:pt x="9" y="107"/>
                      </a:lnTo>
                      <a:lnTo>
                        <a:pt x="4" y="107"/>
                      </a:lnTo>
                      <a:lnTo>
                        <a:pt x="0" y="107"/>
                      </a:lnTo>
                      <a:lnTo>
                        <a:pt x="0" y="102"/>
                      </a:lnTo>
                      <a:lnTo>
                        <a:pt x="3" y="97"/>
                      </a:lnTo>
                      <a:lnTo>
                        <a:pt x="3" y="93"/>
                      </a:lnTo>
                      <a:lnTo>
                        <a:pt x="4" y="91"/>
                      </a:lnTo>
                      <a:lnTo>
                        <a:pt x="7" y="82"/>
                      </a:lnTo>
                      <a:lnTo>
                        <a:pt x="11" y="77"/>
                      </a:lnTo>
                      <a:lnTo>
                        <a:pt x="11" y="71"/>
                      </a:lnTo>
                      <a:lnTo>
                        <a:pt x="13" y="66"/>
                      </a:lnTo>
                      <a:lnTo>
                        <a:pt x="15" y="62"/>
                      </a:lnTo>
                      <a:lnTo>
                        <a:pt x="17" y="59"/>
                      </a:lnTo>
                      <a:lnTo>
                        <a:pt x="18" y="52"/>
                      </a:lnTo>
                      <a:lnTo>
                        <a:pt x="20" y="46"/>
                      </a:lnTo>
                      <a:lnTo>
                        <a:pt x="21" y="42"/>
                      </a:lnTo>
                      <a:lnTo>
                        <a:pt x="24" y="38"/>
                      </a:lnTo>
                      <a:lnTo>
                        <a:pt x="18" y="35"/>
                      </a:lnTo>
                      <a:lnTo>
                        <a:pt x="15" y="34"/>
                      </a:lnTo>
                      <a:lnTo>
                        <a:pt x="11" y="31"/>
                      </a:lnTo>
                      <a:lnTo>
                        <a:pt x="9" y="30"/>
                      </a:lnTo>
                      <a:lnTo>
                        <a:pt x="4" y="24"/>
                      </a:lnTo>
                      <a:lnTo>
                        <a:pt x="3" y="20"/>
                      </a:lnTo>
                      <a:lnTo>
                        <a:pt x="2" y="15"/>
                      </a:lnTo>
                      <a:lnTo>
                        <a:pt x="2" y="11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49" name="Freeform 116">
                  <a:extLst>
                    <a:ext uri="{FF2B5EF4-FFF2-40B4-BE49-F238E27FC236}">
                      <a16:creationId xmlns:a16="http://schemas.microsoft.com/office/drawing/2014/main" id="{63BC30A6-7040-4FA8-9C57-C5160AC3DD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9" y="2095"/>
                  <a:ext cx="29" cy="98"/>
                </a:xfrm>
                <a:custGeom>
                  <a:avLst/>
                  <a:gdLst>
                    <a:gd name="T0" fmla="*/ 7 w 29"/>
                    <a:gd name="T1" fmla="*/ 43 h 98"/>
                    <a:gd name="T2" fmla="*/ 8 w 29"/>
                    <a:gd name="T3" fmla="*/ 39 h 98"/>
                    <a:gd name="T4" fmla="*/ 11 w 29"/>
                    <a:gd name="T5" fmla="*/ 35 h 98"/>
                    <a:gd name="T6" fmla="*/ 14 w 29"/>
                    <a:gd name="T7" fmla="*/ 29 h 98"/>
                    <a:gd name="T8" fmla="*/ 18 w 29"/>
                    <a:gd name="T9" fmla="*/ 25 h 98"/>
                    <a:gd name="T10" fmla="*/ 21 w 29"/>
                    <a:gd name="T11" fmla="*/ 18 h 98"/>
                    <a:gd name="T12" fmla="*/ 23 w 29"/>
                    <a:gd name="T13" fmla="*/ 13 h 98"/>
                    <a:gd name="T14" fmla="*/ 26 w 29"/>
                    <a:gd name="T15" fmla="*/ 7 h 98"/>
                    <a:gd name="T16" fmla="*/ 29 w 29"/>
                    <a:gd name="T17" fmla="*/ 3 h 98"/>
                    <a:gd name="T18" fmla="*/ 23 w 29"/>
                    <a:gd name="T19" fmla="*/ 0 h 98"/>
                    <a:gd name="T20" fmla="*/ 19 w 29"/>
                    <a:gd name="T21" fmla="*/ 3 h 98"/>
                    <a:gd name="T22" fmla="*/ 18 w 29"/>
                    <a:gd name="T23" fmla="*/ 8 h 98"/>
                    <a:gd name="T24" fmla="*/ 14 w 29"/>
                    <a:gd name="T25" fmla="*/ 14 h 98"/>
                    <a:gd name="T26" fmla="*/ 11 w 29"/>
                    <a:gd name="T27" fmla="*/ 21 h 98"/>
                    <a:gd name="T28" fmla="*/ 8 w 29"/>
                    <a:gd name="T29" fmla="*/ 28 h 98"/>
                    <a:gd name="T30" fmla="*/ 5 w 29"/>
                    <a:gd name="T31" fmla="*/ 35 h 98"/>
                    <a:gd name="T32" fmla="*/ 3 w 29"/>
                    <a:gd name="T33" fmla="*/ 39 h 98"/>
                    <a:gd name="T34" fmla="*/ 0 w 29"/>
                    <a:gd name="T35" fmla="*/ 46 h 98"/>
                    <a:gd name="T36" fmla="*/ 11 w 29"/>
                    <a:gd name="T37" fmla="*/ 57 h 98"/>
                    <a:gd name="T38" fmla="*/ 11 w 29"/>
                    <a:gd name="T39" fmla="*/ 58 h 98"/>
                    <a:gd name="T40" fmla="*/ 11 w 29"/>
                    <a:gd name="T41" fmla="*/ 64 h 98"/>
                    <a:gd name="T42" fmla="*/ 10 w 29"/>
                    <a:gd name="T43" fmla="*/ 69 h 98"/>
                    <a:gd name="T44" fmla="*/ 10 w 29"/>
                    <a:gd name="T45" fmla="*/ 75 h 98"/>
                    <a:gd name="T46" fmla="*/ 10 w 29"/>
                    <a:gd name="T47" fmla="*/ 80 h 98"/>
                    <a:gd name="T48" fmla="*/ 10 w 29"/>
                    <a:gd name="T49" fmla="*/ 87 h 98"/>
                    <a:gd name="T50" fmla="*/ 10 w 29"/>
                    <a:gd name="T51" fmla="*/ 91 h 98"/>
                    <a:gd name="T52" fmla="*/ 11 w 29"/>
                    <a:gd name="T53" fmla="*/ 97 h 98"/>
                    <a:gd name="T54" fmla="*/ 16 w 29"/>
                    <a:gd name="T55" fmla="*/ 98 h 98"/>
                    <a:gd name="T56" fmla="*/ 15 w 29"/>
                    <a:gd name="T57" fmla="*/ 57 h 98"/>
                    <a:gd name="T58" fmla="*/ 14 w 29"/>
                    <a:gd name="T59" fmla="*/ 51 h 98"/>
                    <a:gd name="T60" fmla="*/ 11 w 29"/>
                    <a:gd name="T61" fmla="*/ 47 h 98"/>
                    <a:gd name="T62" fmla="*/ 7 w 29"/>
                    <a:gd name="T63" fmla="*/ 44 h 98"/>
                    <a:gd name="T64" fmla="*/ 7 w 29"/>
                    <a:gd name="T65" fmla="*/ 43 h 98"/>
                    <a:gd name="T66" fmla="*/ 7 w 29"/>
                    <a:gd name="T67" fmla="*/ 4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9" h="98">
                      <a:moveTo>
                        <a:pt x="7" y="43"/>
                      </a:moveTo>
                      <a:lnTo>
                        <a:pt x="8" y="39"/>
                      </a:lnTo>
                      <a:lnTo>
                        <a:pt x="11" y="35"/>
                      </a:lnTo>
                      <a:lnTo>
                        <a:pt x="14" y="29"/>
                      </a:lnTo>
                      <a:lnTo>
                        <a:pt x="18" y="25"/>
                      </a:lnTo>
                      <a:lnTo>
                        <a:pt x="21" y="18"/>
                      </a:lnTo>
                      <a:lnTo>
                        <a:pt x="23" y="13"/>
                      </a:lnTo>
                      <a:lnTo>
                        <a:pt x="26" y="7"/>
                      </a:lnTo>
                      <a:lnTo>
                        <a:pt x="29" y="3"/>
                      </a:lnTo>
                      <a:lnTo>
                        <a:pt x="23" y="0"/>
                      </a:lnTo>
                      <a:lnTo>
                        <a:pt x="19" y="3"/>
                      </a:lnTo>
                      <a:lnTo>
                        <a:pt x="18" y="8"/>
                      </a:lnTo>
                      <a:lnTo>
                        <a:pt x="14" y="14"/>
                      </a:lnTo>
                      <a:lnTo>
                        <a:pt x="11" y="21"/>
                      </a:lnTo>
                      <a:lnTo>
                        <a:pt x="8" y="28"/>
                      </a:lnTo>
                      <a:lnTo>
                        <a:pt x="5" y="35"/>
                      </a:lnTo>
                      <a:lnTo>
                        <a:pt x="3" y="39"/>
                      </a:lnTo>
                      <a:lnTo>
                        <a:pt x="0" y="46"/>
                      </a:lnTo>
                      <a:lnTo>
                        <a:pt x="11" y="57"/>
                      </a:lnTo>
                      <a:lnTo>
                        <a:pt x="11" y="58"/>
                      </a:lnTo>
                      <a:lnTo>
                        <a:pt x="11" y="64"/>
                      </a:lnTo>
                      <a:lnTo>
                        <a:pt x="10" y="69"/>
                      </a:lnTo>
                      <a:lnTo>
                        <a:pt x="10" y="75"/>
                      </a:lnTo>
                      <a:lnTo>
                        <a:pt x="10" y="80"/>
                      </a:lnTo>
                      <a:lnTo>
                        <a:pt x="10" y="87"/>
                      </a:lnTo>
                      <a:lnTo>
                        <a:pt x="10" y="91"/>
                      </a:lnTo>
                      <a:lnTo>
                        <a:pt x="11" y="97"/>
                      </a:lnTo>
                      <a:lnTo>
                        <a:pt x="16" y="98"/>
                      </a:lnTo>
                      <a:lnTo>
                        <a:pt x="15" y="57"/>
                      </a:lnTo>
                      <a:lnTo>
                        <a:pt x="14" y="51"/>
                      </a:lnTo>
                      <a:lnTo>
                        <a:pt x="11" y="47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50" name="Freeform 117">
                  <a:extLst>
                    <a:ext uri="{FF2B5EF4-FFF2-40B4-BE49-F238E27FC236}">
                      <a16:creationId xmlns:a16="http://schemas.microsoft.com/office/drawing/2014/main" id="{96FF3F95-5814-4277-AFDD-372C441205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8" y="2243"/>
                  <a:ext cx="109" cy="214"/>
                </a:xfrm>
                <a:custGeom>
                  <a:avLst/>
                  <a:gdLst>
                    <a:gd name="T0" fmla="*/ 10 w 109"/>
                    <a:gd name="T1" fmla="*/ 0 h 214"/>
                    <a:gd name="T2" fmla="*/ 109 w 109"/>
                    <a:gd name="T3" fmla="*/ 214 h 214"/>
                    <a:gd name="T4" fmla="*/ 99 w 109"/>
                    <a:gd name="T5" fmla="*/ 214 h 214"/>
                    <a:gd name="T6" fmla="*/ 0 w 109"/>
                    <a:gd name="T7" fmla="*/ 8 h 214"/>
                    <a:gd name="T8" fmla="*/ 10 w 109"/>
                    <a:gd name="T9" fmla="*/ 0 h 214"/>
                    <a:gd name="T10" fmla="*/ 10 w 109"/>
                    <a:gd name="T11" fmla="*/ 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9" h="214">
                      <a:moveTo>
                        <a:pt x="10" y="0"/>
                      </a:moveTo>
                      <a:lnTo>
                        <a:pt x="109" y="214"/>
                      </a:lnTo>
                      <a:lnTo>
                        <a:pt x="99" y="214"/>
                      </a:lnTo>
                      <a:lnTo>
                        <a:pt x="0" y="8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51" name="Freeform 118">
                  <a:extLst>
                    <a:ext uri="{FF2B5EF4-FFF2-40B4-BE49-F238E27FC236}">
                      <a16:creationId xmlns:a16="http://schemas.microsoft.com/office/drawing/2014/main" id="{4400299A-ABF7-49D4-AF3D-2386BC5E3D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6" y="2460"/>
                  <a:ext cx="30" cy="9"/>
                </a:xfrm>
                <a:custGeom>
                  <a:avLst/>
                  <a:gdLst>
                    <a:gd name="T0" fmla="*/ 26 w 30"/>
                    <a:gd name="T1" fmla="*/ 0 h 9"/>
                    <a:gd name="T2" fmla="*/ 0 w 30"/>
                    <a:gd name="T3" fmla="*/ 4 h 9"/>
                    <a:gd name="T4" fmla="*/ 2 w 30"/>
                    <a:gd name="T5" fmla="*/ 9 h 9"/>
                    <a:gd name="T6" fmla="*/ 30 w 30"/>
                    <a:gd name="T7" fmla="*/ 7 h 9"/>
                    <a:gd name="T8" fmla="*/ 26 w 30"/>
                    <a:gd name="T9" fmla="*/ 0 h 9"/>
                    <a:gd name="T10" fmla="*/ 26 w 30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" h="9">
                      <a:moveTo>
                        <a:pt x="26" y="0"/>
                      </a:moveTo>
                      <a:lnTo>
                        <a:pt x="0" y="4"/>
                      </a:lnTo>
                      <a:lnTo>
                        <a:pt x="2" y="9"/>
                      </a:lnTo>
                      <a:lnTo>
                        <a:pt x="30" y="7"/>
                      </a:lnTo>
                      <a:lnTo>
                        <a:pt x="26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52" name="Freeform 119">
                  <a:extLst>
                    <a:ext uri="{FF2B5EF4-FFF2-40B4-BE49-F238E27FC236}">
                      <a16:creationId xmlns:a16="http://schemas.microsoft.com/office/drawing/2014/main" id="{76D0A35F-D5AD-48CC-9DA4-CC3242ABFF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8" y="2298"/>
                  <a:ext cx="76" cy="186"/>
                </a:xfrm>
                <a:custGeom>
                  <a:avLst/>
                  <a:gdLst>
                    <a:gd name="T0" fmla="*/ 7 w 76"/>
                    <a:gd name="T1" fmla="*/ 0 h 186"/>
                    <a:gd name="T2" fmla="*/ 76 w 76"/>
                    <a:gd name="T3" fmla="*/ 169 h 186"/>
                    <a:gd name="T4" fmla="*/ 75 w 76"/>
                    <a:gd name="T5" fmla="*/ 186 h 186"/>
                    <a:gd name="T6" fmla="*/ 0 w 76"/>
                    <a:gd name="T7" fmla="*/ 8 h 186"/>
                    <a:gd name="T8" fmla="*/ 7 w 76"/>
                    <a:gd name="T9" fmla="*/ 0 h 186"/>
                    <a:gd name="T10" fmla="*/ 7 w 76"/>
                    <a:gd name="T11" fmla="*/ 0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6" h="186">
                      <a:moveTo>
                        <a:pt x="7" y="0"/>
                      </a:moveTo>
                      <a:lnTo>
                        <a:pt x="76" y="169"/>
                      </a:lnTo>
                      <a:lnTo>
                        <a:pt x="75" y="186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53" name="Freeform 120">
                  <a:extLst>
                    <a:ext uri="{FF2B5EF4-FFF2-40B4-BE49-F238E27FC236}">
                      <a16:creationId xmlns:a16="http://schemas.microsoft.com/office/drawing/2014/main" id="{513126CA-A7E2-43E7-99B5-6C3CF30EC2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9" y="3065"/>
                  <a:ext cx="717" cy="21"/>
                </a:xfrm>
                <a:custGeom>
                  <a:avLst/>
                  <a:gdLst>
                    <a:gd name="T0" fmla="*/ 14 w 717"/>
                    <a:gd name="T1" fmla="*/ 0 h 21"/>
                    <a:gd name="T2" fmla="*/ 6 w 717"/>
                    <a:gd name="T3" fmla="*/ 14 h 21"/>
                    <a:gd name="T4" fmla="*/ 15 w 717"/>
                    <a:gd name="T5" fmla="*/ 12 h 21"/>
                    <a:gd name="T6" fmla="*/ 26 w 717"/>
                    <a:gd name="T7" fmla="*/ 12 h 21"/>
                    <a:gd name="T8" fmla="*/ 36 w 717"/>
                    <a:gd name="T9" fmla="*/ 12 h 21"/>
                    <a:gd name="T10" fmla="*/ 47 w 717"/>
                    <a:gd name="T11" fmla="*/ 12 h 21"/>
                    <a:gd name="T12" fmla="*/ 59 w 717"/>
                    <a:gd name="T13" fmla="*/ 12 h 21"/>
                    <a:gd name="T14" fmla="*/ 73 w 717"/>
                    <a:gd name="T15" fmla="*/ 12 h 21"/>
                    <a:gd name="T16" fmla="*/ 87 w 717"/>
                    <a:gd name="T17" fmla="*/ 12 h 21"/>
                    <a:gd name="T18" fmla="*/ 102 w 717"/>
                    <a:gd name="T19" fmla="*/ 12 h 21"/>
                    <a:gd name="T20" fmla="*/ 117 w 717"/>
                    <a:gd name="T21" fmla="*/ 12 h 21"/>
                    <a:gd name="T22" fmla="*/ 134 w 717"/>
                    <a:gd name="T23" fmla="*/ 12 h 21"/>
                    <a:gd name="T24" fmla="*/ 149 w 717"/>
                    <a:gd name="T25" fmla="*/ 12 h 21"/>
                    <a:gd name="T26" fmla="*/ 167 w 717"/>
                    <a:gd name="T27" fmla="*/ 12 h 21"/>
                    <a:gd name="T28" fmla="*/ 184 w 717"/>
                    <a:gd name="T29" fmla="*/ 14 h 21"/>
                    <a:gd name="T30" fmla="*/ 201 w 717"/>
                    <a:gd name="T31" fmla="*/ 14 h 21"/>
                    <a:gd name="T32" fmla="*/ 219 w 717"/>
                    <a:gd name="T33" fmla="*/ 14 h 21"/>
                    <a:gd name="T34" fmla="*/ 235 w 717"/>
                    <a:gd name="T35" fmla="*/ 14 h 21"/>
                    <a:gd name="T36" fmla="*/ 253 w 717"/>
                    <a:gd name="T37" fmla="*/ 14 h 21"/>
                    <a:gd name="T38" fmla="*/ 270 w 717"/>
                    <a:gd name="T39" fmla="*/ 14 h 21"/>
                    <a:gd name="T40" fmla="*/ 286 w 717"/>
                    <a:gd name="T41" fmla="*/ 15 h 21"/>
                    <a:gd name="T42" fmla="*/ 303 w 717"/>
                    <a:gd name="T43" fmla="*/ 15 h 21"/>
                    <a:gd name="T44" fmla="*/ 318 w 717"/>
                    <a:gd name="T45" fmla="*/ 15 h 21"/>
                    <a:gd name="T46" fmla="*/ 333 w 717"/>
                    <a:gd name="T47" fmla="*/ 15 h 21"/>
                    <a:gd name="T48" fmla="*/ 348 w 717"/>
                    <a:gd name="T49" fmla="*/ 17 h 21"/>
                    <a:gd name="T50" fmla="*/ 362 w 717"/>
                    <a:gd name="T51" fmla="*/ 17 h 21"/>
                    <a:gd name="T52" fmla="*/ 374 w 717"/>
                    <a:gd name="T53" fmla="*/ 17 h 21"/>
                    <a:gd name="T54" fmla="*/ 387 w 717"/>
                    <a:gd name="T55" fmla="*/ 17 h 21"/>
                    <a:gd name="T56" fmla="*/ 396 w 717"/>
                    <a:gd name="T57" fmla="*/ 17 h 21"/>
                    <a:gd name="T58" fmla="*/ 406 w 717"/>
                    <a:gd name="T59" fmla="*/ 17 h 21"/>
                    <a:gd name="T60" fmla="*/ 418 w 717"/>
                    <a:gd name="T61" fmla="*/ 17 h 21"/>
                    <a:gd name="T62" fmla="*/ 713 w 717"/>
                    <a:gd name="T63" fmla="*/ 21 h 21"/>
                    <a:gd name="T64" fmla="*/ 717 w 717"/>
                    <a:gd name="T65" fmla="*/ 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17" h="21">
                      <a:moveTo>
                        <a:pt x="717" y="8"/>
                      </a:moveTo>
                      <a:lnTo>
                        <a:pt x="14" y="0"/>
                      </a:lnTo>
                      <a:lnTo>
                        <a:pt x="0" y="17"/>
                      </a:lnTo>
                      <a:lnTo>
                        <a:pt x="6" y="14"/>
                      </a:lnTo>
                      <a:lnTo>
                        <a:pt x="13" y="14"/>
                      </a:lnTo>
                      <a:lnTo>
                        <a:pt x="15" y="12"/>
                      </a:lnTo>
                      <a:lnTo>
                        <a:pt x="21" y="12"/>
                      </a:lnTo>
                      <a:lnTo>
                        <a:pt x="26" y="12"/>
                      </a:lnTo>
                      <a:lnTo>
                        <a:pt x="30" y="12"/>
                      </a:lnTo>
                      <a:lnTo>
                        <a:pt x="36" y="12"/>
                      </a:lnTo>
                      <a:lnTo>
                        <a:pt x="41" y="12"/>
                      </a:lnTo>
                      <a:lnTo>
                        <a:pt x="47" y="12"/>
                      </a:lnTo>
                      <a:lnTo>
                        <a:pt x="54" y="12"/>
                      </a:lnTo>
                      <a:lnTo>
                        <a:pt x="59" y="12"/>
                      </a:lnTo>
                      <a:lnTo>
                        <a:pt x="66" y="12"/>
                      </a:lnTo>
                      <a:lnTo>
                        <a:pt x="73" y="12"/>
                      </a:lnTo>
                      <a:lnTo>
                        <a:pt x="80" y="12"/>
                      </a:lnTo>
                      <a:lnTo>
                        <a:pt x="87" y="12"/>
                      </a:lnTo>
                      <a:lnTo>
                        <a:pt x="95" y="12"/>
                      </a:lnTo>
                      <a:lnTo>
                        <a:pt x="102" y="12"/>
                      </a:lnTo>
                      <a:lnTo>
                        <a:pt x="110" y="12"/>
                      </a:lnTo>
                      <a:lnTo>
                        <a:pt x="117" y="12"/>
                      </a:lnTo>
                      <a:lnTo>
                        <a:pt x="125" y="12"/>
                      </a:lnTo>
                      <a:lnTo>
                        <a:pt x="134" y="12"/>
                      </a:lnTo>
                      <a:lnTo>
                        <a:pt x="142" y="12"/>
                      </a:lnTo>
                      <a:lnTo>
                        <a:pt x="149" y="12"/>
                      </a:lnTo>
                      <a:lnTo>
                        <a:pt x="158" y="12"/>
                      </a:lnTo>
                      <a:lnTo>
                        <a:pt x="167" y="12"/>
                      </a:lnTo>
                      <a:lnTo>
                        <a:pt x="176" y="14"/>
                      </a:lnTo>
                      <a:lnTo>
                        <a:pt x="184" y="14"/>
                      </a:lnTo>
                      <a:lnTo>
                        <a:pt x="193" y="14"/>
                      </a:lnTo>
                      <a:lnTo>
                        <a:pt x="201" y="14"/>
                      </a:lnTo>
                      <a:lnTo>
                        <a:pt x="211" y="14"/>
                      </a:lnTo>
                      <a:lnTo>
                        <a:pt x="219" y="14"/>
                      </a:lnTo>
                      <a:lnTo>
                        <a:pt x="227" y="14"/>
                      </a:lnTo>
                      <a:lnTo>
                        <a:pt x="235" y="14"/>
                      </a:lnTo>
                      <a:lnTo>
                        <a:pt x="245" y="14"/>
                      </a:lnTo>
                      <a:lnTo>
                        <a:pt x="253" y="14"/>
                      </a:lnTo>
                      <a:lnTo>
                        <a:pt x="262" y="14"/>
                      </a:lnTo>
                      <a:lnTo>
                        <a:pt x="270" y="14"/>
                      </a:lnTo>
                      <a:lnTo>
                        <a:pt x="278" y="15"/>
                      </a:lnTo>
                      <a:lnTo>
                        <a:pt x="286" y="15"/>
                      </a:lnTo>
                      <a:lnTo>
                        <a:pt x="295" y="15"/>
                      </a:lnTo>
                      <a:lnTo>
                        <a:pt x="303" y="15"/>
                      </a:lnTo>
                      <a:lnTo>
                        <a:pt x="311" y="15"/>
                      </a:lnTo>
                      <a:lnTo>
                        <a:pt x="318" y="15"/>
                      </a:lnTo>
                      <a:lnTo>
                        <a:pt x="326" y="15"/>
                      </a:lnTo>
                      <a:lnTo>
                        <a:pt x="333" y="15"/>
                      </a:lnTo>
                      <a:lnTo>
                        <a:pt x="341" y="17"/>
                      </a:lnTo>
                      <a:lnTo>
                        <a:pt x="348" y="17"/>
                      </a:lnTo>
                      <a:lnTo>
                        <a:pt x="355" y="17"/>
                      </a:lnTo>
                      <a:lnTo>
                        <a:pt x="362" y="17"/>
                      </a:lnTo>
                      <a:lnTo>
                        <a:pt x="367" y="17"/>
                      </a:lnTo>
                      <a:lnTo>
                        <a:pt x="374" y="17"/>
                      </a:lnTo>
                      <a:lnTo>
                        <a:pt x="380" y="17"/>
                      </a:lnTo>
                      <a:lnTo>
                        <a:pt x="387" y="17"/>
                      </a:lnTo>
                      <a:lnTo>
                        <a:pt x="392" y="17"/>
                      </a:lnTo>
                      <a:lnTo>
                        <a:pt x="396" y="17"/>
                      </a:lnTo>
                      <a:lnTo>
                        <a:pt x="402" y="17"/>
                      </a:lnTo>
                      <a:lnTo>
                        <a:pt x="406" y="17"/>
                      </a:lnTo>
                      <a:lnTo>
                        <a:pt x="411" y="17"/>
                      </a:lnTo>
                      <a:lnTo>
                        <a:pt x="418" y="17"/>
                      </a:lnTo>
                      <a:lnTo>
                        <a:pt x="427" y="17"/>
                      </a:lnTo>
                      <a:lnTo>
                        <a:pt x="713" y="21"/>
                      </a:lnTo>
                      <a:lnTo>
                        <a:pt x="717" y="8"/>
                      </a:lnTo>
                      <a:lnTo>
                        <a:pt x="71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54" name="Freeform 121">
                  <a:extLst>
                    <a:ext uri="{FF2B5EF4-FFF2-40B4-BE49-F238E27FC236}">
                      <a16:creationId xmlns:a16="http://schemas.microsoft.com/office/drawing/2014/main" id="{1902FDF2-ADFD-4122-93CB-CF9410E147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3" y="2650"/>
                  <a:ext cx="310" cy="116"/>
                </a:xfrm>
                <a:custGeom>
                  <a:avLst/>
                  <a:gdLst>
                    <a:gd name="T0" fmla="*/ 304 w 310"/>
                    <a:gd name="T1" fmla="*/ 13 h 116"/>
                    <a:gd name="T2" fmla="*/ 293 w 310"/>
                    <a:gd name="T3" fmla="*/ 11 h 116"/>
                    <a:gd name="T4" fmla="*/ 284 w 310"/>
                    <a:gd name="T5" fmla="*/ 11 h 116"/>
                    <a:gd name="T6" fmla="*/ 274 w 310"/>
                    <a:gd name="T7" fmla="*/ 11 h 116"/>
                    <a:gd name="T8" fmla="*/ 265 w 310"/>
                    <a:gd name="T9" fmla="*/ 11 h 116"/>
                    <a:gd name="T10" fmla="*/ 255 w 310"/>
                    <a:gd name="T11" fmla="*/ 11 h 116"/>
                    <a:gd name="T12" fmla="*/ 244 w 310"/>
                    <a:gd name="T13" fmla="*/ 11 h 116"/>
                    <a:gd name="T14" fmla="*/ 234 w 310"/>
                    <a:gd name="T15" fmla="*/ 13 h 116"/>
                    <a:gd name="T16" fmla="*/ 223 w 310"/>
                    <a:gd name="T17" fmla="*/ 14 h 116"/>
                    <a:gd name="T18" fmla="*/ 212 w 310"/>
                    <a:gd name="T19" fmla="*/ 16 h 116"/>
                    <a:gd name="T20" fmla="*/ 203 w 310"/>
                    <a:gd name="T21" fmla="*/ 17 h 116"/>
                    <a:gd name="T22" fmla="*/ 190 w 310"/>
                    <a:gd name="T23" fmla="*/ 17 h 116"/>
                    <a:gd name="T24" fmla="*/ 181 w 310"/>
                    <a:gd name="T25" fmla="*/ 20 h 116"/>
                    <a:gd name="T26" fmla="*/ 170 w 310"/>
                    <a:gd name="T27" fmla="*/ 21 h 116"/>
                    <a:gd name="T28" fmla="*/ 160 w 310"/>
                    <a:gd name="T29" fmla="*/ 24 h 116"/>
                    <a:gd name="T30" fmla="*/ 150 w 310"/>
                    <a:gd name="T31" fmla="*/ 25 h 116"/>
                    <a:gd name="T32" fmla="*/ 141 w 310"/>
                    <a:gd name="T33" fmla="*/ 28 h 116"/>
                    <a:gd name="T34" fmla="*/ 130 w 310"/>
                    <a:gd name="T35" fmla="*/ 29 h 116"/>
                    <a:gd name="T36" fmla="*/ 120 w 310"/>
                    <a:gd name="T37" fmla="*/ 32 h 116"/>
                    <a:gd name="T38" fmla="*/ 109 w 310"/>
                    <a:gd name="T39" fmla="*/ 35 h 116"/>
                    <a:gd name="T40" fmla="*/ 101 w 310"/>
                    <a:gd name="T41" fmla="*/ 38 h 116"/>
                    <a:gd name="T42" fmla="*/ 90 w 310"/>
                    <a:gd name="T43" fmla="*/ 40 h 116"/>
                    <a:gd name="T44" fmla="*/ 82 w 310"/>
                    <a:gd name="T45" fmla="*/ 43 h 116"/>
                    <a:gd name="T46" fmla="*/ 65 w 310"/>
                    <a:gd name="T47" fmla="*/ 47 h 116"/>
                    <a:gd name="T48" fmla="*/ 50 w 310"/>
                    <a:gd name="T49" fmla="*/ 53 h 116"/>
                    <a:gd name="T50" fmla="*/ 36 w 310"/>
                    <a:gd name="T51" fmla="*/ 58 h 116"/>
                    <a:gd name="T52" fmla="*/ 25 w 310"/>
                    <a:gd name="T53" fmla="*/ 64 h 116"/>
                    <a:gd name="T54" fmla="*/ 16 w 310"/>
                    <a:gd name="T55" fmla="*/ 69 h 116"/>
                    <a:gd name="T56" fmla="*/ 7 w 310"/>
                    <a:gd name="T57" fmla="*/ 116 h 116"/>
                    <a:gd name="T58" fmla="*/ 5 w 310"/>
                    <a:gd name="T59" fmla="*/ 62 h 116"/>
                    <a:gd name="T60" fmla="*/ 18 w 310"/>
                    <a:gd name="T61" fmla="*/ 54 h 116"/>
                    <a:gd name="T62" fmla="*/ 31 w 310"/>
                    <a:gd name="T63" fmla="*/ 49 h 116"/>
                    <a:gd name="T64" fmla="*/ 40 w 310"/>
                    <a:gd name="T65" fmla="*/ 44 h 116"/>
                    <a:gd name="T66" fmla="*/ 50 w 310"/>
                    <a:gd name="T67" fmla="*/ 40 h 116"/>
                    <a:gd name="T68" fmla="*/ 60 w 310"/>
                    <a:gd name="T69" fmla="*/ 38 h 116"/>
                    <a:gd name="T70" fmla="*/ 71 w 310"/>
                    <a:gd name="T71" fmla="*/ 35 h 116"/>
                    <a:gd name="T72" fmla="*/ 80 w 310"/>
                    <a:gd name="T73" fmla="*/ 31 h 116"/>
                    <a:gd name="T74" fmla="*/ 91 w 310"/>
                    <a:gd name="T75" fmla="*/ 28 h 116"/>
                    <a:gd name="T76" fmla="*/ 102 w 310"/>
                    <a:gd name="T77" fmla="*/ 25 h 116"/>
                    <a:gd name="T78" fmla="*/ 115 w 310"/>
                    <a:gd name="T79" fmla="*/ 22 h 116"/>
                    <a:gd name="T80" fmla="*/ 126 w 310"/>
                    <a:gd name="T81" fmla="*/ 20 h 116"/>
                    <a:gd name="T82" fmla="*/ 138 w 310"/>
                    <a:gd name="T83" fmla="*/ 17 h 116"/>
                    <a:gd name="T84" fmla="*/ 150 w 310"/>
                    <a:gd name="T85" fmla="*/ 16 h 116"/>
                    <a:gd name="T86" fmla="*/ 163 w 310"/>
                    <a:gd name="T87" fmla="*/ 14 h 116"/>
                    <a:gd name="T88" fmla="*/ 174 w 310"/>
                    <a:gd name="T89" fmla="*/ 11 h 116"/>
                    <a:gd name="T90" fmla="*/ 186 w 310"/>
                    <a:gd name="T91" fmla="*/ 10 h 116"/>
                    <a:gd name="T92" fmla="*/ 197 w 310"/>
                    <a:gd name="T93" fmla="*/ 9 h 116"/>
                    <a:gd name="T94" fmla="*/ 210 w 310"/>
                    <a:gd name="T95" fmla="*/ 7 h 116"/>
                    <a:gd name="T96" fmla="*/ 219 w 310"/>
                    <a:gd name="T97" fmla="*/ 4 h 116"/>
                    <a:gd name="T98" fmla="*/ 230 w 310"/>
                    <a:gd name="T99" fmla="*/ 4 h 116"/>
                    <a:gd name="T100" fmla="*/ 243 w 310"/>
                    <a:gd name="T101" fmla="*/ 3 h 116"/>
                    <a:gd name="T102" fmla="*/ 252 w 310"/>
                    <a:gd name="T103" fmla="*/ 3 h 116"/>
                    <a:gd name="T104" fmla="*/ 260 w 310"/>
                    <a:gd name="T105" fmla="*/ 2 h 116"/>
                    <a:gd name="T106" fmla="*/ 274 w 310"/>
                    <a:gd name="T107" fmla="*/ 2 h 116"/>
                    <a:gd name="T108" fmla="*/ 291 w 310"/>
                    <a:gd name="T109" fmla="*/ 0 h 116"/>
                    <a:gd name="T110" fmla="*/ 304 w 310"/>
                    <a:gd name="T111" fmla="*/ 2 h 116"/>
                    <a:gd name="T112" fmla="*/ 310 w 310"/>
                    <a:gd name="T113" fmla="*/ 3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10" h="116">
                      <a:moveTo>
                        <a:pt x="310" y="3"/>
                      </a:moveTo>
                      <a:lnTo>
                        <a:pt x="304" y="13"/>
                      </a:lnTo>
                      <a:lnTo>
                        <a:pt x="299" y="11"/>
                      </a:lnTo>
                      <a:lnTo>
                        <a:pt x="293" y="11"/>
                      </a:lnTo>
                      <a:lnTo>
                        <a:pt x="289" y="11"/>
                      </a:lnTo>
                      <a:lnTo>
                        <a:pt x="284" y="11"/>
                      </a:lnTo>
                      <a:lnTo>
                        <a:pt x="280" y="11"/>
                      </a:lnTo>
                      <a:lnTo>
                        <a:pt x="274" y="11"/>
                      </a:lnTo>
                      <a:lnTo>
                        <a:pt x="269" y="11"/>
                      </a:lnTo>
                      <a:lnTo>
                        <a:pt x="265" y="11"/>
                      </a:lnTo>
                      <a:lnTo>
                        <a:pt x="259" y="11"/>
                      </a:lnTo>
                      <a:lnTo>
                        <a:pt x="255" y="11"/>
                      </a:lnTo>
                      <a:lnTo>
                        <a:pt x="249" y="11"/>
                      </a:lnTo>
                      <a:lnTo>
                        <a:pt x="244" y="11"/>
                      </a:lnTo>
                      <a:lnTo>
                        <a:pt x="238" y="11"/>
                      </a:lnTo>
                      <a:lnTo>
                        <a:pt x="234" y="13"/>
                      </a:lnTo>
                      <a:lnTo>
                        <a:pt x="229" y="13"/>
                      </a:lnTo>
                      <a:lnTo>
                        <a:pt x="223" y="14"/>
                      </a:lnTo>
                      <a:lnTo>
                        <a:pt x="218" y="14"/>
                      </a:lnTo>
                      <a:lnTo>
                        <a:pt x="212" y="16"/>
                      </a:lnTo>
                      <a:lnTo>
                        <a:pt x="207" y="16"/>
                      </a:lnTo>
                      <a:lnTo>
                        <a:pt x="203" y="17"/>
                      </a:lnTo>
                      <a:lnTo>
                        <a:pt x="196" y="17"/>
                      </a:lnTo>
                      <a:lnTo>
                        <a:pt x="190" y="17"/>
                      </a:lnTo>
                      <a:lnTo>
                        <a:pt x="186" y="18"/>
                      </a:lnTo>
                      <a:lnTo>
                        <a:pt x="181" y="20"/>
                      </a:lnTo>
                      <a:lnTo>
                        <a:pt x="175" y="20"/>
                      </a:lnTo>
                      <a:lnTo>
                        <a:pt x="170" y="21"/>
                      </a:lnTo>
                      <a:lnTo>
                        <a:pt x="166" y="21"/>
                      </a:lnTo>
                      <a:lnTo>
                        <a:pt x="160" y="24"/>
                      </a:lnTo>
                      <a:lnTo>
                        <a:pt x="155" y="24"/>
                      </a:lnTo>
                      <a:lnTo>
                        <a:pt x="150" y="25"/>
                      </a:lnTo>
                      <a:lnTo>
                        <a:pt x="145" y="27"/>
                      </a:lnTo>
                      <a:lnTo>
                        <a:pt x="141" y="28"/>
                      </a:lnTo>
                      <a:lnTo>
                        <a:pt x="134" y="28"/>
                      </a:lnTo>
                      <a:lnTo>
                        <a:pt x="130" y="29"/>
                      </a:lnTo>
                      <a:lnTo>
                        <a:pt x="124" y="31"/>
                      </a:lnTo>
                      <a:lnTo>
                        <a:pt x="120" y="32"/>
                      </a:lnTo>
                      <a:lnTo>
                        <a:pt x="115" y="33"/>
                      </a:lnTo>
                      <a:lnTo>
                        <a:pt x="109" y="35"/>
                      </a:lnTo>
                      <a:lnTo>
                        <a:pt x="105" y="36"/>
                      </a:lnTo>
                      <a:lnTo>
                        <a:pt x="101" y="38"/>
                      </a:lnTo>
                      <a:lnTo>
                        <a:pt x="95" y="38"/>
                      </a:lnTo>
                      <a:lnTo>
                        <a:pt x="90" y="40"/>
                      </a:lnTo>
                      <a:lnTo>
                        <a:pt x="86" y="40"/>
                      </a:lnTo>
                      <a:lnTo>
                        <a:pt x="82" y="43"/>
                      </a:lnTo>
                      <a:lnTo>
                        <a:pt x="73" y="44"/>
                      </a:lnTo>
                      <a:lnTo>
                        <a:pt x="65" y="47"/>
                      </a:lnTo>
                      <a:lnTo>
                        <a:pt x="57" y="50"/>
                      </a:lnTo>
                      <a:lnTo>
                        <a:pt x="50" y="53"/>
                      </a:lnTo>
                      <a:lnTo>
                        <a:pt x="42" y="55"/>
                      </a:lnTo>
                      <a:lnTo>
                        <a:pt x="36" y="58"/>
                      </a:lnTo>
                      <a:lnTo>
                        <a:pt x="29" y="61"/>
                      </a:lnTo>
                      <a:lnTo>
                        <a:pt x="25" y="64"/>
                      </a:lnTo>
                      <a:lnTo>
                        <a:pt x="20" y="66"/>
                      </a:lnTo>
                      <a:lnTo>
                        <a:pt x="16" y="69"/>
                      </a:lnTo>
                      <a:lnTo>
                        <a:pt x="20" y="116"/>
                      </a:lnTo>
                      <a:lnTo>
                        <a:pt x="7" y="116"/>
                      </a:lnTo>
                      <a:lnTo>
                        <a:pt x="0" y="68"/>
                      </a:lnTo>
                      <a:lnTo>
                        <a:pt x="5" y="62"/>
                      </a:lnTo>
                      <a:lnTo>
                        <a:pt x="11" y="58"/>
                      </a:lnTo>
                      <a:lnTo>
                        <a:pt x="18" y="54"/>
                      </a:lnTo>
                      <a:lnTo>
                        <a:pt x="28" y="51"/>
                      </a:lnTo>
                      <a:lnTo>
                        <a:pt x="31" y="49"/>
                      </a:lnTo>
                      <a:lnTo>
                        <a:pt x="35" y="46"/>
                      </a:lnTo>
                      <a:lnTo>
                        <a:pt x="40" y="44"/>
                      </a:lnTo>
                      <a:lnTo>
                        <a:pt x="44" y="43"/>
                      </a:lnTo>
                      <a:lnTo>
                        <a:pt x="50" y="40"/>
                      </a:lnTo>
                      <a:lnTo>
                        <a:pt x="55" y="39"/>
                      </a:lnTo>
                      <a:lnTo>
                        <a:pt x="60" y="38"/>
                      </a:lnTo>
                      <a:lnTo>
                        <a:pt x="65" y="36"/>
                      </a:lnTo>
                      <a:lnTo>
                        <a:pt x="71" y="35"/>
                      </a:lnTo>
                      <a:lnTo>
                        <a:pt x="76" y="33"/>
                      </a:lnTo>
                      <a:lnTo>
                        <a:pt x="80" y="31"/>
                      </a:lnTo>
                      <a:lnTo>
                        <a:pt x="86" y="29"/>
                      </a:lnTo>
                      <a:lnTo>
                        <a:pt x="91" y="28"/>
                      </a:lnTo>
                      <a:lnTo>
                        <a:pt x="97" y="28"/>
                      </a:lnTo>
                      <a:lnTo>
                        <a:pt x="102" y="25"/>
                      </a:lnTo>
                      <a:lnTo>
                        <a:pt x="109" y="25"/>
                      </a:lnTo>
                      <a:lnTo>
                        <a:pt x="115" y="22"/>
                      </a:lnTo>
                      <a:lnTo>
                        <a:pt x="121" y="21"/>
                      </a:lnTo>
                      <a:lnTo>
                        <a:pt x="126" y="20"/>
                      </a:lnTo>
                      <a:lnTo>
                        <a:pt x="132" y="20"/>
                      </a:lnTo>
                      <a:lnTo>
                        <a:pt x="138" y="17"/>
                      </a:lnTo>
                      <a:lnTo>
                        <a:pt x="145" y="17"/>
                      </a:lnTo>
                      <a:lnTo>
                        <a:pt x="150" y="16"/>
                      </a:lnTo>
                      <a:lnTo>
                        <a:pt x="157" y="16"/>
                      </a:lnTo>
                      <a:lnTo>
                        <a:pt x="163" y="14"/>
                      </a:lnTo>
                      <a:lnTo>
                        <a:pt x="170" y="13"/>
                      </a:lnTo>
                      <a:lnTo>
                        <a:pt x="174" y="11"/>
                      </a:lnTo>
                      <a:lnTo>
                        <a:pt x="181" y="11"/>
                      </a:lnTo>
                      <a:lnTo>
                        <a:pt x="186" y="10"/>
                      </a:lnTo>
                      <a:lnTo>
                        <a:pt x="192" y="9"/>
                      </a:lnTo>
                      <a:lnTo>
                        <a:pt x="197" y="9"/>
                      </a:lnTo>
                      <a:lnTo>
                        <a:pt x="204" y="9"/>
                      </a:lnTo>
                      <a:lnTo>
                        <a:pt x="210" y="7"/>
                      </a:lnTo>
                      <a:lnTo>
                        <a:pt x="215" y="6"/>
                      </a:lnTo>
                      <a:lnTo>
                        <a:pt x="219" y="4"/>
                      </a:lnTo>
                      <a:lnTo>
                        <a:pt x="226" y="4"/>
                      </a:lnTo>
                      <a:lnTo>
                        <a:pt x="230" y="4"/>
                      </a:lnTo>
                      <a:lnTo>
                        <a:pt x="236" y="3"/>
                      </a:lnTo>
                      <a:lnTo>
                        <a:pt x="243" y="3"/>
                      </a:lnTo>
                      <a:lnTo>
                        <a:pt x="248" y="3"/>
                      </a:lnTo>
                      <a:lnTo>
                        <a:pt x="252" y="3"/>
                      </a:lnTo>
                      <a:lnTo>
                        <a:pt x="256" y="3"/>
                      </a:lnTo>
                      <a:lnTo>
                        <a:pt x="260" y="2"/>
                      </a:lnTo>
                      <a:lnTo>
                        <a:pt x="266" y="2"/>
                      </a:lnTo>
                      <a:lnTo>
                        <a:pt x="274" y="2"/>
                      </a:lnTo>
                      <a:lnTo>
                        <a:pt x="284" y="2"/>
                      </a:lnTo>
                      <a:lnTo>
                        <a:pt x="291" y="0"/>
                      </a:lnTo>
                      <a:lnTo>
                        <a:pt x="298" y="0"/>
                      </a:lnTo>
                      <a:lnTo>
                        <a:pt x="304" y="2"/>
                      </a:lnTo>
                      <a:lnTo>
                        <a:pt x="310" y="3"/>
                      </a:lnTo>
                      <a:lnTo>
                        <a:pt x="31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55" name="Freeform 122">
                  <a:extLst>
                    <a:ext uri="{FF2B5EF4-FFF2-40B4-BE49-F238E27FC236}">
                      <a16:creationId xmlns:a16="http://schemas.microsoft.com/office/drawing/2014/main" id="{3407D1D2-88E3-4E52-A7C6-A2D86DF25E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8" y="2237"/>
                  <a:ext cx="34" cy="244"/>
                </a:xfrm>
                <a:custGeom>
                  <a:avLst/>
                  <a:gdLst>
                    <a:gd name="T0" fmla="*/ 0 w 34"/>
                    <a:gd name="T1" fmla="*/ 11 h 244"/>
                    <a:gd name="T2" fmla="*/ 1 w 34"/>
                    <a:gd name="T3" fmla="*/ 21 h 244"/>
                    <a:gd name="T4" fmla="*/ 3 w 34"/>
                    <a:gd name="T5" fmla="*/ 32 h 244"/>
                    <a:gd name="T6" fmla="*/ 6 w 34"/>
                    <a:gd name="T7" fmla="*/ 44 h 244"/>
                    <a:gd name="T8" fmla="*/ 8 w 34"/>
                    <a:gd name="T9" fmla="*/ 58 h 244"/>
                    <a:gd name="T10" fmla="*/ 10 w 34"/>
                    <a:gd name="T11" fmla="*/ 72 h 244"/>
                    <a:gd name="T12" fmla="*/ 12 w 34"/>
                    <a:gd name="T13" fmla="*/ 87 h 244"/>
                    <a:gd name="T14" fmla="*/ 17 w 34"/>
                    <a:gd name="T15" fmla="*/ 102 h 244"/>
                    <a:gd name="T16" fmla="*/ 18 w 34"/>
                    <a:gd name="T17" fmla="*/ 119 h 244"/>
                    <a:gd name="T18" fmla="*/ 19 w 34"/>
                    <a:gd name="T19" fmla="*/ 135 h 244"/>
                    <a:gd name="T20" fmla="*/ 21 w 34"/>
                    <a:gd name="T21" fmla="*/ 152 h 244"/>
                    <a:gd name="T22" fmla="*/ 22 w 34"/>
                    <a:gd name="T23" fmla="*/ 168 h 244"/>
                    <a:gd name="T24" fmla="*/ 25 w 34"/>
                    <a:gd name="T25" fmla="*/ 186 h 244"/>
                    <a:gd name="T26" fmla="*/ 25 w 34"/>
                    <a:gd name="T27" fmla="*/ 203 h 244"/>
                    <a:gd name="T28" fmla="*/ 25 w 34"/>
                    <a:gd name="T29" fmla="*/ 219 h 244"/>
                    <a:gd name="T30" fmla="*/ 25 w 34"/>
                    <a:gd name="T31" fmla="*/ 236 h 244"/>
                    <a:gd name="T32" fmla="*/ 33 w 34"/>
                    <a:gd name="T33" fmla="*/ 243 h 244"/>
                    <a:gd name="T34" fmla="*/ 33 w 34"/>
                    <a:gd name="T35" fmla="*/ 226 h 244"/>
                    <a:gd name="T36" fmla="*/ 34 w 34"/>
                    <a:gd name="T37" fmla="*/ 211 h 244"/>
                    <a:gd name="T38" fmla="*/ 33 w 34"/>
                    <a:gd name="T39" fmla="*/ 194 h 244"/>
                    <a:gd name="T40" fmla="*/ 33 w 34"/>
                    <a:gd name="T41" fmla="*/ 178 h 244"/>
                    <a:gd name="T42" fmla="*/ 30 w 34"/>
                    <a:gd name="T43" fmla="*/ 160 h 244"/>
                    <a:gd name="T44" fmla="*/ 29 w 34"/>
                    <a:gd name="T45" fmla="*/ 143 h 244"/>
                    <a:gd name="T46" fmla="*/ 26 w 34"/>
                    <a:gd name="T47" fmla="*/ 125 h 244"/>
                    <a:gd name="T48" fmla="*/ 25 w 34"/>
                    <a:gd name="T49" fmla="*/ 110 h 244"/>
                    <a:gd name="T50" fmla="*/ 21 w 34"/>
                    <a:gd name="T51" fmla="*/ 92 h 244"/>
                    <a:gd name="T52" fmla="*/ 18 w 34"/>
                    <a:gd name="T53" fmla="*/ 77 h 244"/>
                    <a:gd name="T54" fmla="*/ 17 w 34"/>
                    <a:gd name="T55" fmla="*/ 62 h 244"/>
                    <a:gd name="T56" fmla="*/ 14 w 34"/>
                    <a:gd name="T57" fmla="*/ 48 h 244"/>
                    <a:gd name="T58" fmla="*/ 11 w 34"/>
                    <a:gd name="T59" fmla="*/ 33 h 244"/>
                    <a:gd name="T60" fmla="*/ 8 w 34"/>
                    <a:gd name="T61" fmla="*/ 21 h 244"/>
                    <a:gd name="T62" fmla="*/ 7 w 34"/>
                    <a:gd name="T63" fmla="*/ 10 h 244"/>
                    <a:gd name="T64" fmla="*/ 6 w 34"/>
                    <a:gd name="T65" fmla="*/ 0 h 244"/>
                    <a:gd name="T66" fmla="*/ 0 w 34"/>
                    <a:gd name="T67" fmla="*/ 8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4" h="244">
                      <a:moveTo>
                        <a:pt x="0" y="8"/>
                      </a:move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3" y="26"/>
                      </a:lnTo>
                      <a:lnTo>
                        <a:pt x="3" y="32"/>
                      </a:lnTo>
                      <a:lnTo>
                        <a:pt x="4" y="39"/>
                      </a:lnTo>
                      <a:lnTo>
                        <a:pt x="6" y="44"/>
                      </a:lnTo>
                      <a:lnTo>
                        <a:pt x="7" y="52"/>
                      </a:lnTo>
                      <a:lnTo>
                        <a:pt x="8" y="58"/>
                      </a:lnTo>
                      <a:lnTo>
                        <a:pt x="10" y="65"/>
                      </a:lnTo>
                      <a:lnTo>
                        <a:pt x="10" y="72"/>
                      </a:lnTo>
                      <a:lnTo>
                        <a:pt x="12" y="79"/>
                      </a:lnTo>
                      <a:lnTo>
                        <a:pt x="12" y="87"/>
                      </a:lnTo>
                      <a:lnTo>
                        <a:pt x="14" y="94"/>
                      </a:lnTo>
                      <a:lnTo>
                        <a:pt x="17" y="102"/>
                      </a:lnTo>
                      <a:lnTo>
                        <a:pt x="18" y="110"/>
                      </a:lnTo>
                      <a:lnTo>
                        <a:pt x="18" y="119"/>
                      </a:lnTo>
                      <a:lnTo>
                        <a:pt x="19" y="127"/>
                      </a:lnTo>
                      <a:lnTo>
                        <a:pt x="19" y="135"/>
                      </a:lnTo>
                      <a:lnTo>
                        <a:pt x="21" y="143"/>
                      </a:lnTo>
                      <a:lnTo>
                        <a:pt x="21" y="152"/>
                      </a:lnTo>
                      <a:lnTo>
                        <a:pt x="22" y="160"/>
                      </a:lnTo>
                      <a:lnTo>
                        <a:pt x="22" y="168"/>
                      </a:lnTo>
                      <a:lnTo>
                        <a:pt x="25" y="178"/>
                      </a:lnTo>
                      <a:lnTo>
                        <a:pt x="25" y="186"/>
                      </a:lnTo>
                      <a:lnTo>
                        <a:pt x="25" y="194"/>
                      </a:lnTo>
                      <a:lnTo>
                        <a:pt x="25" y="203"/>
                      </a:lnTo>
                      <a:lnTo>
                        <a:pt x="26" y="211"/>
                      </a:lnTo>
                      <a:lnTo>
                        <a:pt x="25" y="219"/>
                      </a:lnTo>
                      <a:lnTo>
                        <a:pt x="25" y="227"/>
                      </a:lnTo>
                      <a:lnTo>
                        <a:pt x="25" y="236"/>
                      </a:lnTo>
                      <a:lnTo>
                        <a:pt x="25" y="244"/>
                      </a:lnTo>
                      <a:lnTo>
                        <a:pt x="33" y="243"/>
                      </a:lnTo>
                      <a:lnTo>
                        <a:pt x="33" y="234"/>
                      </a:lnTo>
                      <a:lnTo>
                        <a:pt x="33" y="226"/>
                      </a:lnTo>
                      <a:lnTo>
                        <a:pt x="33" y="218"/>
                      </a:lnTo>
                      <a:lnTo>
                        <a:pt x="34" y="211"/>
                      </a:lnTo>
                      <a:lnTo>
                        <a:pt x="33" y="201"/>
                      </a:lnTo>
                      <a:lnTo>
                        <a:pt x="33" y="194"/>
                      </a:lnTo>
                      <a:lnTo>
                        <a:pt x="33" y="185"/>
                      </a:lnTo>
                      <a:lnTo>
                        <a:pt x="33" y="178"/>
                      </a:lnTo>
                      <a:lnTo>
                        <a:pt x="30" y="168"/>
                      </a:lnTo>
                      <a:lnTo>
                        <a:pt x="30" y="160"/>
                      </a:lnTo>
                      <a:lnTo>
                        <a:pt x="29" y="150"/>
                      </a:lnTo>
                      <a:lnTo>
                        <a:pt x="29" y="143"/>
                      </a:lnTo>
                      <a:lnTo>
                        <a:pt x="28" y="134"/>
                      </a:lnTo>
                      <a:lnTo>
                        <a:pt x="26" y="125"/>
                      </a:lnTo>
                      <a:lnTo>
                        <a:pt x="25" y="117"/>
                      </a:lnTo>
                      <a:lnTo>
                        <a:pt x="25" y="110"/>
                      </a:lnTo>
                      <a:lnTo>
                        <a:pt x="22" y="101"/>
                      </a:lnTo>
                      <a:lnTo>
                        <a:pt x="21" y="92"/>
                      </a:lnTo>
                      <a:lnTo>
                        <a:pt x="19" y="85"/>
                      </a:lnTo>
                      <a:lnTo>
                        <a:pt x="18" y="77"/>
                      </a:lnTo>
                      <a:lnTo>
                        <a:pt x="17" y="69"/>
                      </a:lnTo>
                      <a:lnTo>
                        <a:pt x="17" y="62"/>
                      </a:lnTo>
                      <a:lnTo>
                        <a:pt x="14" y="54"/>
                      </a:lnTo>
                      <a:lnTo>
                        <a:pt x="14" y="48"/>
                      </a:lnTo>
                      <a:lnTo>
                        <a:pt x="12" y="40"/>
                      </a:lnTo>
                      <a:lnTo>
                        <a:pt x="11" y="33"/>
                      </a:lnTo>
                      <a:lnTo>
                        <a:pt x="10" y="26"/>
                      </a:lnTo>
                      <a:lnTo>
                        <a:pt x="8" y="21"/>
                      </a:lnTo>
                      <a:lnTo>
                        <a:pt x="8" y="15"/>
                      </a:lnTo>
                      <a:lnTo>
                        <a:pt x="7" y="10"/>
                      </a:lnTo>
                      <a:lnTo>
                        <a:pt x="6" y="4"/>
                      </a:lnTo>
                      <a:lnTo>
                        <a:pt x="6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56" name="Freeform 123">
                  <a:extLst>
                    <a:ext uri="{FF2B5EF4-FFF2-40B4-BE49-F238E27FC236}">
                      <a16:creationId xmlns:a16="http://schemas.microsoft.com/office/drawing/2014/main" id="{B3BA144B-99A9-46CB-8063-E61878F70C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4" y="2317"/>
                  <a:ext cx="24" cy="226"/>
                </a:xfrm>
                <a:custGeom>
                  <a:avLst/>
                  <a:gdLst>
                    <a:gd name="T0" fmla="*/ 21 w 24"/>
                    <a:gd name="T1" fmla="*/ 1 h 226"/>
                    <a:gd name="T2" fmla="*/ 19 w 24"/>
                    <a:gd name="T3" fmla="*/ 7 h 226"/>
                    <a:gd name="T4" fmla="*/ 17 w 24"/>
                    <a:gd name="T5" fmla="*/ 16 h 226"/>
                    <a:gd name="T6" fmla="*/ 15 w 24"/>
                    <a:gd name="T7" fmla="*/ 29 h 226"/>
                    <a:gd name="T8" fmla="*/ 14 w 24"/>
                    <a:gd name="T9" fmla="*/ 43 h 226"/>
                    <a:gd name="T10" fmla="*/ 11 w 24"/>
                    <a:gd name="T11" fmla="*/ 58 h 226"/>
                    <a:gd name="T12" fmla="*/ 11 w 24"/>
                    <a:gd name="T13" fmla="*/ 74 h 226"/>
                    <a:gd name="T14" fmla="*/ 10 w 24"/>
                    <a:gd name="T15" fmla="*/ 88 h 226"/>
                    <a:gd name="T16" fmla="*/ 10 w 24"/>
                    <a:gd name="T17" fmla="*/ 98 h 226"/>
                    <a:gd name="T18" fmla="*/ 8 w 24"/>
                    <a:gd name="T19" fmla="*/ 112 h 226"/>
                    <a:gd name="T20" fmla="*/ 7 w 24"/>
                    <a:gd name="T21" fmla="*/ 124 h 226"/>
                    <a:gd name="T22" fmla="*/ 7 w 24"/>
                    <a:gd name="T23" fmla="*/ 134 h 226"/>
                    <a:gd name="T24" fmla="*/ 6 w 24"/>
                    <a:gd name="T25" fmla="*/ 147 h 226"/>
                    <a:gd name="T26" fmla="*/ 4 w 24"/>
                    <a:gd name="T27" fmla="*/ 164 h 226"/>
                    <a:gd name="T28" fmla="*/ 3 w 24"/>
                    <a:gd name="T29" fmla="*/ 180 h 226"/>
                    <a:gd name="T30" fmla="*/ 2 w 24"/>
                    <a:gd name="T31" fmla="*/ 196 h 226"/>
                    <a:gd name="T32" fmla="*/ 2 w 24"/>
                    <a:gd name="T33" fmla="*/ 208 h 226"/>
                    <a:gd name="T34" fmla="*/ 0 w 24"/>
                    <a:gd name="T35" fmla="*/ 219 h 226"/>
                    <a:gd name="T36" fmla="*/ 7 w 24"/>
                    <a:gd name="T37" fmla="*/ 226 h 226"/>
                    <a:gd name="T38" fmla="*/ 7 w 24"/>
                    <a:gd name="T39" fmla="*/ 215 h 226"/>
                    <a:gd name="T40" fmla="*/ 10 w 24"/>
                    <a:gd name="T41" fmla="*/ 201 h 226"/>
                    <a:gd name="T42" fmla="*/ 10 w 24"/>
                    <a:gd name="T43" fmla="*/ 189 h 226"/>
                    <a:gd name="T44" fmla="*/ 11 w 24"/>
                    <a:gd name="T45" fmla="*/ 176 h 226"/>
                    <a:gd name="T46" fmla="*/ 13 w 24"/>
                    <a:gd name="T47" fmla="*/ 161 h 226"/>
                    <a:gd name="T48" fmla="*/ 14 w 24"/>
                    <a:gd name="T49" fmla="*/ 146 h 226"/>
                    <a:gd name="T50" fmla="*/ 15 w 24"/>
                    <a:gd name="T51" fmla="*/ 131 h 226"/>
                    <a:gd name="T52" fmla="*/ 17 w 24"/>
                    <a:gd name="T53" fmla="*/ 116 h 226"/>
                    <a:gd name="T54" fmla="*/ 17 w 24"/>
                    <a:gd name="T55" fmla="*/ 101 h 226"/>
                    <a:gd name="T56" fmla="*/ 18 w 24"/>
                    <a:gd name="T57" fmla="*/ 85 h 226"/>
                    <a:gd name="T58" fmla="*/ 18 w 24"/>
                    <a:gd name="T59" fmla="*/ 70 h 226"/>
                    <a:gd name="T60" fmla="*/ 19 w 24"/>
                    <a:gd name="T61" fmla="*/ 55 h 226"/>
                    <a:gd name="T62" fmla="*/ 21 w 24"/>
                    <a:gd name="T63" fmla="*/ 41 h 226"/>
                    <a:gd name="T64" fmla="*/ 22 w 24"/>
                    <a:gd name="T65" fmla="*/ 29 h 226"/>
                    <a:gd name="T66" fmla="*/ 22 w 24"/>
                    <a:gd name="T67" fmla="*/ 16 h 226"/>
                    <a:gd name="T68" fmla="*/ 24 w 24"/>
                    <a:gd name="T69" fmla="*/ 7 h 226"/>
                    <a:gd name="T70" fmla="*/ 22 w 24"/>
                    <a:gd name="T71" fmla="*/ 0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4" h="226">
                      <a:moveTo>
                        <a:pt x="22" y="0"/>
                      </a:moveTo>
                      <a:lnTo>
                        <a:pt x="21" y="1"/>
                      </a:lnTo>
                      <a:lnTo>
                        <a:pt x="19" y="4"/>
                      </a:lnTo>
                      <a:lnTo>
                        <a:pt x="19" y="7"/>
                      </a:lnTo>
                      <a:lnTo>
                        <a:pt x="18" y="12"/>
                      </a:lnTo>
                      <a:lnTo>
                        <a:pt x="17" y="16"/>
                      </a:lnTo>
                      <a:lnTo>
                        <a:pt x="17" y="22"/>
                      </a:lnTo>
                      <a:lnTo>
                        <a:pt x="15" y="29"/>
                      </a:lnTo>
                      <a:lnTo>
                        <a:pt x="15" y="36"/>
                      </a:lnTo>
                      <a:lnTo>
                        <a:pt x="14" y="43"/>
                      </a:lnTo>
                      <a:lnTo>
                        <a:pt x="14" y="50"/>
                      </a:lnTo>
                      <a:lnTo>
                        <a:pt x="11" y="58"/>
                      </a:lnTo>
                      <a:lnTo>
                        <a:pt x="11" y="66"/>
                      </a:lnTo>
                      <a:lnTo>
                        <a:pt x="11" y="74"/>
                      </a:lnTo>
                      <a:lnTo>
                        <a:pt x="10" y="84"/>
                      </a:lnTo>
                      <a:lnTo>
                        <a:pt x="10" y="88"/>
                      </a:lnTo>
                      <a:lnTo>
                        <a:pt x="10" y="94"/>
                      </a:lnTo>
                      <a:lnTo>
                        <a:pt x="10" y="98"/>
                      </a:lnTo>
                      <a:lnTo>
                        <a:pt x="10" y="103"/>
                      </a:lnTo>
                      <a:lnTo>
                        <a:pt x="8" y="112"/>
                      </a:lnTo>
                      <a:lnTo>
                        <a:pt x="7" y="120"/>
                      </a:lnTo>
                      <a:lnTo>
                        <a:pt x="7" y="124"/>
                      </a:lnTo>
                      <a:lnTo>
                        <a:pt x="7" y="129"/>
                      </a:lnTo>
                      <a:lnTo>
                        <a:pt x="7" y="134"/>
                      </a:lnTo>
                      <a:lnTo>
                        <a:pt x="7" y="139"/>
                      </a:lnTo>
                      <a:lnTo>
                        <a:pt x="6" y="147"/>
                      </a:lnTo>
                      <a:lnTo>
                        <a:pt x="6" y="156"/>
                      </a:lnTo>
                      <a:lnTo>
                        <a:pt x="4" y="164"/>
                      </a:lnTo>
                      <a:lnTo>
                        <a:pt x="4" y="174"/>
                      </a:lnTo>
                      <a:lnTo>
                        <a:pt x="3" y="180"/>
                      </a:lnTo>
                      <a:lnTo>
                        <a:pt x="3" y="189"/>
                      </a:lnTo>
                      <a:lnTo>
                        <a:pt x="2" y="196"/>
                      </a:lnTo>
                      <a:lnTo>
                        <a:pt x="2" y="202"/>
                      </a:lnTo>
                      <a:lnTo>
                        <a:pt x="2" y="208"/>
                      </a:lnTo>
                      <a:lnTo>
                        <a:pt x="0" y="215"/>
                      </a:lnTo>
                      <a:lnTo>
                        <a:pt x="0" y="219"/>
                      </a:lnTo>
                      <a:lnTo>
                        <a:pt x="0" y="225"/>
                      </a:lnTo>
                      <a:lnTo>
                        <a:pt x="7" y="226"/>
                      </a:lnTo>
                      <a:lnTo>
                        <a:pt x="7" y="220"/>
                      </a:lnTo>
                      <a:lnTo>
                        <a:pt x="7" y="215"/>
                      </a:lnTo>
                      <a:lnTo>
                        <a:pt x="8" y="208"/>
                      </a:lnTo>
                      <a:lnTo>
                        <a:pt x="10" y="201"/>
                      </a:lnTo>
                      <a:lnTo>
                        <a:pt x="10" y="196"/>
                      </a:lnTo>
                      <a:lnTo>
                        <a:pt x="10" y="189"/>
                      </a:lnTo>
                      <a:lnTo>
                        <a:pt x="11" y="182"/>
                      </a:lnTo>
                      <a:lnTo>
                        <a:pt x="11" y="176"/>
                      </a:lnTo>
                      <a:lnTo>
                        <a:pt x="11" y="168"/>
                      </a:lnTo>
                      <a:lnTo>
                        <a:pt x="13" y="161"/>
                      </a:lnTo>
                      <a:lnTo>
                        <a:pt x="14" y="154"/>
                      </a:lnTo>
                      <a:lnTo>
                        <a:pt x="14" y="146"/>
                      </a:lnTo>
                      <a:lnTo>
                        <a:pt x="14" y="139"/>
                      </a:lnTo>
                      <a:lnTo>
                        <a:pt x="15" y="131"/>
                      </a:lnTo>
                      <a:lnTo>
                        <a:pt x="15" y="124"/>
                      </a:lnTo>
                      <a:lnTo>
                        <a:pt x="17" y="116"/>
                      </a:lnTo>
                      <a:lnTo>
                        <a:pt x="17" y="107"/>
                      </a:lnTo>
                      <a:lnTo>
                        <a:pt x="17" y="101"/>
                      </a:lnTo>
                      <a:lnTo>
                        <a:pt x="18" y="92"/>
                      </a:lnTo>
                      <a:lnTo>
                        <a:pt x="18" y="85"/>
                      </a:lnTo>
                      <a:lnTo>
                        <a:pt x="18" y="77"/>
                      </a:lnTo>
                      <a:lnTo>
                        <a:pt x="18" y="70"/>
                      </a:lnTo>
                      <a:lnTo>
                        <a:pt x="19" y="62"/>
                      </a:lnTo>
                      <a:lnTo>
                        <a:pt x="19" y="55"/>
                      </a:lnTo>
                      <a:lnTo>
                        <a:pt x="19" y="48"/>
                      </a:lnTo>
                      <a:lnTo>
                        <a:pt x="21" y="41"/>
                      </a:lnTo>
                      <a:lnTo>
                        <a:pt x="21" y="34"/>
                      </a:lnTo>
                      <a:lnTo>
                        <a:pt x="22" y="29"/>
                      </a:lnTo>
                      <a:lnTo>
                        <a:pt x="22" y="22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7"/>
                      </a:lnTo>
                      <a:lnTo>
                        <a:pt x="24" y="3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57" name="Freeform 124">
                  <a:extLst>
                    <a:ext uri="{FF2B5EF4-FFF2-40B4-BE49-F238E27FC236}">
                      <a16:creationId xmlns:a16="http://schemas.microsoft.com/office/drawing/2014/main" id="{51A4905E-CC02-4BFA-B5A1-960A24D056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2" y="2766"/>
                  <a:ext cx="366" cy="418"/>
                </a:xfrm>
                <a:custGeom>
                  <a:avLst/>
                  <a:gdLst>
                    <a:gd name="T0" fmla="*/ 325 w 366"/>
                    <a:gd name="T1" fmla="*/ 14 h 418"/>
                    <a:gd name="T2" fmla="*/ 366 w 366"/>
                    <a:gd name="T3" fmla="*/ 418 h 418"/>
                    <a:gd name="T4" fmla="*/ 63 w 366"/>
                    <a:gd name="T5" fmla="*/ 394 h 418"/>
                    <a:gd name="T6" fmla="*/ 0 w 366"/>
                    <a:gd name="T7" fmla="*/ 0 h 418"/>
                    <a:gd name="T8" fmla="*/ 325 w 366"/>
                    <a:gd name="T9" fmla="*/ 14 h 418"/>
                    <a:gd name="T10" fmla="*/ 325 w 366"/>
                    <a:gd name="T11" fmla="*/ 14 h 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6" h="418">
                      <a:moveTo>
                        <a:pt x="325" y="14"/>
                      </a:moveTo>
                      <a:lnTo>
                        <a:pt x="366" y="418"/>
                      </a:lnTo>
                      <a:lnTo>
                        <a:pt x="63" y="394"/>
                      </a:lnTo>
                      <a:lnTo>
                        <a:pt x="0" y="0"/>
                      </a:lnTo>
                      <a:lnTo>
                        <a:pt x="325" y="14"/>
                      </a:lnTo>
                      <a:lnTo>
                        <a:pt x="325" y="14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58" name="Freeform 125">
                  <a:extLst>
                    <a:ext uri="{FF2B5EF4-FFF2-40B4-BE49-F238E27FC236}">
                      <a16:creationId xmlns:a16="http://schemas.microsoft.com/office/drawing/2014/main" id="{B1A9853B-C585-4A5C-8544-2F1BD37116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1" y="2653"/>
                  <a:ext cx="356" cy="533"/>
                </a:xfrm>
                <a:custGeom>
                  <a:avLst/>
                  <a:gdLst>
                    <a:gd name="T0" fmla="*/ 253 w 356"/>
                    <a:gd name="T1" fmla="*/ 86 h 533"/>
                    <a:gd name="T2" fmla="*/ 253 w 356"/>
                    <a:gd name="T3" fmla="*/ 116 h 533"/>
                    <a:gd name="T4" fmla="*/ 253 w 356"/>
                    <a:gd name="T5" fmla="*/ 139 h 533"/>
                    <a:gd name="T6" fmla="*/ 253 w 356"/>
                    <a:gd name="T7" fmla="*/ 167 h 533"/>
                    <a:gd name="T8" fmla="*/ 254 w 356"/>
                    <a:gd name="T9" fmla="*/ 199 h 533"/>
                    <a:gd name="T10" fmla="*/ 254 w 356"/>
                    <a:gd name="T11" fmla="*/ 229 h 533"/>
                    <a:gd name="T12" fmla="*/ 254 w 356"/>
                    <a:gd name="T13" fmla="*/ 263 h 533"/>
                    <a:gd name="T14" fmla="*/ 254 w 356"/>
                    <a:gd name="T15" fmla="*/ 296 h 533"/>
                    <a:gd name="T16" fmla="*/ 251 w 356"/>
                    <a:gd name="T17" fmla="*/ 332 h 533"/>
                    <a:gd name="T18" fmla="*/ 248 w 356"/>
                    <a:gd name="T19" fmla="*/ 365 h 533"/>
                    <a:gd name="T20" fmla="*/ 244 w 356"/>
                    <a:gd name="T21" fmla="*/ 397 h 533"/>
                    <a:gd name="T22" fmla="*/ 266 w 356"/>
                    <a:gd name="T23" fmla="*/ 422 h 533"/>
                    <a:gd name="T24" fmla="*/ 299 w 356"/>
                    <a:gd name="T25" fmla="*/ 441 h 533"/>
                    <a:gd name="T26" fmla="*/ 327 w 356"/>
                    <a:gd name="T27" fmla="*/ 459 h 533"/>
                    <a:gd name="T28" fmla="*/ 338 w 356"/>
                    <a:gd name="T29" fmla="*/ 529 h 533"/>
                    <a:gd name="T30" fmla="*/ 315 w 356"/>
                    <a:gd name="T31" fmla="*/ 531 h 533"/>
                    <a:gd name="T32" fmla="*/ 286 w 356"/>
                    <a:gd name="T33" fmla="*/ 533 h 533"/>
                    <a:gd name="T34" fmla="*/ 254 w 356"/>
                    <a:gd name="T35" fmla="*/ 533 h 533"/>
                    <a:gd name="T36" fmla="*/ 222 w 356"/>
                    <a:gd name="T37" fmla="*/ 532 h 533"/>
                    <a:gd name="T38" fmla="*/ 193 w 356"/>
                    <a:gd name="T39" fmla="*/ 529 h 533"/>
                    <a:gd name="T40" fmla="*/ 177 w 356"/>
                    <a:gd name="T41" fmla="*/ 525 h 533"/>
                    <a:gd name="T42" fmla="*/ 193 w 356"/>
                    <a:gd name="T43" fmla="*/ 518 h 533"/>
                    <a:gd name="T44" fmla="*/ 218 w 356"/>
                    <a:gd name="T45" fmla="*/ 517 h 533"/>
                    <a:gd name="T46" fmla="*/ 244 w 356"/>
                    <a:gd name="T47" fmla="*/ 517 h 533"/>
                    <a:gd name="T48" fmla="*/ 271 w 356"/>
                    <a:gd name="T49" fmla="*/ 518 h 533"/>
                    <a:gd name="T50" fmla="*/ 295 w 356"/>
                    <a:gd name="T51" fmla="*/ 518 h 533"/>
                    <a:gd name="T52" fmla="*/ 334 w 356"/>
                    <a:gd name="T53" fmla="*/ 517 h 533"/>
                    <a:gd name="T54" fmla="*/ 306 w 356"/>
                    <a:gd name="T55" fmla="*/ 458 h 533"/>
                    <a:gd name="T56" fmla="*/ 277 w 356"/>
                    <a:gd name="T57" fmla="*/ 441 h 533"/>
                    <a:gd name="T58" fmla="*/ 239 w 356"/>
                    <a:gd name="T59" fmla="*/ 422 h 533"/>
                    <a:gd name="T60" fmla="*/ 233 w 356"/>
                    <a:gd name="T61" fmla="*/ 390 h 533"/>
                    <a:gd name="T62" fmla="*/ 236 w 356"/>
                    <a:gd name="T63" fmla="*/ 357 h 533"/>
                    <a:gd name="T64" fmla="*/ 237 w 356"/>
                    <a:gd name="T65" fmla="*/ 324 h 533"/>
                    <a:gd name="T66" fmla="*/ 239 w 356"/>
                    <a:gd name="T67" fmla="*/ 291 h 533"/>
                    <a:gd name="T68" fmla="*/ 242 w 356"/>
                    <a:gd name="T69" fmla="*/ 259 h 533"/>
                    <a:gd name="T70" fmla="*/ 242 w 356"/>
                    <a:gd name="T71" fmla="*/ 227 h 533"/>
                    <a:gd name="T72" fmla="*/ 242 w 356"/>
                    <a:gd name="T73" fmla="*/ 199 h 533"/>
                    <a:gd name="T74" fmla="*/ 242 w 356"/>
                    <a:gd name="T75" fmla="*/ 170 h 533"/>
                    <a:gd name="T76" fmla="*/ 240 w 356"/>
                    <a:gd name="T77" fmla="*/ 145 h 533"/>
                    <a:gd name="T78" fmla="*/ 239 w 356"/>
                    <a:gd name="T79" fmla="*/ 119 h 533"/>
                    <a:gd name="T80" fmla="*/ 239 w 356"/>
                    <a:gd name="T81" fmla="*/ 88 h 533"/>
                    <a:gd name="T82" fmla="*/ 221 w 356"/>
                    <a:gd name="T83" fmla="*/ 75 h 533"/>
                    <a:gd name="T84" fmla="*/ 188 w 356"/>
                    <a:gd name="T85" fmla="*/ 61 h 533"/>
                    <a:gd name="T86" fmla="*/ 149 w 356"/>
                    <a:gd name="T87" fmla="*/ 47 h 533"/>
                    <a:gd name="T88" fmla="*/ 110 w 356"/>
                    <a:gd name="T89" fmla="*/ 33 h 533"/>
                    <a:gd name="T90" fmla="*/ 68 w 356"/>
                    <a:gd name="T91" fmla="*/ 22 h 533"/>
                    <a:gd name="T92" fmla="*/ 28 w 356"/>
                    <a:gd name="T93" fmla="*/ 14 h 533"/>
                    <a:gd name="T94" fmla="*/ 0 w 356"/>
                    <a:gd name="T95" fmla="*/ 0 h 533"/>
                    <a:gd name="T96" fmla="*/ 35 w 356"/>
                    <a:gd name="T97" fmla="*/ 1 h 533"/>
                    <a:gd name="T98" fmla="*/ 75 w 356"/>
                    <a:gd name="T99" fmla="*/ 11 h 533"/>
                    <a:gd name="T100" fmla="*/ 115 w 356"/>
                    <a:gd name="T101" fmla="*/ 22 h 533"/>
                    <a:gd name="T102" fmla="*/ 145 w 356"/>
                    <a:gd name="T103" fmla="*/ 33 h 533"/>
                    <a:gd name="T104" fmla="*/ 188 w 356"/>
                    <a:gd name="T105" fmla="*/ 48 h 533"/>
                    <a:gd name="T106" fmla="*/ 226 w 356"/>
                    <a:gd name="T107" fmla="*/ 62 h 533"/>
                    <a:gd name="T108" fmla="*/ 254 w 356"/>
                    <a:gd name="T109" fmla="*/ 73 h 5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56" h="533">
                      <a:moveTo>
                        <a:pt x="254" y="73"/>
                      </a:moveTo>
                      <a:lnTo>
                        <a:pt x="253" y="75"/>
                      </a:lnTo>
                      <a:lnTo>
                        <a:pt x="253" y="77"/>
                      </a:lnTo>
                      <a:lnTo>
                        <a:pt x="253" y="80"/>
                      </a:lnTo>
                      <a:lnTo>
                        <a:pt x="253" y="86"/>
                      </a:lnTo>
                      <a:lnTo>
                        <a:pt x="253" y="90"/>
                      </a:lnTo>
                      <a:lnTo>
                        <a:pt x="253" y="97"/>
                      </a:lnTo>
                      <a:lnTo>
                        <a:pt x="253" y="103"/>
                      </a:lnTo>
                      <a:lnTo>
                        <a:pt x="253" y="113"/>
                      </a:lnTo>
                      <a:lnTo>
                        <a:pt x="253" y="116"/>
                      </a:lnTo>
                      <a:lnTo>
                        <a:pt x="253" y="120"/>
                      </a:lnTo>
                      <a:lnTo>
                        <a:pt x="253" y="125"/>
                      </a:lnTo>
                      <a:lnTo>
                        <a:pt x="253" y="130"/>
                      </a:lnTo>
                      <a:lnTo>
                        <a:pt x="253" y="134"/>
                      </a:lnTo>
                      <a:lnTo>
                        <a:pt x="253" y="139"/>
                      </a:lnTo>
                      <a:lnTo>
                        <a:pt x="253" y="143"/>
                      </a:lnTo>
                      <a:lnTo>
                        <a:pt x="253" y="150"/>
                      </a:lnTo>
                      <a:lnTo>
                        <a:pt x="253" y="154"/>
                      </a:lnTo>
                      <a:lnTo>
                        <a:pt x="253" y="161"/>
                      </a:lnTo>
                      <a:lnTo>
                        <a:pt x="253" y="167"/>
                      </a:lnTo>
                      <a:lnTo>
                        <a:pt x="254" y="172"/>
                      </a:lnTo>
                      <a:lnTo>
                        <a:pt x="254" y="178"/>
                      </a:lnTo>
                      <a:lnTo>
                        <a:pt x="254" y="185"/>
                      </a:lnTo>
                      <a:lnTo>
                        <a:pt x="254" y="190"/>
                      </a:lnTo>
                      <a:lnTo>
                        <a:pt x="254" y="199"/>
                      </a:lnTo>
                      <a:lnTo>
                        <a:pt x="254" y="204"/>
                      </a:lnTo>
                      <a:lnTo>
                        <a:pt x="254" y="211"/>
                      </a:lnTo>
                      <a:lnTo>
                        <a:pt x="254" y="216"/>
                      </a:lnTo>
                      <a:lnTo>
                        <a:pt x="254" y="223"/>
                      </a:lnTo>
                      <a:lnTo>
                        <a:pt x="254" y="229"/>
                      </a:lnTo>
                      <a:lnTo>
                        <a:pt x="254" y="236"/>
                      </a:lnTo>
                      <a:lnTo>
                        <a:pt x="254" y="243"/>
                      </a:lnTo>
                      <a:lnTo>
                        <a:pt x="254" y="249"/>
                      </a:lnTo>
                      <a:lnTo>
                        <a:pt x="254" y="256"/>
                      </a:lnTo>
                      <a:lnTo>
                        <a:pt x="254" y="263"/>
                      </a:lnTo>
                      <a:lnTo>
                        <a:pt x="254" y="269"/>
                      </a:lnTo>
                      <a:lnTo>
                        <a:pt x="254" y="277"/>
                      </a:lnTo>
                      <a:lnTo>
                        <a:pt x="254" y="284"/>
                      </a:lnTo>
                      <a:lnTo>
                        <a:pt x="254" y="291"/>
                      </a:lnTo>
                      <a:lnTo>
                        <a:pt x="254" y="296"/>
                      </a:lnTo>
                      <a:lnTo>
                        <a:pt x="254" y="305"/>
                      </a:lnTo>
                      <a:lnTo>
                        <a:pt x="253" y="311"/>
                      </a:lnTo>
                      <a:lnTo>
                        <a:pt x="253" y="317"/>
                      </a:lnTo>
                      <a:lnTo>
                        <a:pt x="251" y="324"/>
                      </a:lnTo>
                      <a:lnTo>
                        <a:pt x="251" y="332"/>
                      </a:lnTo>
                      <a:lnTo>
                        <a:pt x="250" y="339"/>
                      </a:lnTo>
                      <a:lnTo>
                        <a:pt x="250" y="345"/>
                      </a:lnTo>
                      <a:lnTo>
                        <a:pt x="250" y="351"/>
                      </a:lnTo>
                      <a:lnTo>
                        <a:pt x="250" y="360"/>
                      </a:lnTo>
                      <a:lnTo>
                        <a:pt x="248" y="365"/>
                      </a:lnTo>
                      <a:lnTo>
                        <a:pt x="248" y="372"/>
                      </a:lnTo>
                      <a:lnTo>
                        <a:pt x="247" y="378"/>
                      </a:lnTo>
                      <a:lnTo>
                        <a:pt x="246" y="385"/>
                      </a:lnTo>
                      <a:lnTo>
                        <a:pt x="246" y="390"/>
                      </a:lnTo>
                      <a:lnTo>
                        <a:pt x="244" y="397"/>
                      </a:lnTo>
                      <a:lnTo>
                        <a:pt x="244" y="404"/>
                      </a:lnTo>
                      <a:lnTo>
                        <a:pt x="244" y="411"/>
                      </a:lnTo>
                      <a:lnTo>
                        <a:pt x="251" y="413"/>
                      </a:lnTo>
                      <a:lnTo>
                        <a:pt x="258" y="418"/>
                      </a:lnTo>
                      <a:lnTo>
                        <a:pt x="266" y="422"/>
                      </a:lnTo>
                      <a:lnTo>
                        <a:pt x="273" y="426"/>
                      </a:lnTo>
                      <a:lnTo>
                        <a:pt x="280" y="429"/>
                      </a:lnTo>
                      <a:lnTo>
                        <a:pt x="287" y="433"/>
                      </a:lnTo>
                      <a:lnTo>
                        <a:pt x="293" y="437"/>
                      </a:lnTo>
                      <a:lnTo>
                        <a:pt x="299" y="441"/>
                      </a:lnTo>
                      <a:lnTo>
                        <a:pt x="304" y="442"/>
                      </a:lnTo>
                      <a:lnTo>
                        <a:pt x="309" y="446"/>
                      </a:lnTo>
                      <a:lnTo>
                        <a:pt x="315" y="449"/>
                      </a:lnTo>
                      <a:lnTo>
                        <a:pt x="319" y="453"/>
                      </a:lnTo>
                      <a:lnTo>
                        <a:pt x="327" y="459"/>
                      </a:lnTo>
                      <a:lnTo>
                        <a:pt x="334" y="466"/>
                      </a:lnTo>
                      <a:lnTo>
                        <a:pt x="356" y="526"/>
                      </a:lnTo>
                      <a:lnTo>
                        <a:pt x="350" y="528"/>
                      </a:lnTo>
                      <a:lnTo>
                        <a:pt x="342" y="529"/>
                      </a:lnTo>
                      <a:lnTo>
                        <a:pt x="338" y="529"/>
                      </a:lnTo>
                      <a:lnTo>
                        <a:pt x="334" y="529"/>
                      </a:lnTo>
                      <a:lnTo>
                        <a:pt x="330" y="531"/>
                      </a:lnTo>
                      <a:lnTo>
                        <a:pt x="326" y="531"/>
                      </a:lnTo>
                      <a:lnTo>
                        <a:pt x="319" y="531"/>
                      </a:lnTo>
                      <a:lnTo>
                        <a:pt x="315" y="531"/>
                      </a:lnTo>
                      <a:lnTo>
                        <a:pt x="309" y="531"/>
                      </a:lnTo>
                      <a:lnTo>
                        <a:pt x="304" y="532"/>
                      </a:lnTo>
                      <a:lnTo>
                        <a:pt x="298" y="532"/>
                      </a:lnTo>
                      <a:lnTo>
                        <a:pt x="291" y="533"/>
                      </a:lnTo>
                      <a:lnTo>
                        <a:pt x="286" y="533"/>
                      </a:lnTo>
                      <a:lnTo>
                        <a:pt x="280" y="533"/>
                      </a:lnTo>
                      <a:lnTo>
                        <a:pt x="273" y="533"/>
                      </a:lnTo>
                      <a:lnTo>
                        <a:pt x="266" y="533"/>
                      </a:lnTo>
                      <a:lnTo>
                        <a:pt x="261" y="533"/>
                      </a:lnTo>
                      <a:lnTo>
                        <a:pt x="254" y="533"/>
                      </a:lnTo>
                      <a:lnTo>
                        <a:pt x="248" y="533"/>
                      </a:lnTo>
                      <a:lnTo>
                        <a:pt x="242" y="533"/>
                      </a:lnTo>
                      <a:lnTo>
                        <a:pt x="236" y="533"/>
                      </a:lnTo>
                      <a:lnTo>
                        <a:pt x="229" y="533"/>
                      </a:lnTo>
                      <a:lnTo>
                        <a:pt x="222" y="532"/>
                      </a:lnTo>
                      <a:lnTo>
                        <a:pt x="217" y="531"/>
                      </a:lnTo>
                      <a:lnTo>
                        <a:pt x="210" y="531"/>
                      </a:lnTo>
                      <a:lnTo>
                        <a:pt x="206" y="531"/>
                      </a:lnTo>
                      <a:lnTo>
                        <a:pt x="199" y="529"/>
                      </a:lnTo>
                      <a:lnTo>
                        <a:pt x="193" y="529"/>
                      </a:lnTo>
                      <a:lnTo>
                        <a:pt x="189" y="529"/>
                      </a:lnTo>
                      <a:lnTo>
                        <a:pt x="184" y="529"/>
                      </a:lnTo>
                      <a:lnTo>
                        <a:pt x="180" y="526"/>
                      </a:lnTo>
                      <a:lnTo>
                        <a:pt x="177" y="526"/>
                      </a:lnTo>
                      <a:lnTo>
                        <a:pt x="177" y="525"/>
                      </a:lnTo>
                      <a:lnTo>
                        <a:pt x="178" y="522"/>
                      </a:lnTo>
                      <a:lnTo>
                        <a:pt x="180" y="520"/>
                      </a:lnTo>
                      <a:lnTo>
                        <a:pt x="184" y="520"/>
                      </a:lnTo>
                      <a:lnTo>
                        <a:pt x="188" y="518"/>
                      </a:lnTo>
                      <a:lnTo>
                        <a:pt x="193" y="518"/>
                      </a:lnTo>
                      <a:lnTo>
                        <a:pt x="198" y="518"/>
                      </a:lnTo>
                      <a:lnTo>
                        <a:pt x="203" y="518"/>
                      </a:lnTo>
                      <a:lnTo>
                        <a:pt x="209" y="517"/>
                      </a:lnTo>
                      <a:lnTo>
                        <a:pt x="213" y="517"/>
                      </a:lnTo>
                      <a:lnTo>
                        <a:pt x="218" y="517"/>
                      </a:lnTo>
                      <a:lnTo>
                        <a:pt x="224" y="517"/>
                      </a:lnTo>
                      <a:lnTo>
                        <a:pt x="229" y="517"/>
                      </a:lnTo>
                      <a:lnTo>
                        <a:pt x="235" y="517"/>
                      </a:lnTo>
                      <a:lnTo>
                        <a:pt x="239" y="517"/>
                      </a:lnTo>
                      <a:lnTo>
                        <a:pt x="244" y="517"/>
                      </a:lnTo>
                      <a:lnTo>
                        <a:pt x="250" y="517"/>
                      </a:lnTo>
                      <a:lnTo>
                        <a:pt x="255" y="518"/>
                      </a:lnTo>
                      <a:lnTo>
                        <a:pt x="261" y="518"/>
                      </a:lnTo>
                      <a:lnTo>
                        <a:pt x="266" y="518"/>
                      </a:lnTo>
                      <a:lnTo>
                        <a:pt x="271" y="518"/>
                      </a:lnTo>
                      <a:lnTo>
                        <a:pt x="277" y="518"/>
                      </a:lnTo>
                      <a:lnTo>
                        <a:pt x="282" y="518"/>
                      </a:lnTo>
                      <a:lnTo>
                        <a:pt x="286" y="518"/>
                      </a:lnTo>
                      <a:lnTo>
                        <a:pt x="291" y="518"/>
                      </a:lnTo>
                      <a:lnTo>
                        <a:pt x="295" y="518"/>
                      </a:lnTo>
                      <a:lnTo>
                        <a:pt x="304" y="518"/>
                      </a:lnTo>
                      <a:lnTo>
                        <a:pt x="313" y="518"/>
                      </a:lnTo>
                      <a:lnTo>
                        <a:pt x="320" y="518"/>
                      </a:lnTo>
                      <a:lnTo>
                        <a:pt x="327" y="518"/>
                      </a:lnTo>
                      <a:lnTo>
                        <a:pt x="334" y="517"/>
                      </a:lnTo>
                      <a:lnTo>
                        <a:pt x="339" y="517"/>
                      </a:lnTo>
                      <a:lnTo>
                        <a:pt x="326" y="473"/>
                      </a:lnTo>
                      <a:lnTo>
                        <a:pt x="319" y="466"/>
                      </a:lnTo>
                      <a:lnTo>
                        <a:pt x="312" y="462"/>
                      </a:lnTo>
                      <a:lnTo>
                        <a:pt x="306" y="458"/>
                      </a:lnTo>
                      <a:lnTo>
                        <a:pt x="302" y="455"/>
                      </a:lnTo>
                      <a:lnTo>
                        <a:pt x="295" y="452"/>
                      </a:lnTo>
                      <a:lnTo>
                        <a:pt x="291" y="449"/>
                      </a:lnTo>
                      <a:lnTo>
                        <a:pt x="284" y="445"/>
                      </a:lnTo>
                      <a:lnTo>
                        <a:pt x="277" y="441"/>
                      </a:lnTo>
                      <a:lnTo>
                        <a:pt x="271" y="437"/>
                      </a:lnTo>
                      <a:lnTo>
                        <a:pt x="264" y="434"/>
                      </a:lnTo>
                      <a:lnTo>
                        <a:pt x="255" y="430"/>
                      </a:lnTo>
                      <a:lnTo>
                        <a:pt x="247" y="426"/>
                      </a:lnTo>
                      <a:lnTo>
                        <a:pt x="239" y="422"/>
                      </a:lnTo>
                      <a:lnTo>
                        <a:pt x="231" y="418"/>
                      </a:lnTo>
                      <a:lnTo>
                        <a:pt x="231" y="409"/>
                      </a:lnTo>
                      <a:lnTo>
                        <a:pt x="231" y="404"/>
                      </a:lnTo>
                      <a:lnTo>
                        <a:pt x="232" y="397"/>
                      </a:lnTo>
                      <a:lnTo>
                        <a:pt x="233" y="390"/>
                      </a:lnTo>
                      <a:lnTo>
                        <a:pt x="233" y="385"/>
                      </a:lnTo>
                      <a:lnTo>
                        <a:pt x="233" y="378"/>
                      </a:lnTo>
                      <a:lnTo>
                        <a:pt x="235" y="371"/>
                      </a:lnTo>
                      <a:lnTo>
                        <a:pt x="236" y="365"/>
                      </a:lnTo>
                      <a:lnTo>
                        <a:pt x="236" y="357"/>
                      </a:lnTo>
                      <a:lnTo>
                        <a:pt x="236" y="351"/>
                      </a:lnTo>
                      <a:lnTo>
                        <a:pt x="236" y="345"/>
                      </a:lnTo>
                      <a:lnTo>
                        <a:pt x="237" y="339"/>
                      </a:lnTo>
                      <a:lnTo>
                        <a:pt x="237" y="331"/>
                      </a:lnTo>
                      <a:lnTo>
                        <a:pt x="237" y="324"/>
                      </a:lnTo>
                      <a:lnTo>
                        <a:pt x="239" y="317"/>
                      </a:lnTo>
                      <a:lnTo>
                        <a:pt x="239" y="311"/>
                      </a:lnTo>
                      <a:lnTo>
                        <a:pt x="239" y="305"/>
                      </a:lnTo>
                      <a:lnTo>
                        <a:pt x="239" y="299"/>
                      </a:lnTo>
                      <a:lnTo>
                        <a:pt x="239" y="291"/>
                      </a:lnTo>
                      <a:lnTo>
                        <a:pt x="240" y="285"/>
                      </a:lnTo>
                      <a:lnTo>
                        <a:pt x="240" y="278"/>
                      </a:lnTo>
                      <a:lnTo>
                        <a:pt x="240" y="272"/>
                      </a:lnTo>
                      <a:lnTo>
                        <a:pt x="240" y="265"/>
                      </a:lnTo>
                      <a:lnTo>
                        <a:pt x="242" y="259"/>
                      </a:lnTo>
                      <a:lnTo>
                        <a:pt x="242" y="252"/>
                      </a:lnTo>
                      <a:lnTo>
                        <a:pt x="242" y="247"/>
                      </a:lnTo>
                      <a:lnTo>
                        <a:pt x="242" y="240"/>
                      </a:lnTo>
                      <a:lnTo>
                        <a:pt x="242" y="234"/>
                      </a:lnTo>
                      <a:lnTo>
                        <a:pt x="242" y="227"/>
                      </a:lnTo>
                      <a:lnTo>
                        <a:pt x="242" y="222"/>
                      </a:lnTo>
                      <a:lnTo>
                        <a:pt x="242" y="215"/>
                      </a:lnTo>
                      <a:lnTo>
                        <a:pt x="242" y="211"/>
                      </a:lnTo>
                      <a:lnTo>
                        <a:pt x="242" y="204"/>
                      </a:lnTo>
                      <a:lnTo>
                        <a:pt x="242" y="199"/>
                      </a:lnTo>
                      <a:lnTo>
                        <a:pt x="242" y="192"/>
                      </a:lnTo>
                      <a:lnTo>
                        <a:pt x="242" y="186"/>
                      </a:lnTo>
                      <a:lnTo>
                        <a:pt x="242" y="181"/>
                      </a:lnTo>
                      <a:lnTo>
                        <a:pt x="242" y="175"/>
                      </a:lnTo>
                      <a:lnTo>
                        <a:pt x="242" y="170"/>
                      </a:lnTo>
                      <a:lnTo>
                        <a:pt x="242" y="165"/>
                      </a:lnTo>
                      <a:lnTo>
                        <a:pt x="240" y="160"/>
                      </a:lnTo>
                      <a:lnTo>
                        <a:pt x="240" y="154"/>
                      </a:lnTo>
                      <a:lnTo>
                        <a:pt x="240" y="150"/>
                      </a:lnTo>
                      <a:lnTo>
                        <a:pt x="240" y="145"/>
                      </a:lnTo>
                      <a:lnTo>
                        <a:pt x="240" y="139"/>
                      </a:lnTo>
                      <a:lnTo>
                        <a:pt x="240" y="135"/>
                      </a:lnTo>
                      <a:lnTo>
                        <a:pt x="240" y="131"/>
                      </a:lnTo>
                      <a:lnTo>
                        <a:pt x="240" y="127"/>
                      </a:lnTo>
                      <a:lnTo>
                        <a:pt x="239" y="119"/>
                      </a:lnTo>
                      <a:lnTo>
                        <a:pt x="239" y="112"/>
                      </a:lnTo>
                      <a:lnTo>
                        <a:pt x="239" y="105"/>
                      </a:lnTo>
                      <a:lnTo>
                        <a:pt x="239" y="98"/>
                      </a:lnTo>
                      <a:lnTo>
                        <a:pt x="239" y="92"/>
                      </a:lnTo>
                      <a:lnTo>
                        <a:pt x="239" y="88"/>
                      </a:lnTo>
                      <a:lnTo>
                        <a:pt x="239" y="84"/>
                      </a:lnTo>
                      <a:lnTo>
                        <a:pt x="239" y="81"/>
                      </a:lnTo>
                      <a:lnTo>
                        <a:pt x="233" y="79"/>
                      </a:lnTo>
                      <a:lnTo>
                        <a:pt x="228" y="77"/>
                      </a:lnTo>
                      <a:lnTo>
                        <a:pt x="221" y="75"/>
                      </a:lnTo>
                      <a:lnTo>
                        <a:pt x="214" y="72"/>
                      </a:lnTo>
                      <a:lnTo>
                        <a:pt x="209" y="69"/>
                      </a:lnTo>
                      <a:lnTo>
                        <a:pt x="202" y="66"/>
                      </a:lnTo>
                      <a:lnTo>
                        <a:pt x="195" y="63"/>
                      </a:lnTo>
                      <a:lnTo>
                        <a:pt x="188" y="61"/>
                      </a:lnTo>
                      <a:lnTo>
                        <a:pt x="180" y="58"/>
                      </a:lnTo>
                      <a:lnTo>
                        <a:pt x="173" y="55"/>
                      </a:lnTo>
                      <a:lnTo>
                        <a:pt x="165" y="52"/>
                      </a:lnTo>
                      <a:lnTo>
                        <a:pt x="158" y="50"/>
                      </a:lnTo>
                      <a:lnTo>
                        <a:pt x="149" y="47"/>
                      </a:lnTo>
                      <a:lnTo>
                        <a:pt x="141" y="44"/>
                      </a:lnTo>
                      <a:lnTo>
                        <a:pt x="133" y="41"/>
                      </a:lnTo>
                      <a:lnTo>
                        <a:pt x="126" y="40"/>
                      </a:lnTo>
                      <a:lnTo>
                        <a:pt x="116" y="36"/>
                      </a:lnTo>
                      <a:lnTo>
                        <a:pt x="110" y="33"/>
                      </a:lnTo>
                      <a:lnTo>
                        <a:pt x="100" y="32"/>
                      </a:lnTo>
                      <a:lnTo>
                        <a:pt x="93" y="29"/>
                      </a:lnTo>
                      <a:lnTo>
                        <a:pt x="85" y="26"/>
                      </a:lnTo>
                      <a:lnTo>
                        <a:pt x="77" y="24"/>
                      </a:lnTo>
                      <a:lnTo>
                        <a:pt x="68" y="22"/>
                      </a:lnTo>
                      <a:lnTo>
                        <a:pt x="60" y="21"/>
                      </a:lnTo>
                      <a:lnTo>
                        <a:pt x="52" y="18"/>
                      </a:lnTo>
                      <a:lnTo>
                        <a:pt x="44" y="17"/>
                      </a:lnTo>
                      <a:lnTo>
                        <a:pt x="35" y="15"/>
                      </a:lnTo>
                      <a:lnTo>
                        <a:pt x="28" y="14"/>
                      </a:lnTo>
                      <a:lnTo>
                        <a:pt x="22" y="13"/>
                      </a:lnTo>
                      <a:lnTo>
                        <a:pt x="13" y="13"/>
                      </a:lnTo>
                      <a:lnTo>
                        <a:pt x="6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20" y="0"/>
                      </a:lnTo>
                      <a:lnTo>
                        <a:pt x="27" y="1"/>
                      </a:lnTo>
                      <a:lnTo>
                        <a:pt x="35" y="1"/>
                      </a:lnTo>
                      <a:lnTo>
                        <a:pt x="42" y="4"/>
                      </a:lnTo>
                      <a:lnTo>
                        <a:pt x="50" y="6"/>
                      </a:lnTo>
                      <a:lnTo>
                        <a:pt x="60" y="8"/>
                      </a:lnTo>
                      <a:lnTo>
                        <a:pt x="67" y="10"/>
                      </a:lnTo>
                      <a:lnTo>
                        <a:pt x="75" y="11"/>
                      </a:lnTo>
                      <a:lnTo>
                        <a:pt x="83" y="14"/>
                      </a:lnTo>
                      <a:lnTo>
                        <a:pt x="93" y="17"/>
                      </a:lnTo>
                      <a:lnTo>
                        <a:pt x="101" y="18"/>
                      </a:lnTo>
                      <a:lnTo>
                        <a:pt x="111" y="22"/>
                      </a:lnTo>
                      <a:lnTo>
                        <a:pt x="115" y="22"/>
                      </a:lnTo>
                      <a:lnTo>
                        <a:pt x="119" y="25"/>
                      </a:lnTo>
                      <a:lnTo>
                        <a:pt x="123" y="25"/>
                      </a:lnTo>
                      <a:lnTo>
                        <a:pt x="129" y="28"/>
                      </a:lnTo>
                      <a:lnTo>
                        <a:pt x="137" y="30"/>
                      </a:lnTo>
                      <a:lnTo>
                        <a:pt x="145" y="33"/>
                      </a:lnTo>
                      <a:lnTo>
                        <a:pt x="154" y="36"/>
                      </a:lnTo>
                      <a:lnTo>
                        <a:pt x="163" y="40"/>
                      </a:lnTo>
                      <a:lnTo>
                        <a:pt x="171" y="41"/>
                      </a:lnTo>
                      <a:lnTo>
                        <a:pt x="180" y="44"/>
                      </a:lnTo>
                      <a:lnTo>
                        <a:pt x="188" y="48"/>
                      </a:lnTo>
                      <a:lnTo>
                        <a:pt x="196" y="51"/>
                      </a:lnTo>
                      <a:lnTo>
                        <a:pt x="204" y="54"/>
                      </a:lnTo>
                      <a:lnTo>
                        <a:pt x="211" y="57"/>
                      </a:lnTo>
                      <a:lnTo>
                        <a:pt x="218" y="59"/>
                      </a:lnTo>
                      <a:lnTo>
                        <a:pt x="226" y="62"/>
                      </a:lnTo>
                      <a:lnTo>
                        <a:pt x="233" y="65"/>
                      </a:lnTo>
                      <a:lnTo>
                        <a:pt x="240" y="68"/>
                      </a:lnTo>
                      <a:lnTo>
                        <a:pt x="247" y="70"/>
                      </a:lnTo>
                      <a:lnTo>
                        <a:pt x="254" y="73"/>
                      </a:lnTo>
                      <a:lnTo>
                        <a:pt x="254" y="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59" name="Freeform 126">
                  <a:extLst>
                    <a:ext uri="{FF2B5EF4-FFF2-40B4-BE49-F238E27FC236}">
                      <a16:creationId xmlns:a16="http://schemas.microsoft.com/office/drawing/2014/main" id="{E7CD6819-C8E8-4889-8E67-871ACA1007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3" y="2790"/>
                  <a:ext cx="328" cy="343"/>
                </a:xfrm>
                <a:custGeom>
                  <a:avLst/>
                  <a:gdLst>
                    <a:gd name="T0" fmla="*/ 321 w 328"/>
                    <a:gd name="T1" fmla="*/ 82 h 343"/>
                    <a:gd name="T2" fmla="*/ 312 w 328"/>
                    <a:gd name="T3" fmla="*/ 106 h 343"/>
                    <a:gd name="T4" fmla="*/ 303 w 328"/>
                    <a:gd name="T5" fmla="*/ 133 h 343"/>
                    <a:gd name="T6" fmla="*/ 296 w 328"/>
                    <a:gd name="T7" fmla="*/ 151 h 343"/>
                    <a:gd name="T8" fmla="*/ 290 w 328"/>
                    <a:gd name="T9" fmla="*/ 172 h 343"/>
                    <a:gd name="T10" fmla="*/ 284 w 328"/>
                    <a:gd name="T11" fmla="*/ 194 h 343"/>
                    <a:gd name="T12" fmla="*/ 277 w 328"/>
                    <a:gd name="T13" fmla="*/ 213 h 343"/>
                    <a:gd name="T14" fmla="*/ 271 w 328"/>
                    <a:gd name="T15" fmla="*/ 235 h 343"/>
                    <a:gd name="T16" fmla="*/ 266 w 328"/>
                    <a:gd name="T17" fmla="*/ 256 h 343"/>
                    <a:gd name="T18" fmla="*/ 260 w 328"/>
                    <a:gd name="T19" fmla="*/ 276 h 343"/>
                    <a:gd name="T20" fmla="*/ 255 w 328"/>
                    <a:gd name="T21" fmla="*/ 296 h 343"/>
                    <a:gd name="T22" fmla="*/ 251 w 328"/>
                    <a:gd name="T23" fmla="*/ 318 h 343"/>
                    <a:gd name="T24" fmla="*/ 233 w 328"/>
                    <a:gd name="T25" fmla="*/ 338 h 343"/>
                    <a:gd name="T26" fmla="*/ 235 w 328"/>
                    <a:gd name="T27" fmla="*/ 318 h 343"/>
                    <a:gd name="T28" fmla="*/ 240 w 328"/>
                    <a:gd name="T29" fmla="*/ 300 h 343"/>
                    <a:gd name="T30" fmla="*/ 245 w 328"/>
                    <a:gd name="T31" fmla="*/ 279 h 343"/>
                    <a:gd name="T32" fmla="*/ 251 w 328"/>
                    <a:gd name="T33" fmla="*/ 260 h 343"/>
                    <a:gd name="T34" fmla="*/ 255 w 328"/>
                    <a:gd name="T35" fmla="*/ 241 h 343"/>
                    <a:gd name="T36" fmla="*/ 260 w 328"/>
                    <a:gd name="T37" fmla="*/ 221 h 343"/>
                    <a:gd name="T38" fmla="*/ 266 w 328"/>
                    <a:gd name="T39" fmla="*/ 203 h 343"/>
                    <a:gd name="T40" fmla="*/ 277 w 328"/>
                    <a:gd name="T41" fmla="*/ 168 h 343"/>
                    <a:gd name="T42" fmla="*/ 286 w 328"/>
                    <a:gd name="T43" fmla="*/ 137 h 343"/>
                    <a:gd name="T44" fmla="*/ 296 w 328"/>
                    <a:gd name="T45" fmla="*/ 110 h 343"/>
                    <a:gd name="T46" fmla="*/ 303 w 328"/>
                    <a:gd name="T47" fmla="*/ 88 h 343"/>
                    <a:gd name="T48" fmla="*/ 293 w 328"/>
                    <a:gd name="T49" fmla="*/ 75 h 343"/>
                    <a:gd name="T50" fmla="*/ 264 w 328"/>
                    <a:gd name="T51" fmla="*/ 64 h 343"/>
                    <a:gd name="T52" fmla="*/ 238 w 328"/>
                    <a:gd name="T53" fmla="*/ 56 h 343"/>
                    <a:gd name="T54" fmla="*/ 219 w 328"/>
                    <a:gd name="T55" fmla="*/ 50 h 343"/>
                    <a:gd name="T56" fmla="*/ 198 w 328"/>
                    <a:gd name="T57" fmla="*/ 45 h 343"/>
                    <a:gd name="T58" fmla="*/ 179 w 328"/>
                    <a:gd name="T59" fmla="*/ 41 h 343"/>
                    <a:gd name="T60" fmla="*/ 157 w 328"/>
                    <a:gd name="T61" fmla="*/ 35 h 343"/>
                    <a:gd name="T62" fmla="*/ 136 w 328"/>
                    <a:gd name="T63" fmla="*/ 30 h 343"/>
                    <a:gd name="T64" fmla="*/ 114 w 328"/>
                    <a:gd name="T65" fmla="*/ 26 h 343"/>
                    <a:gd name="T66" fmla="*/ 94 w 328"/>
                    <a:gd name="T67" fmla="*/ 22 h 343"/>
                    <a:gd name="T68" fmla="*/ 73 w 328"/>
                    <a:gd name="T69" fmla="*/ 17 h 343"/>
                    <a:gd name="T70" fmla="*/ 53 w 328"/>
                    <a:gd name="T71" fmla="*/ 16 h 343"/>
                    <a:gd name="T72" fmla="*/ 32 w 328"/>
                    <a:gd name="T73" fmla="*/ 13 h 343"/>
                    <a:gd name="T74" fmla="*/ 6 w 328"/>
                    <a:gd name="T75" fmla="*/ 13 h 343"/>
                    <a:gd name="T76" fmla="*/ 15 w 328"/>
                    <a:gd name="T77" fmla="*/ 0 h 343"/>
                    <a:gd name="T78" fmla="*/ 35 w 328"/>
                    <a:gd name="T79" fmla="*/ 1 h 343"/>
                    <a:gd name="T80" fmla="*/ 57 w 328"/>
                    <a:gd name="T81" fmla="*/ 2 h 343"/>
                    <a:gd name="T82" fmla="*/ 79 w 328"/>
                    <a:gd name="T83" fmla="*/ 5 h 343"/>
                    <a:gd name="T84" fmla="*/ 102 w 328"/>
                    <a:gd name="T85" fmla="*/ 9 h 343"/>
                    <a:gd name="T86" fmla="*/ 124 w 328"/>
                    <a:gd name="T87" fmla="*/ 13 h 343"/>
                    <a:gd name="T88" fmla="*/ 147 w 328"/>
                    <a:gd name="T89" fmla="*/ 19 h 343"/>
                    <a:gd name="T90" fmla="*/ 171 w 328"/>
                    <a:gd name="T91" fmla="*/ 24 h 343"/>
                    <a:gd name="T92" fmla="*/ 193 w 328"/>
                    <a:gd name="T93" fmla="*/ 30 h 343"/>
                    <a:gd name="T94" fmla="*/ 215 w 328"/>
                    <a:gd name="T95" fmla="*/ 37 h 343"/>
                    <a:gd name="T96" fmla="*/ 235 w 328"/>
                    <a:gd name="T97" fmla="*/ 42 h 343"/>
                    <a:gd name="T98" fmla="*/ 256 w 328"/>
                    <a:gd name="T99" fmla="*/ 49 h 343"/>
                    <a:gd name="T100" fmla="*/ 275 w 328"/>
                    <a:gd name="T101" fmla="*/ 55 h 343"/>
                    <a:gd name="T102" fmla="*/ 293 w 328"/>
                    <a:gd name="T103" fmla="*/ 60 h 343"/>
                    <a:gd name="T104" fmla="*/ 319 w 328"/>
                    <a:gd name="T105" fmla="*/ 70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28" h="343">
                      <a:moveTo>
                        <a:pt x="328" y="74"/>
                      </a:moveTo>
                      <a:lnTo>
                        <a:pt x="325" y="75"/>
                      </a:lnTo>
                      <a:lnTo>
                        <a:pt x="323" y="78"/>
                      </a:lnTo>
                      <a:lnTo>
                        <a:pt x="321" y="82"/>
                      </a:lnTo>
                      <a:lnTo>
                        <a:pt x="319" y="86"/>
                      </a:lnTo>
                      <a:lnTo>
                        <a:pt x="317" y="92"/>
                      </a:lnTo>
                      <a:lnTo>
                        <a:pt x="315" y="99"/>
                      </a:lnTo>
                      <a:lnTo>
                        <a:pt x="312" y="106"/>
                      </a:lnTo>
                      <a:lnTo>
                        <a:pt x="311" y="114"/>
                      </a:lnTo>
                      <a:lnTo>
                        <a:pt x="307" y="121"/>
                      </a:lnTo>
                      <a:lnTo>
                        <a:pt x="304" y="129"/>
                      </a:lnTo>
                      <a:lnTo>
                        <a:pt x="303" y="133"/>
                      </a:lnTo>
                      <a:lnTo>
                        <a:pt x="301" y="137"/>
                      </a:lnTo>
                      <a:lnTo>
                        <a:pt x="300" y="143"/>
                      </a:lnTo>
                      <a:lnTo>
                        <a:pt x="299" y="147"/>
                      </a:lnTo>
                      <a:lnTo>
                        <a:pt x="296" y="151"/>
                      </a:lnTo>
                      <a:lnTo>
                        <a:pt x="296" y="157"/>
                      </a:lnTo>
                      <a:lnTo>
                        <a:pt x="293" y="162"/>
                      </a:lnTo>
                      <a:lnTo>
                        <a:pt x="292" y="166"/>
                      </a:lnTo>
                      <a:lnTo>
                        <a:pt x="290" y="172"/>
                      </a:lnTo>
                      <a:lnTo>
                        <a:pt x="289" y="177"/>
                      </a:lnTo>
                      <a:lnTo>
                        <a:pt x="288" y="183"/>
                      </a:lnTo>
                      <a:lnTo>
                        <a:pt x="286" y="188"/>
                      </a:lnTo>
                      <a:lnTo>
                        <a:pt x="284" y="194"/>
                      </a:lnTo>
                      <a:lnTo>
                        <a:pt x="282" y="198"/>
                      </a:lnTo>
                      <a:lnTo>
                        <a:pt x="281" y="203"/>
                      </a:lnTo>
                      <a:lnTo>
                        <a:pt x="279" y="208"/>
                      </a:lnTo>
                      <a:lnTo>
                        <a:pt x="277" y="213"/>
                      </a:lnTo>
                      <a:lnTo>
                        <a:pt x="275" y="219"/>
                      </a:lnTo>
                      <a:lnTo>
                        <a:pt x="274" y="224"/>
                      </a:lnTo>
                      <a:lnTo>
                        <a:pt x="273" y="230"/>
                      </a:lnTo>
                      <a:lnTo>
                        <a:pt x="271" y="235"/>
                      </a:lnTo>
                      <a:lnTo>
                        <a:pt x="270" y="241"/>
                      </a:lnTo>
                      <a:lnTo>
                        <a:pt x="268" y="245"/>
                      </a:lnTo>
                      <a:lnTo>
                        <a:pt x="267" y="252"/>
                      </a:lnTo>
                      <a:lnTo>
                        <a:pt x="266" y="256"/>
                      </a:lnTo>
                      <a:lnTo>
                        <a:pt x="264" y="261"/>
                      </a:lnTo>
                      <a:lnTo>
                        <a:pt x="263" y="267"/>
                      </a:lnTo>
                      <a:lnTo>
                        <a:pt x="263" y="272"/>
                      </a:lnTo>
                      <a:lnTo>
                        <a:pt x="260" y="276"/>
                      </a:lnTo>
                      <a:lnTo>
                        <a:pt x="259" y="281"/>
                      </a:lnTo>
                      <a:lnTo>
                        <a:pt x="257" y="286"/>
                      </a:lnTo>
                      <a:lnTo>
                        <a:pt x="256" y="292"/>
                      </a:lnTo>
                      <a:lnTo>
                        <a:pt x="255" y="296"/>
                      </a:lnTo>
                      <a:lnTo>
                        <a:pt x="255" y="300"/>
                      </a:lnTo>
                      <a:lnTo>
                        <a:pt x="252" y="305"/>
                      </a:lnTo>
                      <a:lnTo>
                        <a:pt x="252" y="309"/>
                      </a:lnTo>
                      <a:lnTo>
                        <a:pt x="251" y="318"/>
                      </a:lnTo>
                      <a:lnTo>
                        <a:pt x="248" y="327"/>
                      </a:lnTo>
                      <a:lnTo>
                        <a:pt x="246" y="336"/>
                      </a:lnTo>
                      <a:lnTo>
                        <a:pt x="246" y="343"/>
                      </a:lnTo>
                      <a:lnTo>
                        <a:pt x="233" y="338"/>
                      </a:lnTo>
                      <a:lnTo>
                        <a:pt x="233" y="333"/>
                      </a:lnTo>
                      <a:lnTo>
                        <a:pt x="234" y="329"/>
                      </a:lnTo>
                      <a:lnTo>
                        <a:pt x="234" y="323"/>
                      </a:lnTo>
                      <a:lnTo>
                        <a:pt x="235" y="318"/>
                      </a:lnTo>
                      <a:lnTo>
                        <a:pt x="235" y="314"/>
                      </a:lnTo>
                      <a:lnTo>
                        <a:pt x="238" y="308"/>
                      </a:lnTo>
                      <a:lnTo>
                        <a:pt x="238" y="304"/>
                      </a:lnTo>
                      <a:lnTo>
                        <a:pt x="240" y="300"/>
                      </a:lnTo>
                      <a:lnTo>
                        <a:pt x="241" y="294"/>
                      </a:lnTo>
                      <a:lnTo>
                        <a:pt x="242" y="289"/>
                      </a:lnTo>
                      <a:lnTo>
                        <a:pt x="244" y="285"/>
                      </a:lnTo>
                      <a:lnTo>
                        <a:pt x="245" y="279"/>
                      </a:lnTo>
                      <a:lnTo>
                        <a:pt x="246" y="275"/>
                      </a:lnTo>
                      <a:lnTo>
                        <a:pt x="248" y="270"/>
                      </a:lnTo>
                      <a:lnTo>
                        <a:pt x="248" y="264"/>
                      </a:lnTo>
                      <a:lnTo>
                        <a:pt x="251" y="260"/>
                      </a:lnTo>
                      <a:lnTo>
                        <a:pt x="251" y="256"/>
                      </a:lnTo>
                      <a:lnTo>
                        <a:pt x="252" y="250"/>
                      </a:lnTo>
                      <a:lnTo>
                        <a:pt x="253" y="245"/>
                      </a:lnTo>
                      <a:lnTo>
                        <a:pt x="255" y="241"/>
                      </a:lnTo>
                      <a:lnTo>
                        <a:pt x="256" y="235"/>
                      </a:lnTo>
                      <a:lnTo>
                        <a:pt x="257" y="231"/>
                      </a:lnTo>
                      <a:lnTo>
                        <a:pt x="259" y="225"/>
                      </a:lnTo>
                      <a:lnTo>
                        <a:pt x="260" y="221"/>
                      </a:lnTo>
                      <a:lnTo>
                        <a:pt x="260" y="216"/>
                      </a:lnTo>
                      <a:lnTo>
                        <a:pt x="263" y="212"/>
                      </a:lnTo>
                      <a:lnTo>
                        <a:pt x="263" y="208"/>
                      </a:lnTo>
                      <a:lnTo>
                        <a:pt x="266" y="203"/>
                      </a:lnTo>
                      <a:lnTo>
                        <a:pt x="268" y="194"/>
                      </a:lnTo>
                      <a:lnTo>
                        <a:pt x="271" y="186"/>
                      </a:lnTo>
                      <a:lnTo>
                        <a:pt x="274" y="176"/>
                      </a:lnTo>
                      <a:lnTo>
                        <a:pt x="277" y="168"/>
                      </a:lnTo>
                      <a:lnTo>
                        <a:pt x="279" y="159"/>
                      </a:lnTo>
                      <a:lnTo>
                        <a:pt x="281" y="151"/>
                      </a:lnTo>
                      <a:lnTo>
                        <a:pt x="284" y="144"/>
                      </a:lnTo>
                      <a:lnTo>
                        <a:pt x="286" y="137"/>
                      </a:lnTo>
                      <a:lnTo>
                        <a:pt x="289" y="129"/>
                      </a:lnTo>
                      <a:lnTo>
                        <a:pt x="292" y="122"/>
                      </a:lnTo>
                      <a:lnTo>
                        <a:pt x="293" y="115"/>
                      </a:lnTo>
                      <a:lnTo>
                        <a:pt x="296" y="110"/>
                      </a:lnTo>
                      <a:lnTo>
                        <a:pt x="297" y="103"/>
                      </a:lnTo>
                      <a:lnTo>
                        <a:pt x="300" y="97"/>
                      </a:lnTo>
                      <a:lnTo>
                        <a:pt x="301" y="92"/>
                      </a:lnTo>
                      <a:lnTo>
                        <a:pt x="303" y="88"/>
                      </a:lnTo>
                      <a:lnTo>
                        <a:pt x="304" y="82"/>
                      </a:lnTo>
                      <a:lnTo>
                        <a:pt x="307" y="81"/>
                      </a:lnTo>
                      <a:lnTo>
                        <a:pt x="300" y="78"/>
                      </a:lnTo>
                      <a:lnTo>
                        <a:pt x="293" y="75"/>
                      </a:lnTo>
                      <a:lnTo>
                        <a:pt x="286" y="73"/>
                      </a:lnTo>
                      <a:lnTo>
                        <a:pt x="279" y="70"/>
                      </a:lnTo>
                      <a:lnTo>
                        <a:pt x="271" y="67"/>
                      </a:lnTo>
                      <a:lnTo>
                        <a:pt x="264" y="64"/>
                      </a:lnTo>
                      <a:lnTo>
                        <a:pt x="256" y="62"/>
                      </a:lnTo>
                      <a:lnTo>
                        <a:pt x="248" y="59"/>
                      </a:lnTo>
                      <a:lnTo>
                        <a:pt x="242" y="57"/>
                      </a:lnTo>
                      <a:lnTo>
                        <a:pt x="238" y="56"/>
                      </a:lnTo>
                      <a:lnTo>
                        <a:pt x="233" y="55"/>
                      </a:lnTo>
                      <a:lnTo>
                        <a:pt x="229" y="53"/>
                      </a:lnTo>
                      <a:lnTo>
                        <a:pt x="223" y="50"/>
                      </a:lnTo>
                      <a:lnTo>
                        <a:pt x="219" y="50"/>
                      </a:lnTo>
                      <a:lnTo>
                        <a:pt x="213" y="49"/>
                      </a:lnTo>
                      <a:lnTo>
                        <a:pt x="209" y="48"/>
                      </a:lnTo>
                      <a:lnTo>
                        <a:pt x="204" y="46"/>
                      </a:lnTo>
                      <a:lnTo>
                        <a:pt x="198" y="45"/>
                      </a:lnTo>
                      <a:lnTo>
                        <a:pt x="194" y="44"/>
                      </a:lnTo>
                      <a:lnTo>
                        <a:pt x="189" y="42"/>
                      </a:lnTo>
                      <a:lnTo>
                        <a:pt x="183" y="41"/>
                      </a:lnTo>
                      <a:lnTo>
                        <a:pt x="179" y="41"/>
                      </a:lnTo>
                      <a:lnTo>
                        <a:pt x="174" y="38"/>
                      </a:lnTo>
                      <a:lnTo>
                        <a:pt x="169" y="38"/>
                      </a:lnTo>
                      <a:lnTo>
                        <a:pt x="163" y="37"/>
                      </a:lnTo>
                      <a:lnTo>
                        <a:pt x="157" y="35"/>
                      </a:lnTo>
                      <a:lnTo>
                        <a:pt x="153" y="34"/>
                      </a:lnTo>
                      <a:lnTo>
                        <a:pt x="147" y="33"/>
                      </a:lnTo>
                      <a:lnTo>
                        <a:pt x="142" y="31"/>
                      </a:lnTo>
                      <a:lnTo>
                        <a:pt x="136" y="30"/>
                      </a:lnTo>
                      <a:lnTo>
                        <a:pt x="131" y="28"/>
                      </a:lnTo>
                      <a:lnTo>
                        <a:pt x="125" y="28"/>
                      </a:lnTo>
                      <a:lnTo>
                        <a:pt x="120" y="26"/>
                      </a:lnTo>
                      <a:lnTo>
                        <a:pt x="114" y="26"/>
                      </a:lnTo>
                      <a:lnTo>
                        <a:pt x="109" y="24"/>
                      </a:lnTo>
                      <a:lnTo>
                        <a:pt x="103" y="23"/>
                      </a:lnTo>
                      <a:lnTo>
                        <a:pt x="98" y="22"/>
                      </a:lnTo>
                      <a:lnTo>
                        <a:pt x="94" y="22"/>
                      </a:lnTo>
                      <a:lnTo>
                        <a:pt x="88" y="20"/>
                      </a:lnTo>
                      <a:lnTo>
                        <a:pt x="84" y="20"/>
                      </a:lnTo>
                      <a:lnTo>
                        <a:pt x="77" y="19"/>
                      </a:lnTo>
                      <a:lnTo>
                        <a:pt x="73" y="17"/>
                      </a:lnTo>
                      <a:lnTo>
                        <a:pt x="68" y="17"/>
                      </a:lnTo>
                      <a:lnTo>
                        <a:pt x="62" y="17"/>
                      </a:lnTo>
                      <a:lnTo>
                        <a:pt x="57" y="16"/>
                      </a:lnTo>
                      <a:lnTo>
                        <a:pt x="53" y="16"/>
                      </a:lnTo>
                      <a:lnTo>
                        <a:pt x="47" y="16"/>
                      </a:lnTo>
                      <a:lnTo>
                        <a:pt x="42" y="16"/>
                      </a:lnTo>
                      <a:lnTo>
                        <a:pt x="37" y="15"/>
                      </a:lnTo>
                      <a:lnTo>
                        <a:pt x="32" y="13"/>
                      </a:lnTo>
                      <a:lnTo>
                        <a:pt x="28" y="13"/>
                      </a:lnTo>
                      <a:lnTo>
                        <a:pt x="24" y="13"/>
                      </a:lnTo>
                      <a:lnTo>
                        <a:pt x="14" y="13"/>
                      </a:lnTo>
                      <a:lnTo>
                        <a:pt x="6" y="13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29" y="0"/>
                      </a:lnTo>
                      <a:lnTo>
                        <a:pt x="35" y="1"/>
                      </a:lnTo>
                      <a:lnTo>
                        <a:pt x="40" y="1"/>
                      </a:lnTo>
                      <a:lnTo>
                        <a:pt x="46" y="1"/>
                      </a:lnTo>
                      <a:lnTo>
                        <a:pt x="50" y="1"/>
                      </a:lnTo>
                      <a:lnTo>
                        <a:pt x="57" y="2"/>
                      </a:lnTo>
                      <a:lnTo>
                        <a:pt x="62" y="2"/>
                      </a:lnTo>
                      <a:lnTo>
                        <a:pt x="68" y="4"/>
                      </a:lnTo>
                      <a:lnTo>
                        <a:pt x="73" y="5"/>
                      </a:lnTo>
                      <a:lnTo>
                        <a:pt x="79" y="5"/>
                      </a:lnTo>
                      <a:lnTo>
                        <a:pt x="86" y="6"/>
                      </a:lnTo>
                      <a:lnTo>
                        <a:pt x="90" y="6"/>
                      </a:lnTo>
                      <a:lnTo>
                        <a:pt x="97" y="9"/>
                      </a:lnTo>
                      <a:lnTo>
                        <a:pt x="102" y="9"/>
                      </a:lnTo>
                      <a:lnTo>
                        <a:pt x="108" y="11"/>
                      </a:lnTo>
                      <a:lnTo>
                        <a:pt x="113" y="11"/>
                      </a:lnTo>
                      <a:lnTo>
                        <a:pt x="119" y="13"/>
                      </a:lnTo>
                      <a:lnTo>
                        <a:pt x="124" y="13"/>
                      </a:lnTo>
                      <a:lnTo>
                        <a:pt x="131" y="16"/>
                      </a:lnTo>
                      <a:lnTo>
                        <a:pt x="136" y="16"/>
                      </a:lnTo>
                      <a:lnTo>
                        <a:pt x="142" y="17"/>
                      </a:lnTo>
                      <a:lnTo>
                        <a:pt x="147" y="19"/>
                      </a:lnTo>
                      <a:lnTo>
                        <a:pt x="153" y="22"/>
                      </a:lnTo>
                      <a:lnTo>
                        <a:pt x="158" y="22"/>
                      </a:lnTo>
                      <a:lnTo>
                        <a:pt x="165" y="24"/>
                      </a:lnTo>
                      <a:lnTo>
                        <a:pt x="171" y="24"/>
                      </a:lnTo>
                      <a:lnTo>
                        <a:pt x="178" y="27"/>
                      </a:lnTo>
                      <a:lnTo>
                        <a:pt x="182" y="28"/>
                      </a:lnTo>
                      <a:lnTo>
                        <a:pt x="187" y="30"/>
                      </a:lnTo>
                      <a:lnTo>
                        <a:pt x="193" y="30"/>
                      </a:lnTo>
                      <a:lnTo>
                        <a:pt x="198" y="33"/>
                      </a:lnTo>
                      <a:lnTo>
                        <a:pt x="204" y="33"/>
                      </a:lnTo>
                      <a:lnTo>
                        <a:pt x="209" y="35"/>
                      </a:lnTo>
                      <a:lnTo>
                        <a:pt x="215" y="37"/>
                      </a:lnTo>
                      <a:lnTo>
                        <a:pt x="220" y="38"/>
                      </a:lnTo>
                      <a:lnTo>
                        <a:pt x="226" y="39"/>
                      </a:lnTo>
                      <a:lnTo>
                        <a:pt x="230" y="41"/>
                      </a:lnTo>
                      <a:lnTo>
                        <a:pt x="235" y="42"/>
                      </a:lnTo>
                      <a:lnTo>
                        <a:pt x="241" y="45"/>
                      </a:lnTo>
                      <a:lnTo>
                        <a:pt x="246" y="45"/>
                      </a:lnTo>
                      <a:lnTo>
                        <a:pt x="251" y="48"/>
                      </a:lnTo>
                      <a:lnTo>
                        <a:pt x="256" y="49"/>
                      </a:lnTo>
                      <a:lnTo>
                        <a:pt x="262" y="50"/>
                      </a:lnTo>
                      <a:lnTo>
                        <a:pt x="266" y="52"/>
                      </a:lnTo>
                      <a:lnTo>
                        <a:pt x="271" y="53"/>
                      </a:lnTo>
                      <a:lnTo>
                        <a:pt x="275" y="55"/>
                      </a:lnTo>
                      <a:lnTo>
                        <a:pt x="279" y="57"/>
                      </a:lnTo>
                      <a:lnTo>
                        <a:pt x="284" y="57"/>
                      </a:lnTo>
                      <a:lnTo>
                        <a:pt x="289" y="59"/>
                      </a:lnTo>
                      <a:lnTo>
                        <a:pt x="293" y="60"/>
                      </a:lnTo>
                      <a:lnTo>
                        <a:pt x="299" y="63"/>
                      </a:lnTo>
                      <a:lnTo>
                        <a:pt x="306" y="66"/>
                      </a:lnTo>
                      <a:lnTo>
                        <a:pt x="312" y="67"/>
                      </a:lnTo>
                      <a:lnTo>
                        <a:pt x="319" y="70"/>
                      </a:lnTo>
                      <a:lnTo>
                        <a:pt x="328" y="74"/>
                      </a:lnTo>
                      <a:lnTo>
                        <a:pt x="328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60" name="Freeform 127">
                  <a:extLst>
                    <a:ext uri="{FF2B5EF4-FFF2-40B4-BE49-F238E27FC236}">
                      <a16:creationId xmlns:a16="http://schemas.microsoft.com/office/drawing/2014/main" id="{21D009EF-7DC1-4D21-96CD-CFC7555CEE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6" y="2190"/>
                  <a:ext cx="226" cy="352"/>
                </a:xfrm>
                <a:custGeom>
                  <a:avLst/>
                  <a:gdLst>
                    <a:gd name="T0" fmla="*/ 0 w 226"/>
                    <a:gd name="T1" fmla="*/ 7 h 352"/>
                    <a:gd name="T2" fmla="*/ 9 w 226"/>
                    <a:gd name="T3" fmla="*/ 8 h 352"/>
                    <a:gd name="T4" fmla="*/ 20 w 226"/>
                    <a:gd name="T5" fmla="*/ 13 h 352"/>
                    <a:gd name="T6" fmla="*/ 36 w 226"/>
                    <a:gd name="T7" fmla="*/ 18 h 352"/>
                    <a:gd name="T8" fmla="*/ 53 w 226"/>
                    <a:gd name="T9" fmla="*/ 22 h 352"/>
                    <a:gd name="T10" fmla="*/ 69 w 226"/>
                    <a:gd name="T11" fmla="*/ 28 h 352"/>
                    <a:gd name="T12" fmla="*/ 86 w 226"/>
                    <a:gd name="T13" fmla="*/ 35 h 352"/>
                    <a:gd name="T14" fmla="*/ 99 w 226"/>
                    <a:gd name="T15" fmla="*/ 43 h 352"/>
                    <a:gd name="T16" fmla="*/ 106 w 226"/>
                    <a:gd name="T17" fmla="*/ 55 h 352"/>
                    <a:gd name="T18" fmla="*/ 109 w 226"/>
                    <a:gd name="T19" fmla="*/ 72 h 352"/>
                    <a:gd name="T20" fmla="*/ 112 w 226"/>
                    <a:gd name="T21" fmla="*/ 87 h 352"/>
                    <a:gd name="T22" fmla="*/ 113 w 226"/>
                    <a:gd name="T23" fmla="*/ 104 h 352"/>
                    <a:gd name="T24" fmla="*/ 115 w 226"/>
                    <a:gd name="T25" fmla="*/ 119 h 352"/>
                    <a:gd name="T26" fmla="*/ 117 w 226"/>
                    <a:gd name="T27" fmla="*/ 134 h 352"/>
                    <a:gd name="T28" fmla="*/ 121 w 226"/>
                    <a:gd name="T29" fmla="*/ 150 h 352"/>
                    <a:gd name="T30" fmla="*/ 126 w 226"/>
                    <a:gd name="T31" fmla="*/ 168 h 352"/>
                    <a:gd name="T32" fmla="*/ 131 w 226"/>
                    <a:gd name="T33" fmla="*/ 182 h 352"/>
                    <a:gd name="T34" fmla="*/ 137 w 226"/>
                    <a:gd name="T35" fmla="*/ 197 h 352"/>
                    <a:gd name="T36" fmla="*/ 141 w 226"/>
                    <a:gd name="T37" fmla="*/ 211 h 352"/>
                    <a:gd name="T38" fmla="*/ 145 w 226"/>
                    <a:gd name="T39" fmla="*/ 221 h 352"/>
                    <a:gd name="T40" fmla="*/ 149 w 226"/>
                    <a:gd name="T41" fmla="*/ 230 h 352"/>
                    <a:gd name="T42" fmla="*/ 153 w 226"/>
                    <a:gd name="T43" fmla="*/ 241 h 352"/>
                    <a:gd name="T44" fmla="*/ 159 w 226"/>
                    <a:gd name="T45" fmla="*/ 251 h 352"/>
                    <a:gd name="T46" fmla="*/ 164 w 226"/>
                    <a:gd name="T47" fmla="*/ 262 h 352"/>
                    <a:gd name="T48" fmla="*/ 171 w 226"/>
                    <a:gd name="T49" fmla="*/ 274 h 352"/>
                    <a:gd name="T50" fmla="*/ 178 w 226"/>
                    <a:gd name="T51" fmla="*/ 287 h 352"/>
                    <a:gd name="T52" fmla="*/ 186 w 226"/>
                    <a:gd name="T53" fmla="*/ 299 h 352"/>
                    <a:gd name="T54" fmla="*/ 196 w 226"/>
                    <a:gd name="T55" fmla="*/ 314 h 352"/>
                    <a:gd name="T56" fmla="*/ 205 w 226"/>
                    <a:gd name="T57" fmla="*/ 328 h 352"/>
                    <a:gd name="T58" fmla="*/ 218 w 226"/>
                    <a:gd name="T59" fmla="*/ 343 h 352"/>
                    <a:gd name="T60" fmla="*/ 226 w 226"/>
                    <a:gd name="T61" fmla="*/ 343 h 352"/>
                    <a:gd name="T62" fmla="*/ 212 w 226"/>
                    <a:gd name="T63" fmla="*/ 325 h 352"/>
                    <a:gd name="T64" fmla="*/ 201 w 226"/>
                    <a:gd name="T65" fmla="*/ 310 h 352"/>
                    <a:gd name="T66" fmla="*/ 192 w 226"/>
                    <a:gd name="T67" fmla="*/ 295 h 352"/>
                    <a:gd name="T68" fmla="*/ 183 w 226"/>
                    <a:gd name="T69" fmla="*/ 281 h 352"/>
                    <a:gd name="T70" fmla="*/ 175 w 226"/>
                    <a:gd name="T71" fmla="*/ 266 h 352"/>
                    <a:gd name="T72" fmla="*/ 167 w 226"/>
                    <a:gd name="T73" fmla="*/ 254 h 352"/>
                    <a:gd name="T74" fmla="*/ 161 w 226"/>
                    <a:gd name="T75" fmla="*/ 240 h 352"/>
                    <a:gd name="T76" fmla="*/ 157 w 226"/>
                    <a:gd name="T77" fmla="*/ 229 h 352"/>
                    <a:gd name="T78" fmla="*/ 150 w 226"/>
                    <a:gd name="T79" fmla="*/ 218 h 352"/>
                    <a:gd name="T80" fmla="*/ 146 w 226"/>
                    <a:gd name="T81" fmla="*/ 207 h 352"/>
                    <a:gd name="T82" fmla="*/ 142 w 226"/>
                    <a:gd name="T83" fmla="*/ 197 h 352"/>
                    <a:gd name="T84" fmla="*/ 141 w 226"/>
                    <a:gd name="T85" fmla="*/ 189 h 352"/>
                    <a:gd name="T86" fmla="*/ 135 w 226"/>
                    <a:gd name="T87" fmla="*/ 174 h 352"/>
                    <a:gd name="T88" fmla="*/ 132 w 226"/>
                    <a:gd name="T89" fmla="*/ 161 h 352"/>
                    <a:gd name="T90" fmla="*/ 128 w 226"/>
                    <a:gd name="T91" fmla="*/ 145 h 352"/>
                    <a:gd name="T92" fmla="*/ 126 w 226"/>
                    <a:gd name="T93" fmla="*/ 130 h 352"/>
                    <a:gd name="T94" fmla="*/ 123 w 226"/>
                    <a:gd name="T95" fmla="*/ 115 h 352"/>
                    <a:gd name="T96" fmla="*/ 121 w 226"/>
                    <a:gd name="T97" fmla="*/ 101 h 352"/>
                    <a:gd name="T98" fmla="*/ 120 w 226"/>
                    <a:gd name="T99" fmla="*/ 87 h 352"/>
                    <a:gd name="T100" fmla="*/ 117 w 226"/>
                    <a:gd name="T101" fmla="*/ 73 h 352"/>
                    <a:gd name="T102" fmla="*/ 115 w 226"/>
                    <a:gd name="T103" fmla="*/ 59 h 352"/>
                    <a:gd name="T104" fmla="*/ 113 w 226"/>
                    <a:gd name="T105" fmla="*/ 44 h 352"/>
                    <a:gd name="T106" fmla="*/ 101 w 226"/>
                    <a:gd name="T107" fmla="*/ 36 h 352"/>
                    <a:gd name="T108" fmla="*/ 88 w 226"/>
                    <a:gd name="T109" fmla="*/ 29 h 352"/>
                    <a:gd name="T110" fmla="*/ 73 w 226"/>
                    <a:gd name="T111" fmla="*/ 24 h 352"/>
                    <a:gd name="T112" fmla="*/ 61 w 226"/>
                    <a:gd name="T113" fmla="*/ 18 h 352"/>
                    <a:gd name="T114" fmla="*/ 44 w 226"/>
                    <a:gd name="T115" fmla="*/ 13 h 352"/>
                    <a:gd name="T116" fmla="*/ 31 w 226"/>
                    <a:gd name="T117" fmla="*/ 8 h 352"/>
                    <a:gd name="T118" fmla="*/ 16 w 226"/>
                    <a:gd name="T119" fmla="*/ 4 h 352"/>
                    <a:gd name="T120" fmla="*/ 3 w 226"/>
                    <a:gd name="T121" fmla="*/ 2 h 352"/>
                    <a:gd name="T122" fmla="*/ 0 w 226"/>
                    <a:gd name="T123" fmla="*/ 3 h 352"/>
                    <a:gd name="T124" fmla="*/ 0 w 226"/>
                    <a:gd name="T125" fmla="*/ 7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26" h="352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5" y="8"/>
                      </a:lnTo>
                      <a:lnTo>
                        <a:pt x="9" y="8"/>
                      </a:lnTo>
                      <a:lnTo>
                        <a:pt x="14" y="11"/>
                      </a:lnTo>
                      <a:lnTo>
                        <a:pt x="20" y="13"/>
                      </a:lnTo>
                      <a:lnTo>
                        <a:pt x="28" y="15"/>
                      </a:lnTo>
                      <a:lnTo>
                        <a:pt x="36" y="18"/>
                      </a:lnTo>
                      <a:lnTo>
                        <a:pt x="44" y="19"/>
                      </a:lnTo>
                      <a:lnTo>
                        <a:pt x="53" y="22"/>
                      </a:lnTo>
                      <a:lnTo>
                        <a:pt x="61" y="25"/>
                      </a:lnTo>
                      <a:lnTo>
                        <a:pt x="69" y="28"/>
                      </a:lnTo>
                      <a:lnTo>
                        <a:pt x="79" y="32"/>
                      </a:lnTo>
                      <a:lnTo>
                        <a:pt x="86" y="35"/>
                      </a:lnTo>
                      <a:lnTo>
                        <a:pt x="94" y="39"/>
                      </a:lnTo>
                      <a:lnTo>
                        <a:pt x="99" y="43"/>
                      </a:lnTo>
                      <a:lnTo>
                        <a:pt x="105" y="48"/>
                      </a:lnTo>
                      <a:lnTo>
                        <a:pt x="106" y="55"/>
                      </a:lnTo>
                      <a:lnTo>
                        <a:pt x="108" y="64"/>
                      </a:lnTo>
                      <a:lnTo>
                        <a:pt x="109" y="72"/>
                      </a:lnTo>
                      <a:lnTo>
                        <a:pt x="110" y="80"/>
                      </a:lnTo>
                      <a:lnTo>
                        <a:pt x="112" y="87"/>
                      </a:lnTo>
                      <a:lnTo>
                        <a:pt x="112" y="95"/>
                      </a:lnTo>
                      <a:lnTo>
                        <a:pt x="113" y="104"/>
                      </a:lnTo>
                      <a:lnTo>
                        <a:pt x="115" y="112"/>
                      </a:lnTo>
                      <a:lnTo>
                        <a:pt x="115" y="119"/>
                      </a:lnTo>
                      <a:lnTo>
                        <a:pt x="117" y="126"/>
                      </a:lnTo>
                      <a:lnTo>
                        <a:pt x="117" y="134"/>
                      </a:lnTo>
                      <a:lnTo>
                        <a:pt x="120" y="142"/>
                      </a:lnTo>
                      <a:lnTo>
                        <a:pt x="121" y="150"/>
                      </a:lnTo>
                      <a:lnTo>
                        <a:pt x="123" y="160"/>
                      </a:lnTo>
                      <a:lnTo>
                        <a:pt x="126" y="168"/>
                      </a:lnTo>
                      <a:lnTo>
                        <a:pt x="130" y="177"/>
                      </a:lnTo>
                      <a:lnTo>
                        <a:pt x="131" y="182"/>
                      </a:lnTo>
                      <a:lnTo>
                        <a:pt x="134" y="190"/>
                      </a:lnTo>
                      <a:lnTo>
                        <a:pt x="137" y="197"/>
                      </a:lnTo>
                      <a:lnTo>
                        <a:pt x="139" y="207"/>
                      </a:lnTo>
                      <a:lnTo>
                        <a:pt x="141" y="211"/>
                      </a:lnTo>
                      <a:lnTo>
                        <a:pt x="142" y="215"/>
                      </a:lnTo>
                      <a:lnTo>
                        <a:pt x="145" y="221"/>
                      </a:lnTo>
                      <a:lnTo>
                        <a:pt x="146" y="225"/>
                      </a:lnTo>
                      <a:lnTo>
                        <a:pt x="149" y="230"/>
                      </a:lnTo>
                      <a:lnTo>
                        <a:pt x="150" y="234"/>
                      </a:lnTo>
                      <a:lnTo>
                        <a:pt x="153" y="241"/>
                      </a:lnTo>
                      <a:lnTo>
                        <a:pt x="157" y="247"/>
                      </a:lnTo>
                      <a:lnTo>
                        <a:pt x="159" y="251"/>
                      </a:lnTo>
                      <a:lnTo>
                        <a:pt x="161" y="256"/>
                      </a:lnTo>
                      <a:lnTo>
                        <a:pt x="164" y="262"/>
                      </a:lnTo>
                      <a:lnTo>
                        <a:pt x="168" y="269"/>
                      </a:lnTo>
                      <a:lnTo>
                        <a:pt x="171" y="274"/>
                      </a:lnTo>
                      <a:lnTo>
                        <a:pt x="175" y="281"/>
                      </a:lnTo>
                      <a:lnTo>
                        <a:pt x="178" y="287"/>
                      </a:lnTo>
                      <a:lnTo>
                        <a:pt x="183" y="294"/>
                      </a:lnTo>
                      <a:lnTo>
                        <a:pt x="186" y="299"/>
                      </a:lnTo>
                      <a:lnTo>
                        <a:pt x="190" y="306"/>
                      </a:lnTo>
                      <a:lnTo>
                        <a:pt x="196" y="314"/>
                      </a:lnTo>
                      <a:lnTo>
                        <a:pt x="201" y="321"/>
                      </a:lnTo>
                      <a:lnTo>
                        <a:pt x="205" y="328"/>
                      </a:lnTo>
                      <a:lnTo>
                        <a:pt x="211" y="335"/>
                      </a:lnTo>
                      <a:lnTo>
                        <a:pt x="218" y="343"/>
                      </a:lnTo>
                      <a:lnTo>
                        <a:pt x="223" y="352"/>
                      </a:lnTo>
                      <a:lnTo>
                        <a:pt x="226" y="343"/>
                      </a:lnTo>
                      <a:lnTo>
                        <a:pt x="218" y="334"/>
                      </a:lnTo>
                      <a:lnTo>
                        <a:pt x="212" y="325"/>
                      </a:lnTo>
                      <a:lnTo>
                        <a:pt x="207" y="318"/>
                      </a:lnTo>
                      <a:lnTo>
                        <a:pt x="201" y="310"/>
                      </a:lnTo>
                      <a:lnTo>
                        <a:pt x="196" y="302"/>
                      </a:lnTo>
                      <a:lnTo>
                        <a:pt x="192" y="295"/>
                      </a:lnTo>
                      <a:lnTo>
                        <a:pt x="186" y="287"/>
                      </a:lnTo>
                      <a:lnTo>
                        <a:pt x="183" y="281"/>
                      </a:lnTo>
                      <a:lnTo>
                        <a:pt x="178" y="273"/>
                      </a:lnTo>
                      <a:lnTo>
                        <a:pt x="175" y="266"/>
                      </a:lnTo>
                      <a:lnTo>
                        <a:pt x="171" y="259"/>
                      </a:lnTo>
                      <a:lnTo>
                        <a:pt x="167" y="254"/>
                      </a:lnTo>
                      <a:lnTo>
                        <a:pt x="164" y="245"/>
                      </a:lnTo>
                      <a:lnTo>
                        <a:pt x="161" y="240"/>
                      </a:lnTo>
                      <a:lnTo>
                        <a:pt x="159" y="234"/>
                      </a:lnTo>
                      <a:lnTo>
                        <a:pt x="157" y="229"/>
                      </a:lnTo>
                      <a:lnTo>
                        <a:pt x="153" y="223"/>
                      </a:lnTo>
                      <a:lnTo>
                        <a:pt x="150" y="218"/>
                      </a:lnTo>
                      <a:lnTo>
                        <a:pt x="149" y="212"/>
                      </a:lnTo>
                      <a:lnTo>
                        <a:pt x="146" y="207"/>
                      </a:lnTo>
                      <a:lnTo>
                        <a:pt x="145" y="203"/>
                      </a:lnTo>
                      <a:lnTo>
                        <a:pt x="142" y="197"/>
                      </a:lnTo>
                      <a:lnTo>
                        <a:pt x="141" y="193"/>
                      </a:lnTo>
                      <a:lnTo>
                        <a:pt x="141" y="189"/>
                      </a:lnTo>
                      <a:lnTo>
                        <a:pt x="138" y="181"/>
                      </a:lnTo>
                      <a:lnTo>
                        <a:pt x="135" y="174"/>
                      </a:lnTo>
                      <a:lnTo>
                        <a:pt x="134" y="166"/>
                      </a:lnTo>
                      <a:lnTo>
                        <a:pt x="132" y="161"/>
                      </a:lnTo>
                      <a:lnTo>
                        <a:pt x="130" y="152"/>
                      </a:lnTo>
                      <a:lnTo>
                        <a:pt x="128" y="145"/>
                      </a:lnTo>
                      <a:lnTo>
                        <a:pt x="127" y="137"/>
                      </a:lnTo>
                      <a:lnTo>
                        <a:pt x="126" y="130"/>
                      </a:lnTo>
                      <a:lnTo>
                        <a:pt x="124" y="121"/>
                      </a:lnTo>
                      <a:lnTo>
                        <a:pt x="123" y="115"/>
                      </a:lnTo>
                      <a:lnTo>
                        <a:pt x="121" y="108"/>
                      </a:lnTo>
                      <a:lnTo>
                        <a:pt x="121" y="101"/>
                      </a:lnTo>
                      <a:lnTo>
                        <a:pt x="120" y="94"/>
                      </a:lnTo>
                      <a:lnTo>
                        <a:pt x="120" y="87"/>
                      </a:lnTo>
                      <a:lnTo>
                        <a:pt x="119" y="80"/>
                      </a:lnTo>
                      <a:lnTo>
                        <a:pt x="117" y="73"/>
                      </a:lnTo>
                      <a:lnTo>
                        <a:pt x="116" y="66"/>
                      </a:lnTo>
                      <a:lnTo>
                        <a:pt x="115" y="59"/>
                      </a:lnTo>
                      <a:lnTo>
                        <a:pt x="113" y="51"/>
                      </a:lnTo>
                      <a:lnTo>
                        <a:pt x="113" y="44"/>
                      </a:lnTo>
                      <a:lnTo>
                        <a:pt x="106" y="40"/>
                      </a:lnTo>
                      <a:lnTo>
                        <a:pt x="101" y="36"/>
                      </a:lnTo>
                      <a:lnTo>
                        <a:pt x="94" y="32"/>
                      </a:lnTo>
                      <a:lnTo>
                        <a:pt x="88" y="29"/>
                      </a:lnTo>
                      <a:lnTo>
                        <a:pt x="80" y="26"/>
                      </a:lnTo>
                      <a:lnTo>
                        <a:pt x="73" y="24"/>
                      </a:lnTo>
                      <a:lnTo>
                        <a:pt x="68" y="21"/>
                      </a:lnTo>
                      <a:lnTo>
                        <a:pt x="61" y="18"/>
                      </a:lnTo>
                      <a:lnTo>
                        <a:pt x="53" y="15"/>
                      </a:lnTo>
                      <a:lnTo>
                        <a:pt x="44" y="13"/>
                      </a:lnTo>
                      <a:lnTo>
                        <a:pt x="38" y="11"/>
                      </a:lnTo>
                      <a:lnTo>
                        <a:pt x="31" y="8"/>
                      </a:lnTo>
                      <a:lnTo>
                        <a:pt x="24" y="7"/>
                      </a:lnTo>
                      <a:lnTo>
                        <a:pt x="16" y="4"/>
                      </a:lnTo>
                      <a:lnTo>
                        <a:pt x="9" y="3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61" name="Freeform 128">
                  <a:extLst>
                    <a:ext uri="{FF2B5EF4-FFF2-40B4-BE49-F238E27FC236}">
                      <a16:creationId xmlns:a16="http://schemas.microsoft.com/office/drawing/2014/main" id="{DF6966A4-E52C-414C-8096-075CEC1E91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8" y="2336"/>
                  <a:ext cx="142" cy="225"/>
                </a:xfrm>
                <a:custGeom>
                  <a:avLst/>
                  <a:gdLst>
                    <a:gd name="T0" fmla="*/ 5 w 142"/>
                    <a:gd name="T1" fmla="*/ 6 h 225"/>
                    <a:gd name="T2" fmla="*/ 7 w 142"/>
                    <a:gd name="T3" fmla="*/ 21 h 225"/>
                    <a:gd name="T4" fmla="*/ 10 w 142"/>
                    <a:gd name="T5" fmla="*/ 35 h 225"/>
                    <a:gd name="T6" fmla="*/ 12 w 142"/>
                    <a:gd name="T7" fmla="*/ 44 h 225"/>
                    <a:gd name="T8" fmla="*/ 16 w 142"/>
                    <a:gd name="T9" fmla="*/ 53 h 225"/>
                    <a:gd name="T10" fmla="*/ 22 w 142"/>
                    <a:gd name="T11" fmla="*/ 64 h 225"/>
                    <a:gd name="T12" fmla="*/ 26 w 142"/>
                    <a:gd name="T13" fmla="*/ 72 h 225"/>
                    <a:gd name="T14" fmla="*/ 30 w 142"/>
                    <a:gd name="T15" fmla="*/ 82 h 225"/>
                    <a:gd name="T16" fmla="*/ 37 w 142"/>
                    <a:gd name="T17" fmla="*/ 95 h 225"/>
                    <a:gd name="T18" fmla="*/ 45 w 142"/>
                    <a:gd name="T19" fmla="*/ 109 h 225"/>
                    <a:gd name="T20" fmla="*/ 52 w 142"/>
                    <a:gd name="T21" fmla="*/ 120 h 225"/>
                    <a:gd name="T22" fmla="*/ 58 w 142"/>
                    <a:gd name="T23" fmla="*/ 127 h 225"/>
                    <a:gd name="T24" fmla="*/ 66 w 142"/>
                    <a:gd name="T25" fmla="*/ 137 h 225"/>
                    <a:gd name="T26" fmla="*/ 76 w 142"/>
                    <a:gd name="T27" fmla="*/ 146 h 225"/>
                    <a:gd name="T28" fmla="*/ 87 w 142"/>
                    <a:gd name="T29" fmla="*/ 157 h 225"/>
                    <a:gd name="T30" fmla="*/ 98 w 142"/>
                    <a:gd name="T31" fmla="*/ 171 h 225"/>
                    <a:gd name="T32" fmla="*/ 110 w 142"/>
                    <a:gd name="T33" fmla="*/ 182 h 225"/>
                    <a:gd name="T34" fmla="*/ 122 w 142"/>
                    <a:gd name="T35" fmla="*/ 196 h 225"/>
                    <a:gd name="T36" fmla="*/ 135 w 142"/>
                    <a:gd name="T37" fmla="*/ 207 h 225"/>
                    <a:gd name="T38" fmla="*/ 140 w 142"/>
                    <a:gd name="T39" fmla="*/ 218 h 225"/>
                    <a:gd name="T40" fmla="*/ 132 w 142"/>
                    <a:gd name="T41" fmla="*/ 217 h 225"/>
                    <a:gd name="T42" fmla="*/ 118 w 142"/>
                    <a:gd name="T43" fmla="*/ 201 h 225"/>
                    <a:gd name="T44" fmla="*/ 105 w 142"/>
                    <a:gd name="T45" fmla="*/ 188 h 225"/>
                    <a:gd name="T46" fmla="*/ 94 w 142"/>
                    <a:gd name="T47" fmla="*/ 175 h 225"/>
                    <a:gd name="T48" fmla="*/ 82 w 142"/>
                    <a:gd name="T49" fmla="*/ 164 h 225"/>
                    <a:gd name="T50" fmla="*/ 73 w 142"/>
                    <a:gd name="T51" fmla="*/ 153 h 225"/>
                    <a:gd name="T52" fmla="*/ 63 w 142"/>
                    <a:gd name="T53" fmla="*/ 144 h 225"/>
                    <a:gd name="T54" fmla="*/ 55 w 142"/>
                    <a:gd name="T55" fmla="*/ 133 h 225"/>
                    <a:gd name="T56" fmla="*/ 48 w 142"/>
                    <a:gd name="T57" fmla="*/ 124 h 225"/>
                    <a:gd name="T58" fmla="*/ 40 w 142"/>
                    <a:gd name="T59" fmla="*/ 112 h 225"/>
                    <a:gd name="T60" fmla="*/ 30 w 142"/>
                    <a:gd name="T61" fmla="*/ 97 h 225"/>
                    <a:gd name="T62" fmla="*/ 22 w 142"/>
                    <a:gd name="T63" fmla="*/ 80 h 225"/>
                    <a:gd name="T64" fmla="*/ 14 w 142"/>
                    <a:gd name="T65" fmla="*/ 64 h 225"/>
                    <a:gd name="T66" fmla="*/ 8 w 142"/>
                    <a:gd name="T67" fmla="*/ 48 h 225"/>
                    <a:gd name="T68" fmla="*/ 3 w 142"/>
                    <a:gd name="T69" fmla="*/ 35 h 225"/>
                    <a:gd name="T70" fmla="*/ 0 w 142"/>
                    <a:gd name="T71" fmla="*/ 24 h 225"/>
                    <a:gd name="T72" fmla="*/ 5 w 142"/>
                    <a:gd name="T73" fmla="*/ 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2" h="225">
                      <a:moveTo>
                        <a:pt x="5" y="0"/>
                      </a:moveTo>
                      <a:lnTo>
                        <a:pt x="5" y="6"/>
                      </a:lnTo>
                      <a:lnTo>
                        <a:pt x="5" y="14"/>
                      </a:lnTo>
                      <a:lnTo>
                        <a:pt x="7" y="21"/>
                      </a:lnTo>
                      <a:lnTo>
                        <a:pt x="10" y="31"/>
                      </a:lnTo>
                      <a:lnTo>
                        <a:pt x="10" y="35"/>
                      </a:lnTo>
                      <a:lnTo>
                        <a:pt x="12" y="39"/>
                      </a:lnTo>
                      <a:lnTo>
                        <a:pt x="12" y="44"/>
                      </a:lnTo>
                      <a:lnTo>
                        <a:pt x="15" y="48"/>
                      </a:lnTo>
                      <a:lnTo>
                        <a:pt x="16" y="53"/>
                      </a:lnTo>
                      <a:lnTo>
                        <a:pt x="19" y="58"/>
                      </a:lnTo>
                      <a:lnTo>
                        <a:pt x="22" y="64"/>
                      </a:lnTo>
                      <a:lnTo>
                        <a:pt x="25" y="68"/>
                      </a:lnTo>
                      <a:lnTo>
                        <a:pt x="26" y="72"/>
                      </a:lnTo>
                      <a:lnTo>
                        <a:pt x="29" y="77"/>
                      </a:lnTo>
                      <a:lnTo>
                        <a:pt x="30" y="82"/>
                      </a:lnTo>
                      <a:lnTo>
                        <a:pt x="33" y="87"/>
                      </a:lnTo>
                      <a:lnTo>
                        <a:pt x="37" y="95"/>
                      </a:lnTo>
                      <a:lnTo>
                        <a:pt x="41" y="104"/>
                      </a:lnTo>
                      <a:lnTo>
                        <a:pt x="45" y="109"/>
                      </a:lnTo>
                      <a:lnTo>
                        <a:pt x="49" y="116"/>
                      </a:lnTo>
                      <a:lnTo>
                        <a:pt x="52" y="120"/>
                      </a:lnTo>
                      <a:lnTo>
                        <a:pt x="56" y="124"/>
                      </a:lnTo>
                      <a:lnTo>
                        <a:pt x="58" y="127"/>
                      </a:lnTo>
                      <a:lnTo>
                        <a:pt x="62" y="131"/>
                      </a:lnTo>
                      <a:lnTo>
                        <a:pt x="66" y="137"/>
                      </a:lnTo>
                      <a:lnTo>
                        <a:pt x="70" y="141"/>
                      </a:lnTo>
                      <a:lnTo>
                        <a:pt x="76" y="146"/>
                      </a:lnTo>
                      <a:lnTo>
                        <a:pt x="81" y="152"/>
                      </a:lnTo>
                      <a:lnTo>
                        <a:pt x="87" y="157"/>
                      </a:lnTo>
                      <a:lnTo>
                        <a:pt x="94" y="164"/>
                      </a:lnTo>
                      <a:lnTo>
                        <a:pt x="98" y="171"/>
                      </a:lnTo>
                      <a:lnTo>
                        <a:pt x="105" y="177"/>
                      </a:lnTo>
                      <a:lnTo>
                        <a:pt x="110" y="182"/>
                      </a:lnTo>
                      <a:lnTo>
                        <a:pt x="117" y="189"/>
                      </a:lnTo>
                      <a:lnTo>
                        <a:pt x="122" y="196"/>
                      </a:lnTo>
                      <a:lnTo>
                        <a:pt x="129" y="201"/>
                      </a:lnTo>
                      <a:lnTo>
                        <a:pt x="135" y="207"/>
                      </a:lnTo>
                      <a:lnTo>
                        <a:pt x="142" y="214"/>
                      </a:lnTo>
                      <a:lnTo>
                        <a:pt x="140" y="218"/>
                      </a:lnTo>
                      <a:lnTo>
                        <a:pt x="139" y="225"/>
                      </a:lnTo>
                      <a:lnTo>
                        <a:pt x="132" y="217"/>
                      </a:lnTo>
                      <a:lnTo>
                        <a:pt x="124" y="210"/>
                      </a:lnTo>
                      <a:lnTo>
                        <a:pt x="118" y="201"/>
                      </a:lnTo>
                      <a:lnTo>
                        <a:pt x="111" y="196"/>
                      </a:lnTo>
                      <a:lnTo>
                        <a:pt x="105" y="188"/>
                      </a:lnTo>
                      <a:lnTo>
                        <a:pt x="99" y="182"/>
                      </a:lnTo>
                      <a:lnTo>
                        <a:pt x="94" y="175"/>
                      </a:lnTo>
                      <a:lnTo>
                        <a:pt x="88" y="171"/>
                      </a:lnTo>
                      <a:lnTo>
                        <a:pt x="82" y="164"/>
                      </a:lnTo>
                      <a:lnTo>
                        <a:pt x="77" y="157"/>
                      </a:lnTo>
                      <a:lnTo>
                        <a:pt x="73" y="153"/>
                      </a:lnTo>
                      <a:lnTo>
                        <a:pt x="69" y="148"/>
                      </a:lnTo>
                      <a:lnTo>
                        <a:pt x="63" y="144"/>
                      </a:lnTo>
                      <a:lnTo>
                        <a:pt x="59" y="138"/>
                      </a:lnTo>
                      <a:lnTo>
                        <a:pt x="55" y="133"/>
                      </a:lnTo>
                      <a:lnTo>
                        <a:pt x="52" y="130"/>
                      </a:lnTo>
                      <a:lnTo>
                        <a:pt x="48" y="124"/>
                      </a:lnTo>
                      <a:lnTo>
                        <a:pt x="44" y="117"/>
                      </a:lnTo>
                      <a:lnTo>
                        <a:pt x="40" y="112"/>
                      </a:lnTo>
                      <a:lnTo>
                        <a:pt x="34" y="105"/>
                      </a:lnTo>
                      <a:lnTo>
                        <a:pt x="30" y="97"/>
                      </a:lnTo>
                      <a:lnTo>
                        <a:pt x="26" y="88"/>
                      </a:lnTo>
                      <a:lnTo>
                        <a:pt x="22" y="80"/>
                      </a:lnTo>
                      <a:lnTo>
                        <a:pt x="18" y="73"/>
                      </a:lnTo>
                      <a:lnTo>
                        <a:pt x="14" y="64"/>
                      </a:lnTo>
                      <a:lnTo>
                        <a:pt x="10" y="55"/>
                      </a:lnTo>
                      <a:lnTo>
                        <a:pt x="8" y="48"/>
                      </a:lnTo>
                      <a:lnTo>
                        <a:pt x="5" y="42"/>
                      </a:lnTo>
                      <a:lnTo>
                        <a:pt x="3" y="35"/>
                      </a:lnTo>
                      <a:lnTo>
                        <a:pt x="1" y="29"/>
                      </a:lnTo>
                      <a:lnTo>
                        <a:pt x="0" y="24"/>
                      </a:lnTo>
                      <a:lnTo>
                        <a:pt x="1" y="22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62" name="Freeform 129">
                  <a:extLst>
                    <a:ext uri="{FF2B5EF4-FFF2-40B4-BE49-F238E27FC236}">
                      <a16:creationId xmlns:a16="http://schemas.microsoft.com/office/drawing/2014/main" id="{13C99F8A-2CA3-45E5-A2B2-FA94067498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8" y="2583"/>
                  <a:ext cx="65" cy="233"/>
                </a:xfrm>
                <a:custGeom>
                  <a:avLst/>
                  <a:gdLst>
                    <a:gd name="T0" fmla="*/ 17 w 65"/>
                    <a:gd name="T1" fmla="*/ 107 h 233"/>
                    <a:gd name="T2" fmla="*/ 64 w 65"/>
                    <a:gd name="T3" fmla="*/ 15 h 233"/>
                    <a:gd name="T4" fmla="*/ 65 w 65"/>
                    <a:gd name="T5" fmla="*/ 9 h 233"/>
                    <a:gd name="T6" fmla="*/ 62 w 65"/>
                    <a:gd name="T7" fmla="*/ 3 h 233"/>
                    <a:gd name="T8" fmla="*/ 58 w 65"/>
                    <a:gd name="T9" fmla="*/ 0 h 233"/>
                    <a:gd name="T10" fmla="*/ 57 w 65"/>
                    <a:gd name="T11" fmla="*/ 1 h 233"/>
                    <a:gd name="T12" fmla="*/ 7 w 65"/>
                    <a:gd name="T13" fmla="*/ 113 h 233"/>
                    <a:gd name="T14" fmla="*/ 14 w 65"/>
                    <a:gd name="T15" fmla="*/ 129 h 233"/>
                    <a:gd name="T16" fmla="*/ 0 w 65"/>
                    <a:gd name="T17" fmla="*/ 227 h 233"/>
                    <a:gd name="T18" fmla="*/ 13 w 65"/>
                    <a:gd name="T19" fmla="*/ 233 h 233"/>
                    <a:gd name="T20" fmla="*/ 22 w 65"/>
                    <a:gd name="T21" fmla="*/ 132 h 233"/>
                    <a:gd name="T22" fmla="*/ 22 w 65"/>
                    <a:gd name="T23" fmla="*/ 128 h 233"/>
                    <a:gd name="T24" fmla="*/ 22 w 65"/>
                    <a:gd name="T25" fmla="*/ 124 h 233"/>
                    <a:gd name="T26" fmla="*/ 21 w 65"/>
                    <a:gd name="T27" fmla="*/ 120 h 233"/>
                    <a:gd name="T28" fmla="*/ 21 w 65"/>
                    <a:gd name="T29" fmla="*/ 116 h 233"/>
                    <a:gd name="T30" fmla="*/ 18 w 65"/>
                    <a:gd name="T31" fmla="*/ 109 h 233"/>
                    <a:gd name="T32" fmla="*/ 17 w 65"/>
                    <a:gd name="T33" fmla="*/ 107 h 233"/>
                    <a:gd name="T34" fmla="*/ 17 w 65"/>
                    <a:gd name="T35" fmla="*/ 107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5" h="233">
                      <a:moveTo>
                        <a:pt x="17" y="107"/>
                      </a:moveTo>
                      <a:lnTo>
                        <a:pt x="64" y="15"/>
                      </a:lnTo>
                      <a:lnTo>
                        <a:pt x="65" y="9"/>
                      </a:lnTo>
                      <a:lnTo>
                        <a:pt x="62" y="3"/>
                      </a:lnTo>
                      <a:lnTo>
                        <a:pt x="58" y="0"/>
                      </a:lnTo>
                      <a:lnTo>
                        <a:pt x="57" y="1"/>
                      </a:lnTo>
                      <a:lnTo>
                        <a:pt x="7" y="113"/>
                      </a:lnTo>
                      <a:lnTo>
                        <a:pt x="14" y="129"/>
                      </a:lnTo>
                      <a:lnTo>
                        <a:pt x="0" y="227"/>
                      </a:lnTo>
                      <a:lnTo>
                        <a:pt x="13" y="233"/>
                      </a:lnTo>
                      <a:lnTo>
                        <a:pt x="22" y="132"/>
                      </a:lnTo>
                      <a:lnTo>
                        <a:pt x="22" y="128"/>
                      </a:lnTo>
                      <a:lnTo>
                        <a:pt x="22" y="124"/>
                      </a:lnTo>
                      <a:lnTo>
                        <a:pt x="21" y="120"/>
                      </a:lnTo>
                      <a:lnTo>
                        <a:pt x="21" y="116"/>
                      </a:lnTo>
                      <a:lnTo>
                        <a:pt x="18" y="109"/>
                      </a:lnTo>
                      <a:lnTo>
                        <a:pt x="17" y="107"/>
                      </a:lnTo>
                      <a:lnTo>
                        <a:pt x="17" y="1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63" name="Freeform 130">
                  <a:extLst>
                    <a:ext uri="{FF2B5EF4-FFF2-40B4-BE49-F238E27FC236}">
                      <a16:creationId xmlns:a16="http://schemas.microsoft.com/office/drawing/2014/main" id="{F410B32E-FFD1-44F5-87F8-1CE4A8EADA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7" y="2750"/>
                  <a:ext cx="101" cy="202"/>
                </a:xfrm>
                <a:custGeom>
                  <a:avLst/>
                  <a:gdLst>
                    <a:gd name="T0" fmla="*/ 61 w 101"/>
                    <a:gd name="T1" fmla="*/ 0 h 202"/>
                    <a:gd name="T2" fmla="*/ 0 w 101"/>
                    <a:gd name="T3" fmla="*/ 66 h 202"/>
                    <a:gd name="T4" fmla="*/ 13 w 101"/>
                    <a:gd name="T5" fmla="*/ 86 h 202"/>
                    <a:gd name="T6" fmla="*/ 3 w 101"/>
                    <a:gd name="T7" fmla="*/ 199 h 202"/>
                    <a:gd name="T8" fmla="*/ 39 w 101"/>
                    <a:gd name="T9" fmla="*/ 202 h 202"/>
                    <a:gd name="T10" fmla="*/ 101 w 101"/>
                    <a:gd name="T11" fmla="*/ 22 h 202"/>
                    <a:gd name="T12" fmla="*/ 61 w 101"/>
                    <a:gd name="T13" fmla="*/ 0 h 202"/>
                    <a:gd name="T14" fmla="*/ 61 w 101"/>
                    <a:gd name="T15" fmla="*/ 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1" h="202">
                      <a:moveTo>
                        <a:pt x="61" y="0"/>
                      </a:moveTo>
                      <a:lnTo>
                        <a:pt x="0" y="66"/>
                      </a:lnTo>
                      <a:lnTo>
                        <a:pt x="13" y="86"/>
                      </a:lnTo>
                      <a:lnTo>
                        <a:pt x="3" y="199"/>
                      </a:lnTo>
                      <a:lnTo>
                        <a:pt x="39" y="202"/>
                      </a:lnTo>
                      <a:lnTo>
                        <a:pt x="101" y="22"/>
                      </a:lnTo>
                      <a:lnTo>
                        <a:pt x="61" y="0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FFE3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64" name="Freeform 131">
                  <a:extLst>
                    <a:ext uri="{FF2B5EF4-FFF2-40B4-BE49-F238E27FC236}">
                      <a16:creationId xmlns:a16="http://schemas.microsoft.com/office/drawing/2014/main" id="{F1DD07C7-FD20-4A8F-81FF-06EE53FB84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4" y="2712"/>
                  <a:ext cx="100" cy="241"/>
                </a:xfrm>
                <a:custGeom>
                  <a:avLst/>
                  <a:gdLst>
                    <a:gd name="T0" fmla="*/ 29 w 100"/>
                    <a:gd name="T1" fmla="*/ 3 h 241"/>
                    <a:gd name="T2" fmla="*/ 40 w 100"/>
                    <a:gd name="T3" fmla="*/ 10 h 241"/>
                    <a:gd name="T4" fmla="*/ 52 w 100"/>
                    <a:gd name="T5" fmla="*/ 18 h 241"/>
                    <a:gd name="T6" fmla="*/ 64 w 100"/>
                    <a:gd name="T7" fmla="*/ 25 h 241"/>
                    <a:gd name="T8" fmla="*/ 77 w 100"/>
                    <a:gd name="T9" fmla="*/ 32 h 241"/>
                    <a:gd name="T10" fmla="*/ 88 w 100"/>
                    <a:gd name="T11" fmla="*/ 38 h 241"/>
                    <a:gd name="T12" fmla="*/ 97 w 100"/>
                    <a:gd name="T13" fmla="*/ 46 h 241"/>
                    <a:gd name="T14" fmla="*/ 96 w 100"/>
                    <a:gd name="T15" fmla="*/ 55 h 241"/>
                    <a:gd name="T16" fmla="*/ 85 w 100"/>
                    <a:gd name="T17" fmla="*/ 72 h 241"/>
                    <a:gd name="T18" fmla="*/ 77 w 100"/>
                    <a:gd name="T19" fmla="*/ 89 h 241"/>
                    <a:gd name="T20" fmla="*/ 70 w 100"/>
                    <a:gd name="T21" fmla="*/ 102 h 241"/>
                    <a:gd name="T22" fmla="*/ 64 w 100"/>
                    <a:gd name="T23" fmla="*/ 112 h 241"/>
                    <a:gd name="T24" fmla="*/ 60 w 100"/>
                    <a:gd name="T25" fmla="*/ 123 h 241"/>
                    <a:gd name="T26" fmla="*/ 55 w 100"/>
                    <a:gd name="T27" fmla="*/ 134 h 241"/>
                    <a:gd name="T28" fmla="*/ 49 w 100"/>
                    <a:gd name="T29" fmla="*/ 148 h 241"/>
                    <a:gd name="T30" fmla="*/ 44 w 100"/>
                    <a:gd name="T31" fmla="*/ 162 h 241"/>
                    <a:gd name="T32" fmla="*/ 38 w 100"/>
                    <a:gd name="T33" fmla="*/ 177 h 241"/>
                    <a:gd name="T34" fmla="*/ 31 w 100"/>
                    <a:gd name="T35" fmla="*/ 192 h 241"/>
                    <a:gd name="T36" fmla="*/ 26 w 100"/>
                    <a:gd name="T37" fmla="*/ 206 h 241"/>
                    <a:gd name="T38" fmla="*/ 23 w 100"/>
                    <a:gd name="T39" fmla="*/ 215 h 241"/>
                    <a:gd name="T40" fmla="*/ 19 w 100"/>
                    <a:gd name="T41" fmla="*/ 225 h 241"/>
                    <a:gd name="T42" fmla="*/ 16 w 100"/>
                    <a:gd name="T43" fmla="*/ 236 h 241"/>
                    <a:gd name="T44" fmla="*/ 0 w 100"/>
                    <a:gd name="T45" fmla="*/ 241 h 241"/>
                    <a:gd name="T46" fmla="*/ 3 w 100"/>
                    <a:gd name="T47" fmla="*/ 232 h 241"/>
                    <a:gd name="T48" fmla="*/ 7 w 100"/>
                    <a:gd name="T49" fmla="*/ 224 h 241"/>
                    <a:gd name="T50" fmla="*/ 15 w 100"/>
                    <a:gd name="T51" fmla="*/ 208 h 241"/>
                    <a:gd name="T52" fmla="*/ 19 w 100"/>
                    <a:gd name="T53" fmla="*/ 196 h 241"/>
                    <a:gd name="T54" fmla="*/ 25 w 100"/>
                    <a:gd name="T55" fmla="*/ 185 h 241"/>
                    <a:gd name="T56" fmla="*/ 27 w 100"/>
                    <a:gd name="T57" fmla="*/ 177 h 241"/>
                    <a:gd name="T58" fmla="*/ 30 w 100"/>
                    <a:gd name="T59" fmla="*/ 171 h 241"/>
                    <a:gd name="T60" fmla="*/ 34 w 100"/>
                    <a:gd name="T61" fmla="*/ 162 h 241"/>
                    <a:gd name="T62" fmla="*/ 38 w 100"/>
                    <a:gd name="T63" fmla="*/ 152 h 241"/>
                    <a:gd name="T64" fmla="*/ 40 w 100"/>
                    <a:gd name="T65" fmla="*/ 148 h 241"/>
                    <a:gd name="T66" fmla="*/ 44 w 100"/>
                    <a:gd name="T67" fmla="*/ 141 h 241"/>
                    <a:gd name="T68" fmla="*/ 34 w 100"/>
                    <a:gd name="T69" fmla="*/ 134 h 241"/>
                    <a:gd name="T70" fmla="*/ 25 w 100"/>
                    <a:gd name="T71" fmla="*/ 128 h 241"/>
                    <a:gd name="T72" fmla="*/ 14 w 100"/>
                    <a:gd name="T73" fmla="*/ 115 h 241"/>
                    <a:gd name="T74" fmla="*/ 7 w 100"/>
                    <a:gd name="T75" fmla="*/ 98 h 241"/>
                    <a:gd name="T76" fmla="*/ 7 w 100"/>
                    <a:gd name="T77" fmla="*/ 83 h 241"/>
                    <a:gd name="T78" fmla="*/ 8 w 100"/>
                    <a:gd name="T79" fmla="*/ 65 h 241"/>
                    <a:gd name="T80" fmla="*/ 12 w 100"/>
                    <a:gd name="T81" fmla="*/ 49 h 241"/>
                    <a:gd name="T82" fmla="*/ 16 w 100"/>
                    <a:gd name="T83" fmla="*/ 32 h 241"/>
                    <a:gd name="T84" fmla="*/ 20 w 100"/>
                    <a:gd name="T85" fmla="*/ 18 h 241"/>
                    <a:gd name="T86" fmla="*/ 23 w 100"/>
                    <a:gd name="T87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00" h="241">
                      <a:moveTo>
                        <a:pt x="23" y="0"/>
                      </a:moveTo>
                      <a:lnTo>
                        <a:pt x="29" y="3"/>
                      </a:lnTo>
                      <a:lnTo>
                        <a:pt x="34" y="7"/>
                      </a:lnTo>
                      <a:lnTo>
                        <a:pt x="40" y="10"/>
                      </a:lnTo>
                      <a:lnTo>
                        <a:pt x="47" y="14"/>
                      </a:lnTo>
                      <a:lnTo>
                        <a:pt x="52" y="18"/>
                      </a:lnTo>
                      <a:lnTo>
                        <a:pt x="59" y="22"/>
                      </a:lnTo>
                      <a:lnTo>
                        <a:pt x="64" y="25"/>
                      </a:lnTo>
                      <a:lnTo>
                        <a:pt x="71" y="29"/>
                      </a:lnTo>
                      <a:lnTo>
                        <a:pt x="77" y="32"/>
                      </a:lnTo>
                      <a:lnTo>
                        <a:pt x="82" y="35"/>
                      </a:lnTo>
                      <a:lnTo>
                        <a:pt x="88" y="38"/>
                      </a:lnTo>
                      <a:lnTo>
                        <a:pt x="92" y="40"/>
                      </a:lnTo>
                      <a:lnTo>
                        <a:pt x="97" y="46"/>
                      </a:lnTo>
                      <a:lnTo>
                        <a:pt x="100" y="49"/>
                      </a:lnTo>
                      <a:lnTo>
                        <a:pt x="96" y="55"/>
                      </a:lnTo>
                      <a:lnTo>
                        <a:pt x="91" y="64"/>
                      </a:lnTo>
                      <a:lnTo>
                        <a:pt x="85" y="72"/>
                      </a:lnTo>
                      <a:lnTo>
                        <a:pt x="81" y="80"/>
                      </a:lnTo>
                      <a:lnTo>
                        <a:pt x="77" y="89"/>
                      </a:lnTo>
                      <a:lnTo>
                        <a:pt x="73" y="97"/>
                      </a:lnTo>
                      <a:lnTo>
                        <a:pt x="70" y="102"/>
                      </a:lnTo>
                      <a:lnTo>
                        <a:pt x="67" y="108"/>
                      </a:lnTo>
                      <a:lnTo>
                        <a:pt x="64" y="112"/>
                      </a:lnTo>
                      <a:lnTo>
                        <a:pt x="63" y="119"/>
                      </a:lnTo>
                      <a:lnTo>
                        <a:pt x="60" y="123"/>
                      </a:lnTo>
                      <a:lnTo>
                        <a:pt x="58" y="128"/>
                      </a:lnTo>
                      <a:lnTo>
                        <a:pt x="55" y="134"/>
                      </a:lnTo>
                      <a:lnTo>
                        <a:pt x="52" y="141"/>
                      </a:lnTo>
                      <a:lnTo>
                        <a:pt x="49" y="148"/>
                      </a:lnTo>
                      <a:lnTo>
                        <a:pt x="47" y="153"/>
                      </a:lnTo>
                      <a:lnTo>
                        <a:pt x="44" y="162"/>
                      </a:lnTo>
                      <a:lnTo>
                        <a:pt x="41" y="168"/>
                      </a:lnTo>
                      <a:lnTo>
                        <a:pt x="38" y="177"/>
                      </a:lnTo>
                      <a:lnTo>
                        <a:pt x="34" y="184"/>
                      </a:lnTo>
                      <a:lnTo>
                        <a:pt x="31" y="192"/>
                      </a:lnTo>
                      <a:lnTo>
                        <a:pt x="29" y="202"/>
                      </a:lnTo>
                      <a:lnTo>
                        <a:pt x="26" y="206"/>
                      </a:lnTo>
                      <a:lnTo>
                        <a:pt x="25" y="210"/>
                      </a:lnTo>
                      <a:lnTo>
                        <a:pt x="23" y="215"/>
                      </a:lnTo>
                      <a:lnTo>
                        <a:pt x="22" y="221"/>
                      </a:lnTo>
                      <a:lnTo>
                        <a:pt x="19" y="225"/>
                      </a:lnTo>
                      <a:lnTo>
                        <a:pt x="18" y="230"/>
                      </a:lnTo>
                      <a:lnTo>
                        <a:pt x="16" y="236"/>
                      </a:lnTo>
                      <a:lnTo>
                        <a:pt x="15" y="241"/>
                      </a:lnTo>
                      <a:lnTo>
                        <a:pt x="0" y="241"/>
                      </a:lnTo>
                      <a:lnTo>
                        <a:pt x="1" y="237"/>
                      </a:lnTo>
                      <a:lnTo>
                        <a:pt x="3" y="232"/>
                      </a:lnTo>
                      <a:lnTo>
                        <a:pt x="4" y="228"/>
                      </a:lnTo>
                      <a:lnTo>
                        <a:pt x="7" y="224"/>
                      </a:lnTo>
                      <a:lnTo>
                        <a:pt x="11" y="215"/>
                      </a:lnTo>
                      <a:lnTo>
                        <a:pt x="15" y="208"/>
                      </a:lnTo>
                      <a:lnTo>
                        <a:pt x="16" y="200"/>
                      </a:lnTo>
                      <a:lnTo>
                        <a:pt x="19" y="196"/>
                      </a:lnTo>
                      <a:lnTo>
                        <a:pt x="22" y="189"/>
                      </a:lnTo>
                      <a:lnTo>
                        <a:pt x="25" y="185"/>
                      </a:lnTo>
                      <a:lnTo>
                        <a:pt x="25" y="181"/>
                      </a:lnTo>
                      <a:lnTo>
                        <a:pt x="27" y="177"/>
                      </a:lnTo>
                      <a:lnTo>
                        <a:pt x="29" y="173"/>
                      </a:lnTo>
                      <a:lnTo>
                        <a:pt x="30" y="171"/>
                      </a:lnTo>
                      <a:lnTo>
                        <a:pt x="31" y="164"/>
                      </a:lnTo>
                      <a:lnTo>
                        <a:pt x="34" y="162"/>
                      </a:lnTo>
                      <a:lnTo>
                        <a:pt x="36" y="156"/>
                      </a:lnTo>
                      <a:lnTo>
                        <a:pt x="38" y="152"/>
                      </a:lnTo>
                      <a:lnTo>
                        <a:pt x="38" y="149"/>
                      </a:lnTo>
                      <a:lnTo>
                        <a:pt x="40" y="148"/>
                      </a:lnTo>
                      <a:lnTo>
                        <a:pt x="42" y="144"/>
                      </a:lnTo>
                      <a:lnTo>
                        <a:pt x="44" y="141"/>
                      </a:lnTo>
                      <a:lnTo>
                        <a:pt x="38" y="137"/>
                      </a:lnTo>
                      <a:lnTo>
                        <a:pt x="34" y="134"/>
                      </a:lnTo>
                      <a:lnTo>
                        <a:pt x="29" y="131"/>
                      </a:lnTo>
                      <a:lnTo>
                        <a:pt x="25" y="128"/>
                      </a:lnTo>
                      <a:lnTo>
                        <a:pt x="18" y="120"/>
                      </a:lnTo>
                      <a:lnTo>
                        <a:pt x="14" y="115"/>
                      </a:lnTo>
                      <a:lnTo>
                        <a:pt x="9" y="106"/>
                      </a:lnTo>
                      <a:lnTo>
                        <a:pt x="7" y="98"/>
                      </a:lnTo>
                      <a:lnTo>
                        <a:pt x="7" y="90"/>
                      </a:lnTo>
                      <a:lnTo>
                        <a:pt x="7" y="83"/>
                      </a:lnTo>
                      <a:lnTo>
                        <a:pt x="7" y="73"/>
                      </a:lnTo>
                      <a:lnTo>
                        <a:pt x="8" y="65"/>
                      </a:lnTo>
                      <a:lnTo>
                        <a:pt x="9" y="55"/>
                      </a:lnTo>
                      <a:lnTo>
                        <a:pt x="12" y="49"/>
                      </a:lnTo>
                      <a:lnTo>
                        <a:pt x="14" y="40"/>
                      </a:lnTo>
                      <a:lnTo>
                        <a:pt x="16" y="32"/>
                      </a:lnTo>
                      <a:lnTo>
                        <a:pt x="18" y="24"/>
                      </a:lnTo>
                      <a:lnTo>
                        <a:pt x="20" y="18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65" name="Freeform 132">
                  <a:extLst>
                    <a:ext uri="{FF2B5EF4-FFF2-40B4-BE49-F238E27FC236}">
                      <a16:creationId xmlns:a16="http://schemas.microsoft.com/office/drawing/2014/main" id="{634F3B14-A516-4D11-9582-424B97AECD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6" y="2714"/>
                  <a:ext cx="58" cy="235"/>
                </a:xfrm>
                <a:custGeom>
                  <a:avLst/>
                  <a:gdLst>
                    <a:gd name="T0" fmla="*/ 14 w 58"/>
                    <a:gd name="T1" fmla="*/ 110 h 235"/>
                    <a:gd name="T2" fmla="*/ 58 w 58"/>
                    <a:gd name="T3" fmla="*/ 16 h 235"/>
                    <a:gd name="T4" fmla="*/ 58 w 58"/>
                    <a:gd name="T5" fmla="*/ 9 h 235"/>
                    <a:gd name="T6" fmla="*/ 55 w 58"/>
                    <a:gd name="T7" fmla="*/ 4 h 235"/>
                    <a:gd name="T8" fmla="*/ 51 w 58"/>
                    <a:gd name="T9" fmla="*/ 0 h 235"/>
                    <a:gd name="T10" fmla="*/ 50 w 58"/>
                    <a:gd name="T11" fmla="*/ 1 h 235"/>
                    <a:gd name="T12" fmla="*/ 4 w 58"/>
                    <a:gd name="T13" fmla="*/ 115 h 235"/>
                    <a:gd name="T14" fmla="*/ 11 w 58"/>
                    <a:gd name="T15" fmla="*/ 132 h 235"/>
                    <a:gd name="T16" fmla="*/ 0 w 58"/>
                    <a:gd name="T17" fmla="*/ 230 h 235"/>
                    <a:gd name="T18" fmla="*/ 13 w 58"/>
                    <a:gd name="T19" fmla="*/ 235 h 235"/>
                    <a:gd name="T20" fmla="*/ 20 w 58"/>
                    <a:gd name="T21" fmla="*/ 135 h 235"/>
                    <a:gd name="T22" fmla="*/ 20 w 58"/>
                    <a:gd name="T23" fmla="*/ 131 h 235"/>
                    <a:gd name="T24" fmla="*/ 20 w 58"/>
                    <a:gd name="T25" fmla="*/ 126 h 235"/>
                    <a:gd name="T26" fmla="*/ 18 w 58"/>
                    <a:gd name="T27" fmla="*/ 122 h 235"/>
                    <a:gd name="T28" fmla="*/ 18 w 58"/>
                    <a:gd name="T29" fmla="*/ 118 h 235"/>
                    <a:gd name="T30" fmla="*/ 15 w 58"/>
                    <a:gd name="T31" fmla="*/ 111 h 235"/>
                    <a:gd name="T32" fmla="*/ 14 w 58"/>
                    <a:gd name="T33" fmla="*/ 110 h 235"/>
                    <a:gd name="T34" fmla="*/ 14 w 58"/>
                    <a:gd name="T35" fmla="*/ 11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8" h="235">
                      <a:moveTo>
                        <a:pt x="14" y="110"/>
                      </a:moveTo>
                      <a:lnTo>
                        <a:pt x="58" y="16"/>
                      </a:lnTo>
                      <a:lnTo>
                        <a:pt x="58" y="9"/>
                      </a:lnTo>
                      <a:lnTo>
                        <a:pt x="55" y="4"/>
                      </a:lnTo>
                      <a:lnTo>
                        <a:pt x="51" y="0"/>
                      </a:lnTo>
                      <a:lnTo>
                        <a:pt x="50" y="1"/>
                      </a:lnTo>
                      <a:lnTo>
                        <a:pt x="4" y="115"/>
                      </a:lnTo>
                      <a:lnTo>
                        <a:pt x="11" y="132"/>
                      </a:lnTo>
                      <a:lnTo>
                        <a:pt x="0" y="230"/>
                      </a:lnTo>
                      <a:lnTo>
                        <a:pt x="13" y="235"/>
                      </a:lnTo>
                      <a:lnTo>
                        <a:pt x="20" y="135"/>
                      </a:lnTo>
                      <a:lnTo>
                        <a:pt x="20" y="131"/>
                      </a:lnTo>
                      <a:lnTo>
                        <a:pt x="20" y="126"/>
                      </a:lnTo>
                      <a:lnTo>
                        <a:pt x="18" y="122"/>
                      </a:lnTo>
                      <a:lnTo>
                        <a:pt x="18" y="118"/>
                      </a:lnTo>
                      <a:lnTo>
                        <a:pt x="15" y="111"/>
                      </a:lnTo>
                      <a:lnTo>
                        <a:pt x="14" y="110"/>
                      </a:lnTo>
                      <a:lnTo>
                        <a:pt x="14" y="1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66" name="Freeform 133">
                  <a:extLst>
                    <a:ext uri="{FF2B5EF4-FFF2-40B4-BE49-F238E27FC236}">
                      <a16:creationId xmlns:a16="http://schemas.microsoft.com/office/drawing/2014/main" id="{8C8BF29B-8F8E-446D-A663-297AF1468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2" y="2912"/>
                  <a:ext cx="81" cy="270"/>
                </a:xfrm>
                <a:custGeom>
                  <a:avLst/>
                  <a:gdLst>
                    <a:gd name="T0" fmla="*/ 0 w 81"/>
                    <a:gd name="T1" fmla="*/ 14 h 270"/>
                    <a:gd name="T2" fmla="*/ 1 w 81"/>
                    <a:gd name="T3" fmla="*/ 24 h 270"/>
                    <a:gd name="T4" fmla="*/ 1 w 81"/>
                    <a:gd name="T5" fmla="*/ 33 h 270"/>
                    <a:gd name="T6" fmla="*/ 4 w 81"/>
                    <a:gd name="T7" fmla="*/ 43 h 270"/>
                    <a:gd name="T8" fmla="*/ 4 w 81"/>
                    <a:gd name="T9" fmla="*/ 52 h 270"/>
                    <a:gd name="T10" fmla="*/ 5 w 81"/>
                    <a:gd name="T11" fmla="*/ 62 h 270"/>
                    <a:gd name="T12" fmla="*/ 8 w 81"/>
                    <a:gd name="T13" fmla="*/ 72 h 270"/>
                    <a:gd name="T14" fmla="*/ 10 w 81"/>
                    <a:gd name="T15" fmla="*/ 81 h 270"/>
                    <a:gd name="T16" fmla="*/ 12 w 81"/>
                    <a:gd name="T17" fmla="*/ 90 h 270"/>
                    <a:gd name="T18" fmla="*/ 14 w 81"/>
                    <a:gd name="T19" fmla="*/ 101 h 270"/>
                    <a:gd name="T20" fmla="*/ 15 w 81"/>
                    <a:gd name="T21" fmla="*/ 109 h 270"/>
                    <a:gd name="T22" fmla="*/ 16 w 81"/>
                    <a:gd name="T23" fmla="*/ 119 h 270"/>
                    <a:gd name="T24" fmla="*/ 18 w 81"/>
                    <a:gd name="T25" fmla="*/ 128 h 270"/>
                    <a:gd name="T26" fmla="*/ 21 w 81"/>
                    <a:gd name="T27" fmla="*/ 138 h 270"/>
                    <a:gd name="T28" fmla="*/ 22 w 81"/>
                    <a:gd name="T29" fmla="*/ 146 h 270"/>
                    <a:gd name="T30" fmla="*/ 25 w 81"/>
                    <a:gd name="T31" fmla="*/ 156 h 270"/>
                    <a:gd name="T32" fmla="*/ 29 w 81"/>
                    <a:gd name="T33" fmla="*/ 170 h 270"/>
                    <a:gd name="T34" fmla="*/ 33 w 81"/>
                    <a:gd name="T35" fmla="*/ 186 h 270"/>
                    <a:gd name="T36" fmla="*/ 37 w 81"/>
                    <a:gd name="T37" fmla="*/ 201 h 270"/>
                    <a:gd name="T38" fmla="*/ 43 w 81"/>
                    <a:gd name="T39" fmla="*/ 216 h 270"/>
                    <a:gd name="T40" fmla="*/ 47 w 81"/>
                    <a:gd name="T41" fmla="*/ 230 h 270"/>
                    <a:gd name="T42" fmla="*/ 52 w 81"/>
                    <a:gd name="T43" fmla="*/ 243 h 270"/>
                    <a:gd name="T44" fmla="*/ 58 w 81"/>
                    <a:gd name="T45" fmla="*/ 254 h 270"/>
                    <a:gd name="T46" fmla="*/ 65 w 81"/>
                    <a:gd name="T47" fmla="*/ 265 h 270"/>
                    <a:gd name="T48" fmla="*/ 74 w 81"/>
                    <a:gd name="T49" fmla="*/ 267 h 270"/>
                    <a:gd name="T50" fmla="*/ 77 w 81"/>
                    <a:gd name="T51" fmla="*/ 258 h 270"/>
                    <a:gd name="T52" fmla="*/ 67 w 81"/>
                    <a:gd name="T53" fmla="*/ 243 h 270"/>
                    <a:gd name="T54" fmla="*/ 60 w 81"/>
                    <a:gd name="T55" fmla="*/ 226 h 270"/>
                    <a:gd name="T56" fmla="*/ 54 w 81"/>
                    <a:gd name="T57" fmla="*/ 211 h 270"/>
                    <a:gd name="T58" fmla="*/ 48 w 81"/>
                    <a:gd name="T59" fmla="*/ 196 h 270"/>
                    <a:gd name="T60" fmla="*/ 44 w 81"/>
                    <a:gd name="T61" fmla="*/ 179 h 270"/>
                    <a:gd name="T62" fmla="*/ 38 w 81"/>
                    <a:gd name="T63" fmla="*/ 163 h 270"/>
                    <a:gd name="T64" fmla="*/ 36 w 81"/>
                    <a:gd name="T65" fmla="*/ 146 h 270"/>
                    <a:gd name="T66" fmla="*/ 32 w 81"/>
                    <a:gd name="T67" fmla="*/ 130 h 270"/>
                    <a:gd name="T68" fmla="*/ 29 w 81"/>
                    <a:gd name="T69" fmla="*/ 113 h 270"/>
                    <a:gd name="T70" fmla="*/ 26 w 81"/>
                    <a:gd name="T71" fmla="*/ 97 h 270"/>
                    <a:gd name="T72" fmla="*/ 25 w 81"/>
                    <a:gd name="T73" fmla="*/ 80 h 270"/>
                    <a:gd name="T74" fmla="*/ 22 w 81"/>
                    <a:gd name="T75" fmla="*/ 62 h 270"/>
                    <a:gd name="T76" fmla="*/ 18 w 81"/>
                    <a:gd name="T77" fmla="*/ 46 h 270"/>
                    <a:gd name="T78" fmla="*/ 16 w 81"/>
                    <a:gd name="T79" fmla="*/ 29 h 270"/>
                    <a:gd name="T80" fmla="*/ 12 w 81"/>
                    <a:gd name="T81" fmla="*/ 13 h 270"/>
                    <a:gd name="T82" fmla="*/ 8 w 81"/>
                    <a:gd name="T83" fmla="*/ 0 h 270"/>
                    <a:gd name="T84" fmla="*/ 0 w 81"/>
                    <a:gd name="T85" fmla="*/ 7 h 270"/>
                    <a:gd name="T86" fmla="*/ 0 w 81"/>
                    <a:gd name="T87" fmla="*/ 10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" h="270">
                      <a:moveTo>
                        <a:pt x="0" y="10"/>
                      </a:move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1" y="24"/>
                      </a:lnTo>
                      <a:lnTo>
                        <a:pt x="1" y="28"/>
                      </a:lnTo>
                      <a:lnTo>
                        <a:pt x="1" y="33"/>
                      </a:lnTo>
                      <a:lnTo>
                        <a:pt x="3" y="37"/>
                      </a:lnTo>
                      <a:lnTo>
                        <a:pt x="4" y="43"/>
                      </a:lnTo>
                      <a:lnTo>
                        <a:pt x="4" y="48"/>
                      </a:lnTo>
                      <a:lnTo>
                        <a:pt x="4" y="52"/>
                      </a:lnTo>
                      <a:lnTo>
                        <a:pt x="5" y="57"/>
                      </a:lnTo>
                      <a:lnTo>
                        <a:pt x="5" y="62"/>
                      </a:lnTo>
                      <a:lnTo>
                        <a:pt x="8" y="66"/>
                      </a:lnTo>
                      <a:lnTo>
                        <a:pt x="8" y="72"/>
                      </a:lnTo>
                      <a:lnTo>
                        <a:pt x="10" y="76"/>
                      </a:lnTo>
                      <a:lnTo>
                        <a:pt x="10" y="81"/>
                      </a:lnTo>
                      <a:lnTo>
                        <a:pt x="12" y="86"/>
                      </a:lnTo>
                      <a:lnTo>
                        <a:pt x="12" y="90"/>
                      </a:lnTo>
                      <a:lnTo>
                        <a:pt x="12" y="95"/>
                      </a:lnTo>
                      <a:lnTo>
                        <a:pt x="14" y="101"/>
                      </a:lnTo>
                      <a:lnTo>
                        <a:pt x="14" y="105"/>
                      </a:lnTo>
                      <a:lnTo>
                        <a:pt x="15" y="109"/>
                      </a:lnTo>
                      <a:lnTo>
                        <a:pt x="16" y="114"/>
                      </a:lnTo>
                      <a:lnTo>
                        <a:pt x="16" y="119"/>
                      </a:lnTo>
                      <a:lnTo>
                        <a:pt x="18" y="124"/>
                      </a:lnTo>
                      <a:lnTo>
                        <a:pt x="18" y="128"/>
                      </a:lnTo>
                      <a:lnTo>
                        <a:pt x="21" y="134"/>
                      </a:lnTo>
                      <a:lnTo>
                        <a:pt x="21" y="138"/>
                      </a:lnTo>
                      <a:lnTo>
                        <a:pt x="22" y="142"/>
                      </a:lnTo>
                      <a:lnTo>
                        <a:pt x="22" y="146"/>
                      </a:lnTo>
                      <a:lnTo>
                        <a:pt x="25" y="152"/>
                      </a:lnTo>
                      <a:lnTo>
                        <a:pt x="25" y="156"/>
                      </a:lnTo>
                      <a:lnTo>
                        <a:pt x="26" y="161"/>
                      </a:lnTo>
                      <a:lnTo>
                        <a:pt x="29" y="170"/>
                      </a:lnTo>
                      <a:lnTo>
                        <a:pt x="30" y="178"/>
                      </a:lnTo>
                      <a:lnTo>
                        <a:pt x="33" y="186"/>
                      </a:lnTo>
                      <a:lnTo>
                        <a:pt x="36" y="194"/>
                      </a:lnTo>
                      <a:lnTo>
                        <a:pt x="37" y="201"/>
                      </a:lnTo>
                      <a:lnTo>
                        <a:pt x="40" y="210"/>
                      </a:lnTo>
                      <a:lnTo>
                        <a:pt x="43" y="216"/>
                      </a:lnTo>
                      <a:lnTo>
                        <a:pt x="45" y="223"/>
                      </a:lnTo>
                      <a:lnTo>
                        <a:pt x="47" y="230"/>
                      </a:lnTo>
                      <a:lnTo>
                        <a:pt x="49" y="236"/>
                      </a:lnTo>
                      <a:lnTo>
                        <a:pt x="52" y="243"/>
                      </a:lnTo>
                      <a:lnTo>
                        <a:pt x="56" y="249"/>
                      </a:lnTo>
                      <a:lnTo>
                        <a:pt x="58" y="254"/>
                      </a:lnTo>
                      <a:lnTo>
                        <a:pt x="62" y="259"/>
                      </a:lnTo>
                      <a:lnTo>
                        <a:pt x="65" y="265"/>
                      </a:lnTo>
                      <a:lnTo>
                        <a:pt x="69" y="270"/>
                      </a:lnTo>
                      <a:lnTo>
                        <a:pt x="74" y="267"/>
                      </a:lnTo>
                      <a:lnTo>
                        <a:pt x="81" y="266"/>
                      </a:lnTo>
                      <a:lnTo>
                        <a:pt x="77" y="258"/>
                      </a:lnTo>
                      <a:lnTo>
                        <a:pt x="71" y="251"/>
                      </a:lnTo>
                      <a:lnTo>
                        <a:pt x="67" y="243"/>
                      </a:lnTo>
                      <a:lnTo>
                        <a:pt x="65" y="234"/>
                      </a:lnTo>
                      <a:lnTo>
                        <a:pt x="60" y="226"/>
                      </a:lnTo>
                      <a:lnTo>
                        <a:pt x="56" y="219"/>
                      </a:lnTo>
                      <a:lnTo>
                        <a:pt x="54" y="211"/>
                      </a:lnTo>
                      <a:lnTo>
                        <a:pt x="52" y="204"/>
                      </a:lnTo>
                      <a:lnTo>
                        <a:pt x="48" y="196"/>
                      </a:lnTo>
                      <a:lnTo>
                        <a:pt x="45" y="187"/>
                      </a:lnTo>
                      <a:lnTo>
                        <a:pt x="44" y="179"/>
                      </a:lnTo>
                      <a:lnTo>
                        <a:pt x="41" y="171"/>
                      </a:lnTo>
                      <a:lnTo>
                        <a:pt x="38" y="163"/>
                      </a:lnTo>
                      <a:lnTo>
                        <a:pt x="37" y="154"/>
                      </a:lnTo>
                      <a:lnTo>
                        <a:pt x="36" y="146"/>
                      </a:lnTo>
                      <a:lnTo>
                        <a:pt x="34" y="139"/>
                      </a:lnTo>
                      <a:lnTo>
                        <a:pt x="32" y="130"/>
                      </a:lnTo>
                      <a:lnTo>
                        <a:pt x="30" y="121"/>
                      </a:lnTo>
                      <a:lnTo>
                        <a:pt x="29" y="113"/>
                      </a:lnTo>
                      <a:lnTo>
                        <a:pt x="29" y="105"/>
                      </a:lnTo>
                      <a:lnTo>
                        <a:pt x="26" y="97"/>
                      </a:lnTo>
                      <a:lnTo>
                        <a:pt x="26" y="88"/>
                      </a:lnTo>
                      <a:lnTo>
                        <a:pt x="25" y="80"/>
                      </a:lnTo>
                      <a:lnTo>
                        <a:pt x="23" y="72"/>
                      </a:lnTo>
                      <a:lnTo>
                        <a:pt x="22" y="62"/>
                      </a:lnTo>
                      <a:lnTo>
                        <a:pt x="21" y="54"/>
                      </a:lnTo>
                      <a:lnTo>
                        <a:pt x="18" y="46"/>
                      </a:lnTo>
                      <a:lnTo>
                        <a:pt x="18" y="37"/>
                      </a:lnTo>
                      <a:lnTo>
                        <a:pt x="16" y="29"/>
                      </a:lnTo>
                      <a:lnTo>
                        <a:pt x="14" y="21"/>
                      </a:lnTo>
                      <a:lnTo>
                        <a:pt x="12" y="13"/>
                      </a:lnTo>
                      <a:lnTo>
                        <a:pt x="12" y="4"/>
                      </a:ln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67" name="Freeform 134">
                  <a:extLst>
                    <a:ext uri="{FF2B5EF4-FFF2-40B4-BE49-F238E27FC236}">
                      <a16:creationId xmlns:a16="http://schemas.microsoft.com/office/drawing/2014/main" id="{4A36CD69-C198-4609-BF3D-4CDAB3702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1" y="2936"/>
                  <a:ext cx="39" cy="250"/>
                </a:xfrm>
                <a:custGeom>
                  <a:avLst/>
                  <a:gdLst>
                    <a:gd name="T0" fmla="*/ 24 w 39"/>
                    <a:gd name="T1" fmla="*/ 5 h 250"/>
                    <a:gd name="T2" fmla="*/ 25 w 39"/>
                    <a:gd name="T3" fmla="*/ 20 h 250"/>
                    <a:gd name="T4" fmla="*/ 25 w 39"/>
                    <a:gd name="T5" fmla="*/ 34 h 250"/>
                    <a:gd name="T6" fmla="*/ 25 w 39"/>
                    <a:gd name="T7" fmla="*/ 51 h 250"/>
                    <a:gd name="T8" fmla="*/ 25 w 39"/>
                    <a:gd name="T9" fmla="*/ 68 h 250"/>
                    <a:gd name="T10" fmla="*/ 24 w 39"/>
                    <a:gd name="T11" fmla="*/ 85 h 250"/>
                    <a:gd name="T12" fmla="*/ 22 w 39"/>
                    <a:gd name="T13" fmla="*/ 103 h 250"/>
                    <a:gd name="T14" fmla="*/ 21 w 39"/>
                    <a:gd name="T15" fmla="*/ 115 h 250"/>
                    <a:gd name="T16" fmla="*/ 21 w 39"/>
                    <a:gd name="T17" fmla="*/ 125 h 250"/>
                    <a:gd name="T18" fmla="*/ 18 w 39"/>
                    <a:gd name="T19" fmla="*/ 139 h 250"/>
                    <a:gd name="T20" fmla="*/ 15 w 39"/>
                    <a:gd name="T21" fmla="*/ 155 h 250"/>
                    <a:gd name="T22" fmla="*/ 13 w 39"/>
                    <a:gd name="T23" fmla="*/ 172 h 250"/>
                    <a:gd name="T24" fmla="*/ 10 w 39"/>
                    <a:gd name="T25" fmla="*/ 190 h 250"/>
                    <a:gd name="T26" fmla="*/ 9 w 39"/>
                    <a:gd name="T27" fmla="*/ 203 h 250"/>
                    <a:gd name="T28" fmla="*/ 4 w 39"/>
                    <a:gd name="T29" fmla="*/ 219 h 250"/>
                    <a:gd name="T30" fmla="*/ 2 w 39"/>
                    <a:gd name="T31" fmla="*/ 231 h 250"/>
                    <a:gd name="T32" fmla="*/ 0 w 39"/>
                    <a:gd name="T33" fmla="*/ 243 h 250"/>
                    <a:gd name="T34" fmla="*/ 4 w 39"/>
                    <a:gd name="T35" fmla="*/ 250 h 250"/>
                    <a:gd name="T36" fmla="*/ 13 w 39"/>
                    <a:gd name="T37" fmla="*/ 250 h 250"/>
                    <a:gd name="T38" fmla="*/ 18 w 39"/>
                    <a:gd name="T39" fmla="*/ 242 h 250"/>
                    <a:gd name="T40" fmla="*/ 20 w 39"/>
                    <a:gd name="T41" fmla="*/ 227 h 250"/>
                    <a:gd name="T42" fmla="*/ 22 w 39"/>
                    <a:gd name="T43" fmla="*/ 212 h 250"/>
                    <a:gd name="T44" fmla="*/ 24 w 39"/>
                    <a:gd name="T45" fmla="*/ 198 h 250"/>
                    <a:gd name="T46" fmla="*/ 25 w 39"/>
                    <a:gd name="T47" fmla="*/ 184 h 250"/>
                    <a:gd name="T48" fmla="*/ 26 w 39"/>
                    <a:gd name="T49" fmla="*/ 170 h 250"/>
                    <a:gd name="T50" fmla="*/ 29 w 39"/>
                    <a:gd name="T51" fmla="*/ 157 h 250"/>
                    <a:gd name="T52" fmla="*/ 31 w 39"/>
                    <a:gd name="T53" fmla="*/ 143 h 250"/>
                    <a:gd name="T54" fmla="*/ 32 w 39"/>
                    <a:gd name="T55" fmla="*/ 130 h 250"/>
                    <a:gd name="T56" fmla="*/ 33 w 39"/>
                    <a:gd name="T57" fmla="*/ 117 h 250"/>
                    <a:gd name="T58" fmla="*/ 33 w 39"/>
                    <a:gd name="T59" fmla="*/ 103 h 250"/>
                    <a:gd name="T60" fmla="*/ 35 w 39"/>
                    <a:gd name="T61" fmla="*/ 89 h 250"/>
                    <a:gd name="T62" fmla="*/ 36 w 39"/>
                    <a:gd name="T63" fmla="*/ 77 h 250"/>
                    <a:gd name="T64" fmla="*/ 37 w 39"/>
                    <a:gd name="T65" fmla="*/ 63 h 250"/>
                    <a:gd name="T66" fmla="*/ 37 w 39"/>
                    <a:gd name="T67" fmla="*/ 49 h 250"/>
                    <a:gd name="T68" fmla="*/ 39 w 39"/>
                    <a:gd name="T69" fmla="*/ 37 h 250"/>
                    <a:gd name="T70" fmla="*/ 35 w 39"/>
                    <a:gd name="T71" fmla="*/ 22 h 250"/>
                    <a:gd name="T72" fmla="*/ 25 w 39"/>
                    <a:gd name="T73" fmla="*/ 5 h 250"/>
                    <a:gd name="T74" fmla="*/ 24 w 39"/>
                    <a:gd name="T75" fmla="*/ 0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9" h="250">
                      <a:moveTo>
                        <a:pt x="24" y="0"/>
                      </a:moveTo>
                      <a:lnTo>
                        <a:pt x="24" y="5"/>
                      </a:lnTo>
                      <a:lnTo>
                        <a:pt x="25" y="12"/>
                      </a:lnTo>
                      <a:lnTo>
                        <a:pt x="25" y="20"/>
                      </a:lnTo>
                      <a:lnTo>
                        <a:pt x="25" y="27"/>
                      </a:lnTo>
                      <a:lnTo>
                        <a:pt x="25" y="34"/>
                      </a:lnTo>
                      <a:lnTo>
                        <a:pt x="25" y="42"/>
                      </a:lnTo>
                      <a:lnTo>
                        <a:pt x="25" y="51"/>
                      </a:lnTo>
                      <a:lnTo>
                        <a:pt x="25" y="60"/>
                      </a:lnTo>
                      <a:lnTo>
                        <a:pt x="25" y="68"/>
                      </a:lnTo>
                      <a:lnTo>
                        <a:pt x="25" y="77"/>
                      </a:lnTo>
                      <a:lnTo>
                        <a:pt x="24" y="85"/>
                      </a:lnTo>
                      <a:lnTo>
                        <a:pt x="24" y="95"/>
                      </a:lnTo>
                      <a:lnTo>
                        <a:pt x="22" y="103"/>
                      </a:lnTo>
                      <a:lnTo>
                        <a:pt x="22" y="113"/>
                      </a:lnTo>
                      <a:lnTo>
                        <a:pt x="21" y="115"/>
                      </a:lnTo>
                      <a:lnTo>
                        <a:pt x="21" y="121"/>
                      </a:lnTo>
                      <a:lnTo>
                        <a:pt x="21" y="125"/>
                      </a:lnTo>
                      <a:lnTo>
                        <a:pt x="21" y="130"/>
                      </a:lnTo>
                      <a:lnTo>
                        <a:pt x="18" y="139"/>
                      </a:lnTo>
                      <a:lnTo>
                        <a:pt x="17" y="147"/>
                      </a:lnTo>
                      <a:lnTo>
                        <a:pt x="15" y="155"/>
                      </a:lnTo>
                      <a:lnTo>
                        <a:pt x="14" y="163"/>
                      </a:lnTo>
                      <a:lnTo>
                        <a:pt x="13" y="172"/>
                      </a:lnTo>
                      <a:lnTo>
                        <a:pt x="13" y="181"/>
                      </a:lnTo>
                      <a:lnTo>
                        <a:pt x="10" y="190"/>
                      </a:lnTo>
                      <a:lnTo>
                        <a:pt x="10" y="198"/>
                      </a:lnTo>
                      <a:lnTo>
                        <a:pt x="9" y="203"/>
                      </a:lnTo>
                      <a:lnTo>
                        <a:pt x="6" y="212"/>
                      </a:lnTo>
                      <a:lnTo>
                        <a:pt x="4" y="219"/>
                      </a:lnTo>
                      <a:lnTo>
                        <a:pt x="4" y="225"/>
                      </a:lnTo>
                      <a:lnTo>
                        <a:pt x="2" y="231"/>
                      </a:lnTo>
                      <a:lnTo>
                        <a:pt x="2" y="237"/>
                      </a:lnTo>
                      <a:lnTo>
                        <a:pt x="0" y="243"/>
                      </a:lnTo>
                      <a:lnTo>
                        <a:pt x="0" y="250"/>
                      </a:lnTo>
                      <a:lnTo>
                        <a:pt x="4" y="250"/>
                      </a:lnTo>
                      <a:lnTo>
                        <a:pt x="9" y="250"/>
                      </a:lnTo>
                      <a:lnTo>
                        <a:pt x="13" y="250"/>
                      </a:lnTo>
                      <a:lnTo>
                        <a:pt x="17" y="250"/>
                      </a:lnTo>
                      <a:lnTo>
                        <a:pt x="18" y="242"/>
                      </a:lnTo>
                      <a:lnTo>
                        <a:pt x="18" y="235"/>
                      </a:lnTo>
                      <a:lnTo>
                        <a:pt x="20" y="227"/>
                      </a:lnTo>
                      <a:lnTo>
                        <a:pt x="21" y="220"/>
                      </a:lnTo>
                      <a:lnTo>
                        <a:pt x="22" y="212"/>
                      </a:lnTo>
                      <a:lnTo>
                        <a:pt x="22" y="206"/>
                      </a:lnTo>
                      <a:lnTo>
                        <a:pt x="24" y="198"/>
                      </a:lnTo>
                      <a:lnTo>
                        <a:pt x="25" y="191"/>
                      </a:lnTo>
                      <a:lnTo>
                        <a:pt x="25" y="184"/>
                      </a:lnTo>
                      <a:lnTo>
                        <a:pt x="26" y="177"/>
                      </a:lnTo>
                      <a:lnTo>
                        <a:pt x="26" y="170"/>
                      </a:lnTo>
                      <a:lnTo>
                        <a:pt x="29" y="163"/>
                      </a:lnTo>
                      <a:lnTo>
                        <a:pt x="29" y="157"/>
                      </a:lnTo>
                      <a:lnTo>
                        <a:pt x="31" y="150"/>
                      </a:lnTo>
                      <a:lnTo>
                        <a:pt x="31" y="143"/>
                      </a:lnTo>
                      <a:lnTo>
                        <a:pt x="32" y="137"/>
                      </a:lnTo>
                      <a:lnTo>
                        <a:pt x="32" y="130"/>
                      </a:lnTo>
                      <a:lnTo>
                        <a:pt x="33" y="124"/>
                      </a:lnTo>
                      <a:lnTo>
                        <a:pt x="33" y="117"/>
                      </a:lnTo>
                      <a:lnTo>
                        <a:pt x="33" y="110"/>
                      </a:lnTo>
                      <a:lnTo>
                        <a:pt x="33" y="103"/>
                      </a:lnTo>
                      <a:lnTo>
                        <a:pt x="35" y="97"/>
                      </a:lnTo>
                      <a:lnTo>
                        <a:pt x="35" y="89"/>
                      </a:lnTo>
                      <a:lnTo>
                        <a:pt x="36" y="84"/>
                      </a:lnTo>
                      <a:lnTo>
                        <a:pt x="36" y="77"/>
                      </a:lnTo>
                      <a:lnTo>
                        <a:pt x="36" y="70"/>
                      </a:lnTo>
                      <a:lnTo>
                        <a:pt x="37" y="63"/>
                      </a:lnTo>
                      <a:lnTo>
                        <a:pt x="37" y="57"/>
                      </a:lnTo>
                      <a:lnTo>
                        <a:pt x="37" y="49"/>
                      </a:lnTo>
                      <a:lnTo>
                        <a:pt x="37" y="44"/>
                      </a:lnTo>
                      <a:lnTo>
                        <a:pt x="39" y="37"/>
                      </a:lnTo>
                      <a:lnTo>
                        <a:pt x="39" y="30"/>
                      </a:lnTo>
                      <a:lnTo>
                        <a:pt x="35" y="22"/>
                      </a:lnTo>
                      <a:lnTo>
                        <a:pt x="31" y="15"/>
                      </a:lnTo>
                      <a:lnTo>
                        <a:pt x="25" y="5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68" name="Freeform 135">
                  <a:extLst>
                    <a:ext uri="{FF2B5EF4-FFF2-40B4-BE49-F238E27FC236}">
                      <a16:creationId xmlns:a16="http://schemas.microsoft.com/office/drawing/2014/main" id="{260A9D14-8C08-4C18-8F73-18D2F677A5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6" y="1511"/>
                  <a:ext cx="1054" cy="777"/>
                </a:xfrm>
                <a:custGeom>
                  <a:avLst/>
                  <a:gdLst>
                    <a:gd name="T0" fmla="*/ 17 w 1054"/>
                    <a:gd name="T1" fmla="*/ 8 h 777"/>
                    <a:gd name="T2" fmla="*/ 16 w 1054"/>
                    <a:gd name="T3" fmla="*/ 32 h 777"/>
                    <a:gd name="T4" fmla="*/ 16 w 1054"/>
                    <a:gd name="T5" fmla="*/ 69 h 777"/>
                    <a:gd name="T6" fmla="*/ 14 w 1054"/>
                    <a:gd name="T7" fmla="*/ 117 h 777"/>
                    <a:gd name="T8" fmla="*/ 13 w 1054"/>
                    <a:gd name="T9" fmla="*/ 174 h 777"/>
                    <a:gd name="T10" fmla="*/ 12 w 1054"/>
                    <a:gd name="T11" fmla="*/ 238 h 777"/>
                    <a:gd name="T12" fmla="*/ 10 w 1054"/>
                    <a:gd name="T13" fmla="*/ 307 h 777"/>
                    <a:gd name="T14" fmla="*/ 9 w 1054"/>
                    <a:gd name="T15" fmla="*/ 379 h 777"/>
                    <a:gd name="T16" fmla="*/ 6 w 1054"/>
                    <a:gd name="T17" fmla="*/ 449 h 777"/>
                    <a:gd name="T18" fmla="*/ 6 w 1054"/>
                    <a:gd name="T19" fmla="*/ 518 h 777"/>
                    <a:gd name="T20" fmla="*/ 3 w 1054"/>
                    <a:gd name="T21" fmla="*/ 583 h 777"/>
                    <a:gd name="T22" fmla="*/ 3 w 1054"/>
                    <a:gd name="T23" fmla="*/ 642 h 777"/>
                    <a:gd name="T24" fmla="*/ 2 w 1054"/>
                    <a:gd name="T25" fmla="*/ 690 h 777"/>
                    <a:gd name="T26" fmla="*/ 0 w 1054"/>
                    <a:gd name="T27" fmla="*/ 730 h 777"/>
                    <a:gd name="T28" fmla="*/ 0 w 1054"/>
                    <a:gd name="T29" fmla="*/ 756 h 777"/>
                    <a:gd name="T30" fmla="*/ 6 w 1054"/>
                    <a:gd name="T31" fmla="*/ 769 h 777"/>
                    <a:gd name="T32" fmla="*/ 34 w 1054"/>
                    <a:gd name="T33" fmla="*/ 770 h 777"/>
                    <a:gd name="T34" fmla="*/ 80 w 1054"/>
                    <a:gd name="T35" fmla="*/ 772 h 777"/>
                    <a:gd name="T36" fmla="*/ 145 w 1054"/>
                    <a:gd name="T37" fmla="*/ 774 h 777"/>
                    <a:gd name="T38" fmla="*/ 221 w 1054"/>
                    <a:gd name="T39" fmla="*/ 774 h 777"/>
                    <a:gd name="T40" fmla="*/ 307 w 1054"/>
                    <a:gd name="T41" fmla="*/ 776 h 777"/>
                    <a:gd name="T42" fmla="*/ 401 w 1054"/>
                    <a:gd name="T43" fmla="*/ 776 h 777"/>
                    <a:gd name="T44" fmla="*/ 498 w 1054"/>
                    <a:gd name="T45" fmla="*/ 776 h 777"/>
                    <a:gd name="T46" fmla="*/ 595 w 1054"/>
                    <a:gd name="T47" fmla="*/ 777 h 777"/>
                    <a:gd name="T48" fmla="*/ 691 w 1054"/>
                    <a:gd name="T49" fmla="*/ 777 h 777"/>
                    <a:gd name="T50" fmla="*/ 782 w 1054"/>
                    <a:gd name="T51" fmla="*/ 777 h 777"/>
                    <a:gd name="T52" fmla="*/ 863 w 1054"/>
                    <a:gd name="T53" fmla="*/ 777 h 777"/>
                    <a:gd name="T54" fmla="*/ 933 w 1054"/>
                    <a:gd name="T55" fmla="*/ 777 h 777"/>
                    <a:gd name="T56" fmla="*/ 989 w 1054"/>
                    <a:gd name="T57" fmla="*/ 777 h 777"/>
                    <a:gd name="T58" fmla="*/ 1027 w 1054"/>
                    <a:gd name="T59" fmla="*/ 777 h 777"/>
                    <a:gd name="T60" fmla="*/ 1044 w 1054"/>
                    <a:gd name="T61" fmla="*/ 777 h 777"/>
                    <a:gd name="T62" fmla="*/ 1033 w 1054"/>
                    <a:gd name="T63" fmla="*/ 765 h 777"/>
                    <a:gd name="T64" fmla="*/ 1011 w 1054"/>
                    <a:gd name="T65" fmla="*/ 765 h 777"/>
                    <a:gd name="T66" fmla="*/ 970 w 1054"/>
                    <a:gd name="T67" fmla="*/ 765 h 777"/>
                    <a:gd name="T68" fmla="*/ 912 w 1054"/>
                    <a:gd name="T69" fmla="*/ 765 h 777"/>
                    <a:gd name="T70" fmla="*/ 842 w 1054"/>
                    <a:gd name="T71" fmla="*/ 765 h 777"/>
                    <a:gd name="T72" fmla="*/ 761 w 1054"/>
                    <a:gd name="T73" fmla="*/ 765 h 777"/>
                    <a:gd name="T74" fmla="*/ 673 w 1054"/>
                    <a:gd name="T75" fmla="*/ 765 h 777"/>
                    <a:gd name="T76" fmla="*/ 580 w 1054"/>
                    <a:gd name="T77" fmla="*/ 765 h 777"/>
                    <a:gd name="T78" fmla="*/ 485 w 1054"/>
                    <a:gd name="T79" fmla="*/ 763 h 777"/>
                    <a:gd name="T80" fmla="*/ 391 w 1054"/>
                    <a:gd name="T81" fmla="*/ 763 h 777"/>
                    <a:gd name="T82" fmla="*/ 302 w 1054"/>
                    <a:gd name="T83" fmla="*/ 763 h 777"/>
                    <a:gd name="T84" fmla="*/ 221 w 1054"/>
                    <a:gd name="T85" fmla="*/ 763 h 777"/>
                    <a:gd name="T86" fmla="*/ 148 w 1054"/>
                    <a:gd name="T87" fmla="*/ 762 h 777"/>
                    <a:gd name="T88" fmla="*/ 87 w 1054"/>
                    <a:gd name="T89" fmla="*/ 762 h 777"/>
                    <a:gd name="T90" fmla="*/ 45 w 1054"/>
                    <a:gd name="T91" fmla="*/ 760 h 777"/>
                    <a:gd name="T92" fmla="*/ 20 w 1054"/>
                    <a:gd name="T93" fmla="*/ 759 h 777"/>
                    <a:gd name="T94" fmla="*/ 1044 w 1054"/>
                    <a:gd name="T95" fmla="*/ 43 h 777"/>
                    <a:gd name="T96" fmla="*/ 1054 w 1054"/>
                    <a:gd name="T97" fmla="*/ 32 h 7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054" h="777">
                      <a:moveTo>
                        <a:pt x="1054" y="32"/>
                      </a:moveTo>
                      <a:lnTo>
                        <a:pt x="18" y="0"/>
                      </a:lnTo>
                      <a:lnTo>
                        <a:pt x="17" y="3"/>
                      </a:lnTo>
                      <a:lnTo>
                        <a:pt x="17" y="8"/>
                      </a:lnTo>
                      <a:lnTo>
                        <a:pt x="16" y="12"/>
                      </a:lnTo>
                      <a:lnTo>
                        <a:pt x="16" y="18"/>
                      </a:lnTo>
                      <a:lnTo>
                        <a:pt x="16" y="25"/>
                      </a:lnTo>
                      <a:lnTo>
                        <a:pt x="16" y="32"/>
                      </a:lnTo>
                      <a:lnTo>
                        <a:pt x="16" y="40"/>
                      </a:lnTo>
                      <a:lnTo>
                        <a:pt x="16" y="48"/>
                      </a:lnTo>
                      <a:lnTo>
                        <a:pt x="16" y="58"/>
                      </a:lnTo>
                      <a:lnTo>
                        <a:pt x="16" y="69"/>
                      </a:lnTo>
                      <a:lnTo>
                        <a:pt x="14" y="80"/>
                      </a:lnTo>
                      <a:lnTo>
                        <a:pt x="14" y="92"/>
                      </a:lnTo>
                      <a:lnTo>
                        <a:pt x="14" y="103"/>
                      </a:lnTo>
                      <a:lnTo>
                        <a:pt x="14" y="117"/>
                      </a:lnTo>
                      <a:lnTo>
                        <a:pt x="14" y="129"/>
                      </a:lnTo>
                      <a:lnTo>
                        <a:pt x="13" y="145"/>
                      </a:lnTo>
                      <a:lnTo>
                        <a:pt x="13" y="158"/>
                      </a:lnTo>
                      <a:lnTo>
                        <a:pt x="13" y="174"/>
                      </a:lnTo>
                      <a:lnTo>
                        <a:pt x="12" y="189"/>
                      </a:lnTo>
                      <a:lnTo>
                        <a:pt x="12" y="205"/>
                      </a:lnTo>
                      <a:lnTo>
                        <a:pt x="12" y="220"/>
                      </a:lnTo>
                      <a:lnTo>
                        <a:pt x="12" y="238"/>
                      </a:lnTo>
                      <a:lnTo>
                        <a:pt x="10" y="255"/>
                      </a:lnTo>
                      <a:lnTo>
                        <a:pt x="10" y="271"/>
                      </a:lnTo>
                      <a:lnTo>
                        <a:pt x="10" y="288"/>
                      </a:lnTo>
                      <a:lnTo>
                        <a:pt x="10" y="307"/>
                      </a:lnTo>
                      <a:lnTo>
                        <a:pt x="9" y="324"/>
                      </a:lnTo>
                      <a:lnTo>
                        <a:pt x="9" y="342"/>
                      </a:lnTo>
                      <a:lnTo>
                        <a:pt x="9" y="360"/>
                      </a:lnTo>
                      <a:lnTo>
                        <a:pt x="9" y="379"/>
                      </a:lnTo>
                      <a:lnTo>
                        <a:pt x="7" y="395"/>
                      </a:lnTo>
                      <a:lnTo>
                        <a:pt x="7" y="413"/>
                      </a:lnTo>
                      <a:lnTo>
                        <a:pt x="6" y="431"/>
                      </a:lnTo>
                      <a:lnTo>
                        <a:pt x="6" y="449"/>
                      </a:lnTo>
                      <a:lnTo>
                        <a:pt x="6" y="466"/>
                      </a:lnTo>
                      <a:lnTo>
                        <a:pt x="6" y="484"/>
                      </a:lnTo>
                      <a:lnTo>
                        <a:pt x="6" y="500"/>
                      </a:lnTo>
                      <a:lnTo>
                        <a:pt x="6" y="518"/>
                      </a:lnTo>
                      <a:lnTo>
                        <a:pt x="5" y="533"/>
                      </a:lnTo>
                      <a:lnTo>
                        <a:pt x="5" y="550"/>
                      </a:lnTo>
                      <a:lnTo>
                        <a:pt x="3" y="566"/>
                      </a:lnTo>
                      <a:lnTo>
                        <a:pt x="3" y="583"/>
                      </a:lnTo>
                      <a:lnTo>
                        <a:pt x="3" y="598"/>
                      </a:lnTo>
                      <a:lnTo>
                        <a:pt x="3" y="613"/>
                      </a:lnTo>
                      <a:lnTo>
                        <a:pt x="3" y="627"/>
                      </a:lnTo>
                      <a:lnTo>
                        <a:pt x="3" y="642"/>
                      </a:lnTo>
                      <a:lnTo>
                        <a:pt x="2" y="654"/>
                      </a:lnTo>
                      <a:lnTo>
                        <a:pt x="2" y="667"/>
                      </a:lnTo>
                      <a:lnTo>
                        <a:pt x="2" y="678"/>
                      </a:lnTo>
                      <a:lnTo>
                        <a:pt x="2" y="690"/>
                      </a:lnTo>
                      <a:lnTo>
                        <a:pt x="0" y="700"/>
                      </a:lnTo>
                      <a:lnTo>
                        <a:pt x="0" y="711"/>
                      </a:lnTo>
                      <a:lnTo>
                        <a:pt x="0" y="721"/>
                      </a:lnTo>
                      <a:lnTo>
                        <a:pt x="0" y="730"/>
                      </a:lnTo>
                      <a:lnTo>
                        <a:pt x="0" y="736"/>
                      </a:lnTo>
                      <a:lnTo>
                        <a:pt x="0" y="744"/>
                      </a:lnTo>
                      <a:lnTo>
                        <a:pt x="0" y="751"/>
                      </a:lnTo>
                      <a:lnTo>
                        <a:pt x="0" y="756"/>
                      </a:lnTo>
                      <a:lnTo>
                        <a:pt x="0" y="763"/>
                      </a:lnTo>
                      <a:lnTo>
                        <a:pt x="0" y="767"/>
                      </a:lnTo>
                      <a:lnTo>
                        <a:pt x="3" y="769"/>
                      </a:lnTo>
                      <a:lnTo>
                        <a:pt x="6" y="769"/>
                      </a:lnTo>
                      <a:lnTo>
                        <a:pt x="12" y="770"/>
                      </a:lnTo>
                      <a:lnTo>
                        <a:pt x="17" y="770"/>
                      </a:lnTo>
                      <a:lnTo>
                        <a:pt x="25" y="770"/>
                      </a:lnTo>
                      <a:lnTo>
                        <a:pt x="34" y="770"/>
                      </a:lnTo>
                      <a:lnTo>
                        <a:pt x="45" y="772"/>
                      </a:lnTo>
                      <a:lnTo>
                        <a:pt x="56" y="772"/>
                      </a:lnTo>
                      <a:lnTo>
                        <a:pt x="68" y="772"/>
                      </a:lnTo>
                      <a:lnTo>
                        <a:pt x="80" y="772"/>
                      </a:lnTo>
                      <a:lnTo>
                        <a:pt x="95" y="773"/>
                      </a:lnTo>
                      <a:lnTo>
                        <a:pt x="111" y="773"/>
                      </a:lnTo>
                      <a:lnTo>
                        <a:pt x="127" y="774"/>
                      </a:lnTo>
                      <a:lnTo>
                        <a:pt x="145" y="774"/>
                      </a:lnTo>
                      <a:lnTo>
                        <a:pt x="164" y="774"/>
                      </a:lnTo>
                      <a:lnTo>
                        <a:pt x="181" y="774"/>
                      </a:lnTo>
                      <a:lnTo>
                        <a:pt x="201" y="774"/>
                      </a:lnTo>
                      <a:lnTo>
                        <a:pt x="221" y="774"/>
                      </a:lnTo>
                      <a:lnTo>
                        <a:pt x="243" y="776"/>
                      </a:lnTo>
                      <a:lnTo>
                        <a:pt x="263" y="776"/>
                      </a:lnTo>
                      <a:lnTo>
                        <a:pt x="285" y="776"/>
                      </a:lnTo>
                      <a:lnTo>
                        <a:pt x="307" y="776"/>
                      </a:lnTo>
                      <a:lnTo>
                        <a:pt x="331" y="776"/>
                      </a:lnTo>
                      <a:lnTo>
                        <a:pt x="353" y="776"/>
                      </a:lnTo>
                      <a:lnTo>
                        <a:pt x="377" y="776"/>
                      </a:lnTo>
                      <a:lnTo>
                        <a:pt x="401" y="776"/>
                      </a:lnTo>
                      <a:lnTo>
                        <a:pt x="426" y="776"/>
                      </a:lnTo>
                      <a:lnTo>
                        <a:pt x="449" y="776"/>
                      </a:lnTo>
                      <a:lnTo>
                        <a:pt x="474" y="776"/>
                      </a:lnTo>
                      <a:lnTo>
                        <a:pt x="498" y="776"/>
                      </a:lnTo>
                      <a:lnTo>
                        <a:pt x="523" y="777"/>
                      </a:lnTo>
                      <a:lnTo>
                        <a:pt x="547" y="777"/>
                      </a:lnTo>
                      <a:lnTo>
                        <a:pt x="571" y="777"/>
                      </a:lnTo>
                      <a:lnTo>
                        <a:pt x="595" y="777"/>
                      </a:lnTo>
                      <a:lnTo>
                        <a:pt x="619" y="777"/>
                      </a:lnTo>
                      <a:lnTo>
                        <a:pt x="644" y="777"/>
                      </a:lnTo>
                      <a:lnTo>
                        <a:pt x="668" y="777"/>
                      </a:lnTo>
                      <a:lnTo>
                        <a:pt x="691" y="777"/>
                      </a:lnTo>
                      <a:lnTo>
                        <a:pt x="716" y="777"/>
                      </a:lnTo>
                      <a:lnTo>
                        <a:pt x="738" y="777"/>
                      </a:lnTo>
                      <a:lnTo>
                        <a:pt x="760" y="777"/>
                      </a:lnTo>
                      <a:lnTo>
                        <a:pt x="782" y="777"/>
                      </a:lnTo>
                      <a:lnTo>
                        <a:pt x="802" y="777"/>
                      </a:lnTo>
                      <a:lnTo>
                        <a:pt x="823" y="777"/>
                      </a:lnTo>
                      <a:lnTo>
                        <a:pt x="844" y="777"/>
                      </a:lnTo>
                      <a:lnTo>
                        <a:pt x="863" y="777"/>
                      </a:lnTo>
                      <a:lnTo>
                        <a:pt x="882" y="777"/>
                      </a:lnTo>
                      <a:lnTo>
                        <a:pt x="899" y="777"/>
                      </a:lnTo>
                      <a:lnTo>
                        <a:pt x="917" y="777"/>
                      </a:lnTo>
                      <a:lnTo>
                        <a:pt x="933" y="777"/>
                      </a:lnTo>
                      <a:lnTo>
                        <a:pt x="948" y="777"/>
                      </a:lnTo>
                      <a:lnTo>
                        <a:pt x="963" y="777"/>
                      </a:lnTo>
                      <a:lnTo>
                        <a:pt x="977" y="777"/>
                      </a:lnTo>
                      <a:lnTo>
                        <a:pt x="989" y="777"/>
                      </a:lnTo>
                      <a:lnTo>
                        <a:pt x="1000" y="777"/>
                      </a:lnTo>
                      <a:lnTo>
                        <a:pt x="1010" y="777"/>
                      </a:lnTo>
                      <a:lnTo>
                        <a:pt x="1020" y="777"/>
                      </a:lnTo>
                      <a:lnTo>
                        <a:pt x="1027" y="777"/>
                      </a:lnTo>
                      <a:lnTo>
                        <a:pt x="1033" y="777"/>
                      </a:lnTo>
                      <a:lnTo>
                        <a:pt x="1039" y="777"/>
                      </a:lnTo>
                      <a:lnTo>
                        <a:pt x="1043" y="777"/>
                      </a:lnTo>
                      <a:lnTo>
                        <a:pt x="1044" y="777"/>
                      </a:lnTo>
                      <a:lnTo>
                        <a:pt x="1046" y="777"/>
                      </a:lnTo>
                      <a:lnTo>
                        <a:pt x="1038" y="765"/>
                      </a:lnTo>
                      <a:lnTo>
                        <a:pt x="1035" y="765"/>
                      </a:lnTo>
                      <a:lnTo>
                        <a:pt x="1033" y="765"/>
                      </a:lnTo>
                      <a:lnTo>
                        <a:pt x="1029" y="765"/>
                      </a:lnTo>
                      <a:lnTo>
                        <a:pt x="1025" y="765"/>
                      </a:lnTo>
                      <a:lnTo>
                        <a:pt x="1018" y="765"/>
                      </a:lnTo>
                      <a:lnTo>
                        <a:pt x="1011" y="765"/>
                      </a:lnTo>
                      <a:lnTo>
                        <a:pt x="1002" y="765"/>
                      </a:lnTo>
                      <a:lnTo>
                        <a:pt x="994" y="765"/>
                      </a:lnTo>
                      <a:lnTo>
                        <a:pt x="981" y="765"/>
                      </a:lnTo>
                      <a:lnTo>
                        <a:pt x="970" y="765"/>
                      </a:lnTo>
                      <a:lnTo>
                        <a:pt x="956" y="765"/>
                      </a:lnTo>
                      <a:lnTo>
                        <a:pt x="944" y="765"/>
                      </a:lnTo>
                      <a:lnTo>
                        <a:pt x="928" y="765"/>
                      </a:lnTo>
                      <a:lnTo>
                        <a:pt x="912" y="765"/>
                      </a:lnTo>
                      <a:lnTo>
                        <a:pt x="896" y="765"/>
                      </a:lnTo>
                      <a:lnTo>
                        <a:pt x="879" y="765"/>
                      </a:lnTo>
                      <a:lnTo>
                        <a:pt x="860" y="765"/>
                      </a:lnTo>
                      <a:lnTo>
                        <a:pt x="842" y="765"/>
                      </a:lnTo>
                      <a:lnTo>
                        <a:pt x="823" y="765"/>
                      </a:lnTo>
                      <a:lnTo>
                        <a:pt x="802" y="765"/>
                      </a:lnTo>
                      <a:lnTo>
                        <a:pt x="782" y="765"/>
                      </a:lnTo>
                      <a:lnTo>
                        <a:pt x="761" y="765"/>
                      </a:lnTo>
                      <a:lnTo>
                        <a:pt x="740" y="765"/>
                      </a:lnTo>
                      <a:lnTo>
                        <a:pt x="718" y="765"/>
                      </a:lnTo>
                      <a:lnTo>
                        <a:pt x="695" y="765"/>
                      </a:lnTo>
                      <a:lnTo>
                        <a:pt x="673" y="765"/>
                      </a:lnTo>
                      <a:lnTo>
                        <a:pt x="650" y="765"/>
                      </a:lnTo>
                      <a:lnTo>
                        <a:pt x="626" y="765"/>
                      </a:lnTo>
                      <a:lnTo>
                        <a:pt x="603" y="765"/>
                      </a:lnTo>
                      <a:lnTo>
                        <a:pt x="580" y="765"/>
                      </a:lnTo>
                      <a:lnTo>
                        <a:pt x="556" y="765"/>
                      </a:lnTo>
                      <a:lnTo>
                        <a:pt x="533" y="765"/>
                      </a:lnTo>
                      <a:lnTo>
                        <a:pt x="508" y="763"/>
                      </a:lnTo>
                      <a:lnTo>
                        <a:pt x="485" y="763"/>
                      </a:lnTo>
                      <a:lnTo>
                        <a:pt x="461" y="763"/>
                      </a:lnTo>
                      <a:lnTo>
                        <a:pt x="438" y="763"/>
                      </a:lnTo>
                      <a:lnTo>
                        <a:pt x="413" y="763"/>
                      </a:lnTo>
                      <a:lnTo>
                        <a:pt x="391" y="763"/>
                      </a:lnTo>
                      <a:lnTo>
                        <a:pt x="368" y="763"/>
                      </a:lnTo>
                      <a:lnTo>
                        <a:pt x="346" y="763"/>
                      </a:lnTo>
                      <a:lnTo>
                        <a:pt x="324" y="763"/>
                      </a:lnTo>
                      <a:lnTo>
                        <a:pt x="302" y="763"/>
                      </a:lnTo>
                      <a:lnTo>
                        <a:pt x="280" y="763"/>
                      </a:lnTo>
                      <a:lnTo>
                        <a:pt x="259" y="763"/>
                      </a:lnTo>
                      <a:lnTo>
                        <a:pt x="238" y="763"/>
                      </a:lnTo>
                      <a:lnTo>
                        <a:pt x="221" y="763"/>
                      </a:lnTo>
                      <a:lnTo>
                        <a:pt x="200" y="763"/>
                      </a:lnTo>
                      <a:lnTo>
                        <a:pt x="182" y="763"/>
                      </a:lnTo>
                      <a:lnTo>
                        <a:pt x="164" y="762"/>
                      </a:lnTo>
                      <a:lnTo>
                        <a:pt x="148" y="762"/>
                      </a:lnTo>
                      <a:lnTo>
                        <a:pt x="130" y="762"/>
                      </a:lnTo>
                      <a:lnTo>
                        <a:pt x="116" y="762"/>
                      </a:lnTo>
                      <a:lnTo>
                        <a:pt x="101" y="762"/>
                      </a:lnTo>
                      <a:lnTo>
                        <a:pt x="87" y="762"/>
                      </a:lnTo>
                      <a:lnTo>
                        <a:pt x="75" y="762"/>
                      </a:lnTo>
                      <a:lnTo>
                        <a:pt x="64" y="762"/>
                      </a:lnTo>
                      <a:lnTo>
                        <a:pt x="53" y="760"/>
                      </a:lnTo>
                      <a:lnTo>
                        <a:pt x="45" y="760"/>
                      </a:lnTo>
                      <a:lnTo>
                        <a:pt x="36" y="760"/>
                      </a:lnTo>
                      <a:lnTo>
                        <a:pt x="29" y="760"/>
                      </a:lnTo>
                      <a:lnTo>
                        <a:pt x="24" y="759"/>
                      </a:lnTo>
                      <a:lnTo>
                        <a:pt x="20" y="759"/>
                      </a:lnTo>
                      <a:lnTo>
                        <a:pt x="17" y="759"/>
                      </a:lnTo>
                      <a:lnTo>
                        <a:pt x="16" y="759"/>
                      </a:lnTo>
                      <a:lnTo>
                        <a:pt x="27" y="10"/>
                      </a:lnTo>
                      <a:lnTo>
                        <a:pt x="1044" y="43"/>
                      </a:lnTo>
                      <a:lnTo>
                        <a:pt x="1043" y="740"/>
                      </a:lnTo>
                      <a:lnTo>
                        <a:pt x="1054" y="740"/>
                      </a:lnTo>
                      <a:lnTo>
                        <a:pt x="1054" y="32"/>
                      </a:lnTo>
                      <a:lnTo>
                        <a:pt x="1054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69" name="Freeform 136">
                  <a:extLst>
                    <a:ext uri="{FF2B5EF4-FFF2-40B4-BE49-F238E27FC236}">
                      <a16:creationId xmlns:a16="http://schemas.microsoft.com/office/drawing/2014/main" id="{3C4CD722-6A0B-430C-99BF-3B7EEFF2E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7" y="1634"/>
                  <a:ext cx="924" cy="44"/>
                </a:xfrm>
                <a:custGeom>
                  <a:avLst/>
                  <a:gdLst>
                    <a:gd name="T0" fmla="*/ 924 w 924"/>
                    <a:gd name="T1" fmla="*/ 34 h 44"/>
                    <a:gd name="T2" fmla="*/ 0 w 924"/>
                    <a:gd name="T3" fmla="*/ 0 h 44"/>
                    <a:gd name="T4" fmla="*/ 5 w 924"/>
                    <a:gd name="T5" fmla="*/ 11 h 44"/>
                    <a:gd name="T6" fmla="*/ 924 w 924"/>
                    <a:gd name="T7" fmla="*/ 44 h 44"/>
                    <a:gd name="T8" fmla="*/ 924 w 924"/>
                    <a:gd name="T9" fmla="*/ 34 h 44"/>
                    <a:gd name="T10" fmla="*/ 924 w 924"/>
                    <a:gd name="T11" fmla="*/ 3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4" h="44">
                      <a:moveTo>
                        <a:pt x="924" y="34"/>
                      </a:moveTo>
                      <a:lnTo>
                        <a:pt x="0" y="0"/>
                      </a:lnTo>
                      <a:lnTo>
                        <a:pt x="5" y="11"/>
                      </a:lnTo>
                      <a:lnTo>
                        <a:pt x="924" y="44"/>
                      </a:lnTo>
                      <a:lnTo>
                        <a:pt x="924" y="34"/>
                      </a:lnTo>
                      <a:lnTo>
                        <a:pt x="924" y="34"/>
                      </a:lnTo>
                      <a:close/>
                    </a:path>
                  </a:pathLst>
                </a:custGeom>
                <a:solidFill>
                  <a:srgbClr val="F0F0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70" name="Freeform 137">
                  <a:extLst>
                    <a:ext uri="{FF2B5EF4-FFF2-40B4-BE49-F238E27FC236}">
                      <a16:creationId xmlns:a16="http://schemas.microsoft.com/office/drawing/2014/main" id="{17C1A787-B098-4FC2-BB81-6B89DF2CE5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7" y="1727"/>
                  <a:ext cx="924" cy="46"/>
                </a:xfrm>
                <a:custGeom>
                  <a:avLst/>
                  <a:gdLst>
                    <a:gd name="T0" fmla="*/ 924 w 924"/>
                    <a:gd name="T1" fmla="*/ 35 h 46"/>
                    <a:gd name="T2" fmla="*/ 0 w 924"/>
                    <a:gd name="T3" fmla="*/ 0 h 46"/>
                    <a:gd name="T4" fmla="*/ 5 w 924"/>
                    <a:gd name="T5" fmla="*/ 13 h 46"/>
                    <a:gd name="T6" fmla="*/ 924 w 924"/>
                    <a:gd name="T7" fmla="*/ 46 h 46"/>
                    <a:gd name="T8" fmla="*/ 924 w 924"/>
                    <a:gd name="T9" fmla="*/ 35 h 46"/>
                    <a:gd name="T10" fmla="*/ 924 w 924"/>
                    <a:gd name="T11" fmla="*/ 3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4" h="46">
                      <a:moveTo>
                        <a:pt x="924" y="35"/>
                      </a:moveTo>
                      <a:lnTo>
                        <a:pt x="0" y="0"/>
                      </a:lnTo>
                      <a:lnTo>
                        <a:pt x="5" y="13"/>
                      </a:lnTo>
                      <a:lnTo>
                        <a:pt x="924" y="46"/>
                      </a:lnTo>
                      <a:lnTo>
                        <a:pt x="924" y="35"/>
                      </a:lnTo>
                      <a:lnTo>
                        <a:pt x="924" y="35"/>
                      </a:lnTo>
                      <a:close/>
                    </a:path>
                  </a:pathLst>
                </a:custGeom>
                <a:solidFill>
                  <a:srgbClr val="F0F0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71" name="Freeform 138">
                  <a:extLst>
                    <a:ext uri="{FF2B5EF4-FFF2-40B4-BE49-F238E27FC236}">
                      <a16:creationId xmlns:a16="http://schemas.microsoft.com/office/drawing/2014/main" id="{3896B4D4-C16D-4CD3-8C84-58FFBC8D2D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7" y="1822"/>
                  <a:ext cx="924" cy="44"/>
                </a:xfrm>
                <a:custGeom>
                  <a:avLst/>
                  <a:gdLst>
                    <a:gd name="T0" fmla="*/ 924 w 924"/>
                    <a:gd name="T1" fmla="*/ 36 h 44"/>
                    <a:gd name="T2" fmla="*/ 0 w 924"/>
                    <a:gd name="T3" fmla="*/ 0 h 44"/>
                    <a:gd name="T4" fmla="*/ 4 w 924"/>
                    <a:gd name="T5" fmla="*/ 9 h 44"/>
                    <a:gd name="T6" fmla="*/ 924 w 924"/>
                    <a:gd name="T7" fmla="*/ 44 h 44"/>
                    <a:gd name="T8" fmla="*/ 924 w 924"/>
                    <a:gd name="T9" fmla="*/ 36 h 44"/>
                    <a:gd name="T10" fmla="*/ 924 w 924"/>
                    <a:gd name="T11" fmla="*/ 3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4" h="44">
                      <a:moveTo>
                        <a:pt x="924" y="36"/>
                      </a:moveTo>
                      <a:lnTo>
                        <a:pt x="0" y="0"/>
                      </a:lnTo>
                      <a:lnTo>
                        <a:pt x="4" y="9"/>
                      </a:lnTo>
                      <a:lnTo>
                        <a:pt x="924" y="44"/>
                      </a:lnTo>
                      <a:lnTo>
                        <a:pt x="924" y="36"/>
                      </a:lnTo>
                      <a:lnTo>
                        <a:pt x="924" y="36"/>
                      </a:lnTo>
                      <a:close/>
                    </a:path>
                  </a:pathLst>
                </a:custGeom>
                <a:solidFill>
                  <a:srgbClr val="F0F0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72" name="Freeform 139">
                  <a:extLst>
                    <a:ext uri="{FF2B5EF4-FFF2-40B4-BE49-F238E27FC236}">
                      <a16:creationId xmlns:a16="http://schemas.microsoft.com/office/drawing/2014/main" id="{5B332A8C-2A10-415F-9494-62CDC191DF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7" y="1937"/>
                  <a:ext cx="923" cy="22"/>
                </a:xfrm>
                <a:custGeom>
                  <a:avLst/>
                  <a:gdLst>
                    <a:gd name="T0" fmla="*/ 921 w 923"/>
                    <a:gd name="T1" fmla="*/ 11 h 22"/>
                    <a:gd name="T2" fmla="*/ 0 w 923"/>
                    <a:gd name="T3" fmla="*/ 0 h 22"/>
                    <a:gd name="T4" fmla="*/ 5 w 923"/>
                    <a:gd name="T5" fmla="*/ 8 h 22"/>
                    <a:gd name="T6" fmla="*/ 923 w 923"/>
                    <a:gd name="T7" fmla="*/ 22 h 22"/>
                    <a:gd name="T8" fmla="*/ 921 w 923"/>
                    <a:gd name="T9" fmla="*/ 11 h 22"/>
                    <a:gd name="T10" fmla="*/ 921 w 923"/>
                    <a:gd name="T11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3" h="22">
                      <a:moveTo>
                        <a:pt x="921" y="11"/>
                      </a:moveTo>
                      <a:lnTo>
                        <a:pt x="0" y="0"/>
                      </a:lnTo>
                      <a:lnTo>
                        <a:pt x="5" y="8"/>
                      </a:lnTo>
                      <a:lnTo>
                        <a:pt x="923" y="22"/>
                      </a:lnTo>
                      <a:lnTo>
                        <a:pt x="921" y="11"/>
                      </a:lnTo>
                      <a:lnTo>
                        <a:pt x="921" y="11"/>
                      </a:lnTo>
                      <a:close/>
                    </a:path>
                  </a:pathLst>
                </a:custGeom>
                <a:solidFill>
                  <a:srgbClr val="F0F0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73" name="Freeform 140">
                  <a:extLst>
                    <a:ext uri="{FF2B5EF4-FFF2-40B4-BE49-F238E27FC236}">
                      <a16:creationId xmlns:a16="http://schemas.microsoft.com/office/drawing/2014/main" id="{20BC3C79-ECCD-423C-9E25-F9A113FCB2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6" y="1606"/>
                  <a:ext cx="12" cy="566"/>
                </a:xfrm>
                <a:custGeom>
                  <a:avLst/>
                  <a:gdLst>
                    <a:gd name="T0" fmla="*/ 8 w 12"/>
                    <a:gd name="T1" fmla="*/ 564 h 566"/>
                    <a:gd name="T2" fmla="*/ 12 w 12"/>
                    <a:gd name="T3" fmla="*/ 0 h 566"/>
                    <a:gd name="T4" fmla="*/ 0 w 12"/>
                    <a:gd name="T5" fmla="*/ 3 h 566"/>
                    <a:gd name="T6" fmla="*/ 0 w 12"/>
                    <a:gd name="T7" fmla="*/ 566 h 566"/>
                    <a:gd name="T8" fmla="*/ 8 w 12"/>
                    <a:gd name="T9" fmla="*/ 564 h 566"/>
                    <a:gd name="T10" fmla="*/ 8 w 12"/>
                    <a:gd name="T11" fmla="*/ 564 h 5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566">
                      <a:moveTo>
                        <a:pt x="8" y="564"/>
                      </a:moveTo>
                      <a:lnTo>
                        <a:pt x="12" y="0"/>
                      </a:lnTo>
                      <a:lnTo>
                        <a:pt x="0" y="3"/>
                      </a:lnTo>
                      <a:lnTo>
                        <a:pt x="0" y="566"/>
                      </a:lnTo>
                      <a:lnTo>
                        <a:pt x="8" y="564"/>
                      </a:lnTo>
                      <a:lnTo>
                        <a:pt x="8" y="564"/>
                      </a:lnTo>
                      <a:close/>
                    </a:path>
                  </a:pathLst>
                </a:custGeom>
                <a:solidFill>
                  <a:srgbClr val="F0F0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74" name="Freeform 141">
                  <a:extLst>
                    <a:ext uri="{FF2B5EF4-FFF2-40B4-BE49-F238E27FC236}">
                      <a16:creationId xmlns:a16="http://schemas.microsoft.com/office/drawing/2014/main" id="{60ABFCFA-8A63-4F70-BB7E-C13EFA060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3" y="1606"/>
                  <a:ext cx="12" cy="566"/>
                </a:xfrm>
                <a:custGeom>
                  <a:avLst/>
                  <a:gdLst>
                    <a:gd name="T0" fmla="*/ 6 w 12"/>
                    <a:gd name="T1" fmla="*/ 564 h 566"/>
                    <a:gd name="T2" fmla="*/ 12 w 12"/>
                    <a:gd name="T3" fmla="*/ 0 h 566"/>
                    <a:gd name="T4" fmla="*/ 0 w 12"/>
                    <a:gd name="T5" fmla="*/ 3 h 566"/>
                    <a:gd name="T6" fmla="*/ 0 w 12"/>
                    <a:gd name="T7" fmla="*/ 566 h 566"/>
                    <a:gd name="T8" fmla="*/ 6 w 12"/>
                    <a:gd name="T9" fmla="*/ 564 h 566"/>
                    <a:gd name="T10" fmla="*/ 6 w 12"/>
                    <a:gd name="T11" fmla="*/ 564 h 5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566">
                      <a:moveTo>
                        <a:pt x="6" y="564"/>
                      </a:moveTo>
                      <a:lnTo>
                        <a:pt x="12" y="0"/>
                      </a:lnTo>
                      <a:lnTo>
                        <a:pt x="0" y="3"/>
                      </a:lnTo>
                      <a:lnTo>
                        <a:pt x="0" y="566"/>
                      </a:lnTo>
                      <a:lnTo>
                        <a:pt x="6" y="564"/>
                      </a:lnTo>
                      <a:lnTo>
                        <a:pt x="6" y="564"/>
                      </a:lnTo>
                      <a:close/>
                    </a:path>
                  </a:pathLst>
                </a:custGeom>
                <a:solidFill>
                  <a:srgbClr val="F0F0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75" name="Freeform 142">
                  <a:extLst>
                    <a:ext uri="{FF2B5EF4-FFF2-40B4-BE49-F238E27FC236}">
                      <a16:creationId xmlns:a16="http://schemas.microsoft.com/office/drawing/2014/main" id="{32762D31-1534-4656-AC05-C5002EC6B8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5" y="1607"/>
                  <a:ext cx="22" cy="563"/>
                </a:xfrm>
                <a:custGeom>
                  <a:avLst/>
                  <a:gdLst>
                    <a:gd name="T0" fmla="*/ 7 w 22"/>
                    <a:gd name="T1" fmla="*/ 563 h 563"/>
                    <a:gd name="T2" fmla="*/ 22 w 22"/>
                    <a:gd name="T3" fmla="*/ 0 h 563"/>
                    <a:gd name="T4" fmla="*/ 10 w 22"/>
                    <a:gd name="T5" fmla="*/ 2 h 563"/>
                    <a:gd name="T6" fmla="*/ 0 w 22"/>
                    <a:gd name="T7" fmla="*/ 563 h 563"/>
                    <a:gd name="T8" fmla="*/ 7 w 22"/>
                    <a:gd name="T9" fmla="*/ 563 h 563"/>
                    <a:gd name="T10" fmla="*/ 7 w 22"/>
                    <a:gd name="T11" fmla="*/ 563 h 5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563">
                      <a:moveTo>
                        <a:pt x="7" y="563"/>
                      </a:moveTo>
                      <a:lnTo>
                        <a:pt x="22" y="0"/>
                      </a:lnTo>
                      <a:lnTo>
                        <a:pt x="10" y="2"/>
                      </a:lnTo>
                      <a:lnTo>
                        <a:pt x="0" y="563"/>
                      </a:lnTo>
                      <a:lnTo>
                        <a:pt x="7" y="563"/>
                      </a:lnTo>
                      <a:lnTo>
                        <a:pt x="7" y="563"/>
                      </a:lnTo>
                      <a:close/>
                    </a:path>
                  </a:pathLst>
                </a:custGeom>
                <a:solidFill>
                  <a:srgbClr val="F0F0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76" name="Freeform 143">
                  <a:extLst>
                    <a:ext uri="{FF2B5EF4-FFF2-40B4-BE49-F238E27FC236}">
                      <a16:creationId xmlns:a16="http://schemas.microsoft.com/office/drawing/2014/main" id="{23C279B8-2CDF-4CB4-81D4-6AE03B4196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6" y="1612"/>
                  <a:ext cx="11" cy="558"/>
                </a:xfrm>
                <a:custGeom>
                  <a:avLst/>
                  <a:gdLst>
                    <a:gd name="T0" fmla="*/ 9 w 11"/>
                    <a:gd name="T1" fmla="*/ 558 h 558"/>
                    <a:gd name="T2" fmla="*/ 11 w 11"/>
                    <a:gd name="T3" fmla="*/ 0 h 558"/>
                    <a:gd name="T4" fmla="*/ 0 w 11"/>
                    <a:gd name="T5" fmla="*/ 0 h 558"/>
                    <a:gd name="T6" fmla="*/ 2 w 11"/>
                    <a:gd name="T7" fmla="*/ 558 h 558"/>
                    <a:gd name="T8" fmla="*/ 9 w 11"/>
                    <a:gd name="T9" fmla="*/ 558 h 558"/>
                    <a:gd name="T10" fmla="*/ 9 w 11"/>
                    <a:gd name="T11" fmla="*/ 558 h 5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558">
                      <a:moveTo>
                        <a:pt x="9" y="558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2" y="558"/>
                      </a:lnTo>
                      <a:lnTo>
                        <a:pt x="9" y="558"/>
                      </a:lnTo>
                      <a:lnTo>
                        <a:pt x="9" y="558"/>
                      </a:lnTo>
                      <a:close/>
                    </a:path>
                  </a:pathLst>
                </a:custGeom>
                <a:solidFill>
                  <a:srgbClr val="F0F0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77" name="Freeform 144">
                  <a:extLst>
                    <a:ext uri="{FF2B5EF4-FFF2-40B4-BE49-F238E27FC236}">
                      <a16:creationId xmlns:a16="http://schemas.microsoft.com/office/drawing/2014/main" id="{2661C661-5993-4F35-852A-312201692B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6" y="1653"/>
                  <a:ext cx="772" cy="395"/>
                </a:xfrm>
                <a:custGeom>
                  <a:avLst/>
                  <a:gdLst>
                    <a:gd name="T0" fmla="*/ 772 w 772"/>
                    <a:gd name="T1" fmla="*/ 326 h 395"/>
                    <a:gd name="T2" fmla="*/ 765 w 772"/>
                    <a:gd name="T3" fmla="*/ 395 h 395"/>
                    <a:gd name="T4" fmla="*/ 723 w 772"/>
                    <a:gd name="T5" fmla="*/ 395 h 395"/>
                    <a:gd name="T6" fmla="*/ 602 w 772"/>
                    <a:gd name="T7" fmla="*/ 220 h 395"/>
                    <a:gd name="T8" fmla="*/ 476 w 772"/>
                    <a:gd name="T9" fmla="*/ 354 h 395"/>
                    <a:gd name="T10" fmla="*/ 245 w 772"/>
                    <a:gd name="T11" fmla="*/ 124 h 395"/>
                    <a:gd name="T12" fmla="*/ 142 w 772"/>
                    <a:gd name="T13" fmla="*/ 219 h 395"/>
                    <a:gd name="T14" fmla="*/ 34 w 772"/>
                    <a:gd name="T15" fmla="*/ 81 h 395"/>
                    <a:gd name="T16" fmla="*/ 5 w 772"/>
                    <a:gd name="T17" fmla="*/ 111 h 395"/>
                    <a:gd name="T18" fmla="*/ 0 w 772"/>
                    <a:gd name="T19" fmla="*/ 0 h 395"/>
                    <a:gd name="T20" fmla="*/ 115 w 772"/>
                    <a:gd name="T21" fmla="*/ 11 h 395"/>
                    <a:gd name="T22" fmla="*/ 71 w 772"/>
                    <a:gd name="T23" fmla="*/ 40 h 395"/>
                    <a:gd name="T24" fmla="*/ 153 w 772"/>
                    <a:gd name="T25" fmla="*/ 140 h 395"/>
                    <a:gd name="T26" fmla="*/ 247 w 772"/>
                    <a:gd name="T27" fmla="*/ 55 h 395"/>
                    <a:gd name="T28" fmla="*/ 457 w 772"/>
                    <a:gd name="T29" fmla="*/ 277 h 395"/>
                    <a:gd name="T30" fmla="*/ 609 w 772"/>
                    <a:gd name="T31" fmla="*/ 100 h 395"/>
                    <a:gd name="T32" fmla="*/ 772 w 772"/>
                    <a:gd name="T33" fmla="*/ 326 h 395"/>
                    <a:gd name="T34" fmla="*/ 772 w 772"/>
                    <a:gd name="T35" fmla="*/ 326 h 3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2" h="395">
                      <a:moveTo>
                        <a:pt x="772" y="326"/>
                      </a:moveTo>
                      <a:lnTo>
                        <a:pt x="765" y="395"/>
                      </a:lnTo>
                      <a:lnTo>
                        <a:pt x="723" y="395"/>
                      </a:lnTo>
                      <a:lnTo>
                        <a:pt x="602" y="220"/>
                      </a:lnTo>
                      <a:lnTo>
                        <a:pt x="476" y="354"/>
                      </a:lnTo>
                      <a:lnTo>
                        <a:pt x="245" y="124"/>
                      </a:lnTo>
                      <a:lnTo>
                        <a:pt x="142" y="219"/>
                      </a:lnTo>
                      <a:lnTo>
                        <a:pt x="34" y="81"/>
                      </a:lnTo>
                      <a:lnTo>
                        <a:pt x="5" y="111"/>
                      </a:lnTo>
                      <a:lnTo>
                        <a:pt x="0" y="0"/>
                      </a:lnTo>
                      <a:lnTo>
                        <a:pt x="115" y="11"/>
                      </a:lnTo>
                      <a:lnTo>
                        <a:pt x="71" y="40"/>
                      </a:lnTo>
                      <a:lnTo>
                        <a:pt x="153" y="140"/>
                      </a:lnTo>
                      <a:lnTo>
                        <a:pt x="247" y="55"/>
                      </a:lnTo>
                      <a:lnTo>
                        <a:pt x="457" y="277"/>
                      </a:lnTo>
                      <a:lnTo>
                        <a:pt x="609" y="100"/>
                      </a:lnTo>
                      <a:lnTo>
                        <a:pt x="772" y="326"/>
                      </a:lnTo>
                      <a:lnTo>
                        <a:pt x="772" y="32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78" name="Freeform 145">
                  <a:extLst>
                    <a:ext uri="{FF2B5EF4-FFF2-40B4-BE49-F238E27FC236}">
                      <a16:creationId xmlns:a16="http://schemas.microsoft.com/office/drawing/2014/main" id="{43F21EC3-7620-44C1-ADE9-58179CB3F8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2" y="2047"/>
                  <a:ext cx="919" cy="10"/>
                </a:xfrm>
                <a:custGeom>
                  <a:avLst/>
                  <a:gdLst>
                    <a:gd name="T0" fmla="*/ 919 w 919"/>
                    <a:gd name="T1" fmla="*/ 0 h 10"/>
                    <a:gd name="T2" fmla="*/ 2 w 919"/>
                    <a:gd name="T3" fmla="*/ 0 h 10"/>
                    <a:gd name="T4" fmla="*/ 0 w 919"/>
                    <a:gd name="T5" fmla="*/ 8 h 10"/>
                    <a:gd name="T6" fmla="*/ 919 w 919"/>
                    <a:gd name="T7" fmla="*/ 10 h 10"/>
                    <a:gd name="T8" fmla="*/ 919 w 919"/>
                    <a:gd name="T9" fmla="*/ 0 h 10"/>
                    <a:gd name="T10" fmla="*/ 919 w 919"/>
                    <a:gd name="T1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19" h="10">
                      <a:moveTo>
                        <a:pt x="919" y="0"/>
                      </a:moveTo>
                      <a:lnTo>
                        <a:pt x="2" y="0"/>
                      </a:lnTo>
                      <a:lnTo>
                        <a:pt x="0" y="8"/>
                      </a:lnTo>
                      <a:lnTo>
                        <a:pt x="919" y="10"/>
                      </a:lnTo>
                      <a:lnTo>
                        <a:pt x="919" y="0"/>
                      </a:lnTo>
                      <a:lnTo>
                        <a:pt x="919" y="0"/>
                      </a:lnTo>
                      <a:close/>
                    </a:path>
                  </a:pathLst>
                </a:custGeom>
                <a:solidFill>
                  <a:srgbClr val="F0F0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79" name="Freeform 146">
                  <a:extLst>
                    <a:ext uri="{FF2B5EF4-FFF2-40B4-BE49-F238E27FC236}">
                      <a16:creationId xmlns:a16="http://schemas.microsoft.com/office/drawing/2014/main" id="{A974DF2F-DD7A-4382-9C7C-65E3822A4D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1" y="1601"/>
                  <a:ext cx="12" cy="564"/>
                </a:xfrm>
                <a:custGeom>
                  <a:avLst/>
                  <a:gdLst>
                    <a:gd name="T0" fmla="*/ 7 w 12"/>
                    <a:gd name="T1" fmla="*/ 564 h 564"/>
                    <a:gd name="T2" fmla="*/ 12 w 12"/>
                    <a:gd name="T3" fmla="*/ 0 h 564"/>
                    <a:gd name="T4" fmla="*/ 1 w 12"/>
                    <a:gd name="T5" fmla="*/ 5 h 564"/>
                    <a:gd name="T6" fmla="*/ 0 w 12"/>
                    <a:gd name="T7" fmla="*/ 564 h 564"/>
                    <a:gd name="T8" fmla="*/ 7 w 12"/>
                    <a:gd name="T9" fmla="*/ 564 h 564"/>
                    <a:gd name="T10" fmla="*/ 7 w 12"/>
                    <a:gd name="T11" fmla="*/ 56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564">
                      <a:moveTo>
                        <a:pt x="7" y="564"/>
                      </a:moveTo>
                      <a:lnTo>
                        <a:pt x="12" y="0"/>
                      </a:lnTo>
                      <a:lnTo>
                        <a:pt x="1" y="5"/>
                      </a:lnTo>
                      <a:lnTo>
                        <a:pt x="0" y="564"/>
                      </a:lnTo>
                      <a:lnTo>
                        <a:pt x="7" y="564"/>
                      </a:lnTo>
                      <a:lnTo>
                        <a:pt x="7" y="564"/>
                      </a:lnTo>
                      <a:close/>
                    </a:path>
                  </a:pathLst>
                </a:custGeom>
                <a:solidFill>
                  <a:srgbClr val="F0F0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80" name="Freeform 147">
                  <a:extLst>
                    <a:ext uri="{FF2B5EF4-FFF2-40B4-BE49-F238E27FC236}">
                      <a16:creationId xmlns:a16="http://schemas.microsoft.com/office/drawing/2014/main" id="{2C7E0D1B-4C1B-4EB4-947B-AF2E5E1933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6" y="3009"/>
                  <a:ext cx="180" cy="192"/>
                </a:xfrm>
                <a:custGeom>
                  <a:avLst/>
                  <a:gdLst>
                    <a:gd name="T0" fmla="*/ 26 w 180"/>
                    <a:gd name="T1" fmla="*/ 2 h 192"/>
                    <a:gd name="T2" fmla="*/ 22 w 180"/>
                    <a:gd name="T3" fmla="*/ 17 h 192"/>
                    <a:gd name="T4" fmla="*/ 21 w 180"/>
                    <a:gd name="T5" fmla="*/ 42 h 192"/>
                    <a:gd name="T6" fmla="*/ 16 w 180"/>
                    <a:gd name="T7" fmla="*/ 64 h 192"/>
                    <a:gd name="T8" fmla="*/ 15 w 180"/>
                    <a:gd name="T9" fmla="*/ 78 h 192"/>
                    <a:gd name="T10" fmla="*/ 14 w 180"/>
                    <a:gd name="T11" fmla="*/ 102 h 192"/>
                    <a:gd name="T12" fmla="*/ 12 w 180"/>
                    <a:gd name="T13" fmla="*/ 121 h 192"/>
                    <a:gd name="T14" fmla="*/ 12 w 180"/>
                    <a:gd name="T15" fmla="*/ 139 h 192"/>
                    <a:gd name="T16" fmla="*/ 15 w 180"/>
                    <a:gd name="T17" fmla="*/ 155 h 192"/>
                    <a:gd name="T18" fmla="*/ 16 w 180"/>
                    <a:gd name="T19" fmla="*/ 168 h 192"/>
                    <a:gd name="T20" fmla="*/ 18 w 180"/>
                    <a:gd name="T21" fmla="*/ 179 h 192"/>
                    <a:gd name="T22" fmla="*/ 30 w 180"/>
                    <a:gd name="T23" fmla="*/ 179 h 192"/>
                    <a:gd name="T24" fmla="*/ 48 w 180"/>
                    <a:gd name="T25" fmla="*/ 179 h 192"/>
                    <a:gd name="T26" fmla="*/ 62 w 180"/>
                    <a:gd name="T27" fmla="*/ 179 h 192"/>
                    <a:gd name="T28" fmla="*/ 84 w 180"/>
                    <a:gd name="T29" fmla="*/ 179 h 192"/>
                    <a:gd name="T30" fmla="*/ 98 w 180"/>
                    <a:gd name="T31" fmla="*/ 179 h 192"/>
                    <a:gd name="T32" fmla="*/ 120 w 180"/>
                    <a:gd name="T33" fmla="*/ 177 h 192"/>
                    <a:gd name="T34" fmla="*/ 135 w 180"/>
                    <a:gd name="T35" fmla="*/ 173 h 192"/>
                    <a:gd name="T36" fmla="*/ 150 w 180"/>
                    <a:gd name="T37" fmla="*/ 170 h 192"/>
                    <a:gd name="T38" fmla="*/ 165 w 180"/>
                    <a:gd name="T39" fmla="*/ 170 h 192"/>
                    <a:gd name="T40" fmla="*/ 180 w 180"/>
                    <a:gd name="T41" fmla="*/ 177 h 192"/>
                    <a:gd name="T42" fmla="*/ 158 w 180"/>
                    <a:gd name="T43" fmla="*/ 179 h 192"/>
                    <a:gd name="T44" fmla="*/ 146 w 180"/>
                    <a:gd name="T45" fmla="*/ 183 h 192"/>
                    <a:gd name="T46" fmla="*/ 131 w 180"/>
                    <a:gd name="T47" fmla="*/ 184 h 192"/>
                    <a:gd name="T48" fmla="*/ 114 w 180"/>
                    <a:gd name="T49" fmla="*/ 187 h 192"/>
                    <a:gd name="T50" fmla="*/ 99 w 180"/>
                    <a:gd name="T51" fmla="*/ 190 h 192"/>
                    <a:gd name="T52" fmla="*/ 81 w 180"/>
                    <a:gd name="T53" fmla="*/ 191 h 192"/>
                    <a:gd name="T54" fmla="*/ 65 w 180"/>
                    <a:gd name="T55" fmla="*/ 191 h 192"/>
                    <a:gd name="T56" fmla="*/ 45 w 180"/>
                    <a:gd name="T57" fmla="*/ 191 h 192"/>
                    <a:gd name="T58" fmla="*/ 26 w 180"/>
                    <a:gd name="T59" fmla="*/ 191 h 192"/>
                    <a:gd name="T60" fmla="*/ 7 w 180"/>
                    <a:gd name="T61" fmla="*/ 191 h 192"/>
                    <a:gd name="T62" fmla="*/ 3 w 180"/>
                    <a:gd name="T63" fmla="*/ 170 h 192"/>
                    <a:gd name="T64" fmla="*/ 0 w 180"/>
                    <a:gd name="T65" fmla="*/ 151 h 192"/>
                    <a:gd name="T66" fmla="*/ 0 w 180"/>
                    <a:gd name="T67" fmla="*/ 133 h 192"/>
                    <a:gd name="T68" fmla="*/ 0 w 180"/>
                    <a:gd name="T69" fmla="*/ 117 h 192"/>
                    <a:gd name="T70" fmla="*/ 0 w 180"/>
                    <a:gd name="T71" fmla="*/ 102 h 192"/>
                    <a:gd name="T72" fmla="*/ 1 w 180"/>
                    <a:gd name="T73" fmla="*/ 85 h 192"/>
                    <a:gd name="T74" fmla="*/ 1 w 180"/>
                    <a:gd name="T75" fmla="*/ 70 h 192"/>
                    <a:gd name="T76" fmla="*/ 4 w 180"/>
                    <a:gd name="T77" fmla="*/ 56 h 192"/>
                    <a:gd name="T78" fmla="*/ 5 w 180"/>
                    <a:gd name="T79" fmla="*/ 41 h 192"/>
                    <a:gd name="T80" fmla="*/ 8 w 180"/>
                    <a:gd name="T81" fmla="*/ 26 h 192"/>
                    <a:gd name="T82" fmla="*/ 10 w 180"/>
                    <a:gd name="T83" fmla="*/ 9 h 192"/>
                    <a:gd name="T84" fmla="*/ 18 w 180"/>
                    <a:gd name="T85" fmla="*/ 2 h 192"/>
                    <a:gd name="T86" fmla="*/ 26 w 180"/>
                    <a:gd name="T8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80" h="192">
                      <a:moveTo>
                        <a:pt x="26" y="0"/>
                      </a:moveTo>
                      <a:lnTo>
                        <a:pt x="26" y="0"/>
                      </a:lnTo>
                      <a:lnTo>
                        <a:pt x="26" y="2"/>
                      </a:lnTo>
                      <a:lnTo>
                        <a:pt x="25" y="6"/>
                      </a:lnTo>
                      <a:lnTo>
                        <a:pt x="25" y="12"/>
                      </a:lnTo>
                      <a:lnTo>
                        <a:pt x="22" y="17"/>
                      </a:lnTo>
                      <a:lnTo>
                        <a:pt x="22" y="26"/>
                      </a:lnTo>
                      <a:lnTo>
                        <a:pt x="21" y="33"/>
                      </a:lnTo>
                      <a:lnTo>
                        <a:pt x="21" y="42"/>
                      </a:lnTo>
                      <a:lnTo>
                        <a:pt x="18" y="51"/>
                      </a:lnTo>
                      <a:lnTo>
                        <a:pt x="18" y="60"/>
                      </a:lnTo>
                      <a:lnTo>
                        <a:pt x="16" y="64"/>
                      </a:lnTo>
                      <a:lnTo>
                        <a:pt x="16" y="68"/>
                      </a:lnTo>
                      <a:lnTo>
                        <a:pt x="15" y="73"/>
                      </a:lnTo>
                      <a:lnTo>
                        <a:pt x="15" y="78"/>
                      </a:lnTo>
                      <a:lnTo>
                        <a:pt x="14" y="86"/>
                      </a:lnTo>
                      <a:lnTo>
                        <a:pt x="14" y="95"/>
                      </a:lnTo>
                      <a:lnTo>
                        <a:pt x="14" y="102"/>
                      </a:lnTo>
                      <a:lnTo>
                        <a:pt x="14" y="110"/>
                      </a:lnTo>
                      <a:lnTo>
                        <a:pt x="12" y="114"/>
                      </a:lnTo>
                      <a:lnTo>
                        <a:pt x="12" y="121"/>
                      </a:lnTo>
                      <a:lnTo>
                        <a:pt x="12" y="126"/>
                      </a:lnTo>
                      <a:lnTo>
                        <a:pt x="12" y="133"/>
                      </a:lnTo>
                      <a:lnTo>
                        <a:pt x="12" y="139"/>
                      </a:lnTo>
                      <a:lnTo>
                        <a:pt x="14" y="144"/>
                      </a:lnTo>
                      <a:lnTo>
                        <a:pt x="14" y="150"/>
                      </a:lnTo>
                      <a:lnTo>
                        <a:pt x="15" y="155"/>
                      </a:lnTo>
                      <a:lnTo>
                        <a:pt x="15" y="161"/>
                      </a:lnTo>
                      <a:lnTo>
                        <a:pt x="16" y="164"/>
                      </a:lnTo>
                      <a:lnTo>
                        <a:pt x="16" y="168"/>
                      </a:lnTo>
                      <a:lnTo>
                        <a:pt x="16" y="172"/>
                      </a:lnTo>
                      <a:lnTo>
                        <a:pt x="18" y="176"/>
                      </a:lnTo>
                      <a:lnTo>
                        <a:pt x="18" y="179"/>
                      </a:lnTo>
                      <a:lnTo>
                        <a:pt x="22" y="179"/>
                      </a:lnTo>
                      <a:lnTo>
                        <a:pt x="25" y="179"/>
                      </a:lnTo>
                      <a:lnTo>
                        <a:pt x="30" y="179"/>
                      </a:lnTo>
                      <a:lnTo>
                        <a:pt x="37" y="179"/>
                      </a:lnTo>
                      <a:lnTo>
                        <a:pt x="45" y="179"/>
                      </a:lnTo>
                      <a:lnTo>
                        <a:pt x="48" y="179"/>
                      </a:lnTo>
                      <a:lnTo>
                        <a:pt x="52" y="179"/>
                      </a:lnTo>
                      <a:lnTo>
                        <a:pt x="58" y="179"/>
                      </a:lnTo>
                      <a:lnTo>
                        <a:pt x="62" y="179"/>
                      </a:lnTo>
                      <a:lnTo>
                        <a:pt x="70" y="179"/>
                      </a:lnTo>
                      <a:lnTo>
                        <a:pt x="80" y="179"/>
                      </a:lnTo>
                      <a:lnTo>
                        <a:pt x="84" y="179"/>
                      </a:lnTo>
                      <a:lnTo>
                        <a:pt x="89" y="179"/>
                      </a:lnTo>
                      <a:lnTo>
                        <a:pt x="93" y="179"/>
                      </a:lnTo>
                      <a:lnTo>
                        <a:pt x="98" y="179"/>
                      </a:lnTo>
                      <a:lnTo>
                        <a:pt x="106" y="177"/>
                      </a:lnTo>
                      <a:lnTo>
                        <a:pt x="114" y="177"/>
                      </a:lnTo>
                      <a:lnTo>
                        <a:pt x="120" y="177"/>
                      </a:lnTo>
                      <a:lnTo>
                        <a:pt x="126" y="177"/>
                      </a:lnTo>
                      <a:lnTo>
                        <a:pt x="131" y="175"/>
                      </a:lnTo>
                      <a:lnTo>
                        <a:pt x="135" y="173"/>
                      </a:lnTo>
                      <a:lnTo>
                        <a:pt x="139" y="172"/>
                      </a:lnTo>
                      <a:lnTo>
                        <a:pt x="143" y="172"/>
                      </a:lnTo>
                      <a:lnTo>
                        <a:pt x="150" y="170"/>
                      </a:lnTo>
                      <a:lnTo>
                        <a:pt x="157" y="170"/>
                      </a:lnTo>
                      <a:lnTo>
                        <a:pt x="161" y="170"/>
                      </a:lnTo>
                      <a:lnTo>
                        <a:pt x="165" y="170"/>
                      </a:lnTo>
                      <a:lnTo>
                        <a:pt x="166" y="170"/>
                      </a:lnTo>
                      <a:lnTo>
                        <a:pt x="168" y="170"/>
                      </a:lnTo>
                      <a:lnTo>
                        <a:pt x="180" y="177"/>
                      </a:lnTo>
                      <a:lnTo>
                        <a:pt x="172" y="177"/>
                      </a:lnTo>
                      <a:lnTo>
                        <a:pt x="164" y="179"/>
                      </a:lnTo>
                      <a:lnTo>
                        <a:pt x="158" y="179"/>
                      </a:lnTo>
                      <a:lnTo>
                        <a:pt x="154" y="181"/>
                      </a:lnTo>
                      <a:lnTo>
                        <a:pt x="150" y="181"/>
                      </a:lnTo>
                      <a:lnTo>
                        <a:pt x="146" y="183"/>
                      </a:lnTo>
                      <a:lnTo>
                        <a:pt x="140" y="183"/>
                      </a:lnTo>
                      <a:lnTo>
                        <a:pt x="135" y="184"/>
                      </a:lnTo>
                      <a:lnTo>
                        <a:pt x="131" y="184"/>
                      </a:lnTo>
                      <a:lnTo>
                        <a:pt x="125" y="186"/>
                      </a:lnTo>
                      <a:lnTo>
                        <a:pt x="120" y="186"/>
                      </a:lnTo>
                      <a:lnTo>
                        <a:pt x="114" y="187"/>
                      </a:lnTo>
                      <a:lnTo>
                        <a:pt x="110" y="187"/>
                      </a:lnTo>
                      <a:lnTo>
                        <a:pt x="104" y="190"/>
                      </a:lnTo>
                      <a:lnTo>
                        <a:pt x="99" y="190"/>
                      </a:lnTo>
                      <a:lnTo>
                        <a:pt x="93" y="190"/>
                      </a:lnTo>
                      <a:lnTo>
                        <a:pt x="87" y="190"/>
                      </a:lnTo>
                      <a:lnTo>
                        <a:pt x="81" y="191"/>
                      </a:lnTo>
                      <a:lnTo>
                        <a:pt x="76" y="191"/>
                      </a:lnTo>
                      <a:lnTo>
                        <a:pt x="70" y="191"/>
                      </a:lnTo>
                      <a:lnTo>
                        <a:pt x="65" y="191"/>
                      </a:lnTo>
                      <a:lnTo>
                        <a:pt x="58" y="192"/>
                      </a:lnTo>
                      <a:lnTo>
                        <a:pt x="51" y="191"/>
                      </a:lnTo>
                      <a:lnTo>
                        <a:pt x="45" y="191"/>
                      </a:lnTo>
                      <a:lnTo>
                        <a:pt x="38" y="191"/>
                      </a:lnTo>
                      <a:lnTo>
                        <a:pt x="33" y="191"/>
                      </a:lnTo>
                      <a:lnTo>
                        <a:pt x="26" y="191"/>
                      </a:lnTo>
                      <a:lnTo>
                        <a:pt x="19" y="191"/>
                      </a:lnTo>
                      <a:lnTo>
                        <a:pt x="12" y="191"/>
                      </a:lnTo>
                      <a:lnTo>
                        <a:pt x="7" y="191"/>
                      </a:lnTo>
                      <a:lnTo>
                        <a:pt x="5" y="184"/>
                      </a:lnTo>
                      <a:lnTo>
                        <a:pt x="4" y="177"/>
                      </a:lnTo>
                      <a:lnTo>
                        <a:pt x="3" y="170"/>
                      </a:lnTo>
                      <a:lnTo>
                        <a:pt x="1" y="164"/>
                      </a:lnTo>
                      <a:lnTo>
                        <a:pt x="1" y="157"/>
                      </a:lnTo>
                      <a:lnTo>
                        <a:pt x="0" y="151"/>
                      </a:lnTo>
                      <a:lnTo>
                        <a:pt x="0" y="144"/>
                      </a:lnTo>
                      <a:lnTo>
                        <a:pt x="0" y="139"/>
                      </a:lnTo>
                      <a:lnTo>
                        <a:pt x="0" y="133"/>
                      </a:lnTo>
                      <a:lnTo>
                        <a:pt x="0" y="126"/>
                      </a:lnTo>
                      <a:lnTo>
                        <a:pt x="0" y="121"/>
                      </a:lnTo>
                      <a:lnTo>
                        <a:pt x="0" y="117"/>
                      </a:lnTo>
                      <a:lnTo>
                        <a:pt x="0" y="111"/>
                      </a:lnTo>
                      <a:lnTo>
                        <a:pt x="0" y="106"/>
                      </a:lnTo>
                      <a:lnTo>
                        <a:pt x="0" y="102"/>
                      </a:lnTo>
                      <a:lnTo>
                        <a:pt x="1" y="96"/>
                      </a:lnTo>
                      <a:lnTo>
                        <a:pt x="1" y="90"/>
                      </a:lnTo>
                      <a:lnTo>
                        <a:pt x="1" y="85"/>
                      </a:lnTo>
                      <a:lnTo>
                        <a:pt x="1" y="81"/>
                      </a:lnTo>
                      <a:lnTo>
                        <a:pt x="1" y="75"/>
                      </a:lnTo>
                      <a:lnTo>
                        <a:pt x="1" y="70"/>
                      </a:lnTo>
                      <a:lnTo>
                        <a:pt x="3" y="66"/>
                      </a:lnTo>
                      <a:lnTo>
                        <a:pt x="4" y="60"/>
                      </a:lnTo>
                      <a:lnTo>
                        <a:pt x="4" y="56"/>
                      </a:lnTo>
                      <a:lnTo>
                        <a:pt x="4" y="51"/>
                      </a:lnTo>
                      <a:lnTo>
                        <a:pt x="5" y="45"/>
                      </a:lnTo>
                      <a:lnTo>
                        <a:pt x="5" y="41"/>
                      </a:lnTo>
                      <a:lnTo>
                        <a:pt x="7" y="35"/>
                      </a:lnTo>
                      <a:lnTo>
                        <a:pt x="7" y="30"/>
                      </a:lnTo>
                      <a:lnTo>
                        <a:pt x="8" y="26"/>
                      </a:lnTo>
                      <a:lnTo>
                        <a:pt x="8" y="20"/>
                      </a:lnTo>
                      <a:lnTo>
                        <a:pt x="10" y="16"/>
                      </a:lnTo>
                      <a:lnTo>
                        <a:pt x="10" y="9"/>
                      </a:lnTo>
                      <a:lnTo>
                        <a:pt x="12" y="6"/>
                      </a:lnTo>
                      <a:lnTo>
                        <a:pt x="15" y="4"/>
                      </a:lnTo>
                      <a:lnTo>
                        <a:pt x="18" y="2"/>
                      </a:lnTo>
                      <a:lnTo>
                        <a:pt x="23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81" name="Freeform 148">
                  <a:extLst>
                    <a:ext uri="{FF2B5EF4-FFF2-40B4-BE49-F238E27FC236}">
                      <a16:creationId xmlns:a16="http://schemas.microsoft.com/office/drawing/2014/main" id="{16DCDBB1-2A30-41A3-936B-AF7904C03E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5" y="2754"/>
                  <a:ext cx="367" cy="425"/>
                </a:xfrm>
                <a:custGeom>
                  <a:avLst/>
                  <a:gdLst>
                    <a:gd name="T0" fmla="*/ 0 w 367"/>
                    <a:gd name="T1" fmla="*/ 31 h 425"/>
                    <a:gd name="T2" fmla="*/ 1 w 367"/>
                    <a:gd name="T3" fmla="*/ 63 h 425"/>
                    <a:gd name="T4" fmla="*/ 4 w 367"/>
                    <a:gd name="T5" fmla="*/ 100 h 425"/>
                    <a:gd name="T6" fmla="*/ 7 w 367"/>
                    <a:gd name="T7" fmla="*/ 142 h 425"/>
                    <a:gd name="T8" fmla="*/ 12 w 367"/>
                    <a:gd name="T9" fmla="*/ 187 h 425"/>
                    <a:gd name="T10" fmla="*/ 18 w 367"/>
                    <a:gd name="T11" fmla="*/ 233 h 425"/>
                    <a:gd name="T12" fmla="*/ 25 w 367"/>
                    <a:gd name="T13" fmla="*/ 279 h 425"/>
                    <a:gd name="T14" fmla="*/ 30 w 367"/>
                    <a:gd name="T15" fmla="*/ 323 h 425"/>
                    <a:gd name="T16" fmla="*/ 38 w 367"/>
                    <a:gd name="T17" fmla="*/ 365 h 425"/>
                    <a:gd name="T18" fmla="*/ 47 w 367"/>
                    <a:gd name="T19" fmla="*/ 402 h 425"/>
                    <a:gd name="T20" fmla="*/ 55 w 367"/>
                    <a:gd name="T21" fmla="*/ 381 h 425"/>
                    <a:gd name="T22" fmla="*/ 47 w 367"/>
                    <a:gd name="T23" fmla="*/ 336 h 425"/>
                    <a:gd name="T24" fmla="*/ 40 w 367"/>
                    <a:gd name="T25" fmla="*/ 292 h 425"/>
                    <a:gd name="T26" fmla="*/ 33 w 367"/>
                    <a:gd name="T27" fmla="*/ 248 h 425"/>
                    <a:gd name="T28" fmla="*/ 26 w 367"/>
                    <a:gd name="T29" fmla="*/ 208 h 425"/>
                    <a:gd name="T30" fmla="*/ 22 w 367"/>
                    <a:gd name="T31" fmla="*/ 168 h 425"/>
                    <a:gd name="T32" fmla="*/ 18 w 367"/>
                    <a:gd name="T33" fmla="*/ 132 h 425"/>
                    <a:gd name="T34" fmla="*/ 14 w 367"/>
                    <a:gd name="T35" fmla="*/ 98 h 425"/>
                    <a:gd name="T36" fmla="*/ 12 w 367"/>
                    <a:gd name="T37" fmla="*/ 66 h 425"/>
                    <a:gd name="T38" fmla="*/ 12 w 367"/>
                    <a:gd name="T39" fmla="*/ 18 h 425"/>
                    <a:gd name="T40" fmla="*/ 45 w 367"/>
                    <a:gd name="T41" fmla="*/ 16 h 425"/>
                    <a:gd name="T42" fmla="*/ 76 w 367"/>
                    <a:gd name="T43" fmla="*/ 13 h 425"/>
                    <a:gd name="T44" fmla="*/ 106 w 367"/>
                    <a:gd name="T45" fmla="*/ 13 h 425"/>
                    <a:gd name="T46" fmla="*/ 132 w 367"/>
                    <a:gd name="T47" fmla="*/ 12 h 425"/>
                    <a:gd name="T48" fmla="*/ 159 w 367"/>
                    <a:gd name="T49" fmla="*/ 12 h 425"/>
                    <a:gd name="T50" fmla="*/ 204 w 367"/>
                    <a:gd name="T51" fmla="*/ 13 h 425"/>
                    <a:gd name="T52" fmla="*/ 241 w 367"/>
                    <a:gd name="T53" fmla="*/ 16 h 425"/>
                    <a:gd name="T54" fmla="*/ 270 w 367"/>
                    <a:gd name="T55" fmla="*/ 18 h 425"/>
                    <a:gd name="T56" fmla="*/ 303 w 367"/>
                    <a:gd name="T57" fmla="*/ 23 h 425"/>
                    <a:gd name="T58" fmla="*/ 325 w 367"/>
                    <a:gd name="T59" fmla="*/ 40 h 425"/>
                    <a:gd name="T60" fmla="*/ 326 w 367"/>
                    <a:gd name="T61" fmla="*/ 77 h 425"/>
                    <a:gd name="T62" fmla="*/ 327 w 367"/>
                    <a:gd name="T63" fmla="*/ 114 h 425"/>
                    <a:gd name="T64" fmla="*/ 330 w 367"/>
                    <a:gd name="T65" fmla="*/ 151 h 425"/>
                    <a:gd name="T66" fmla="*/ 334 w 367"/>
                    <a:gd name="T67" fmla="*/ 190 h 425"/>
                    <a:gd name="T68" fmla="*/ 338 w 367"/>
                    <a:gd name="T69" fmla="*/ 227 h 425"/>
                    <a:gd name="T70" fmla="*/ 342 w 367"/>
                    <a:gd name="T71" fmla="*/ 263 h 425"/>
                    <a:gd name="T72" fmla="*/ 347 w 367"/>
                    <a:gd name="T73" fmla="*/ 300 h 425"/>
                    <a:gd name="T74" fmla="*/ 349 w 367"/>
                    <a:gd name="T75" fmla="*/ 337 h 425"/>
                    <a:gd name="T76" fmla="*/ 352 w 367"/>
                    <a:gd name="T77" fmla="*/ 376 h 425"/>
                    <a:gd name="T78" fmla="*/ 353 w 367"/>
                    <a:gd name="T79" fmla="*/ 413 h 425"/>
                    <a:gd name="T80" fmla="*/ 367 w 367"/>
                    <a:gd name="T81" fmla="*/ 413 h 425"/>
                    <a:gd name="T82" fmla="*/ 366 w 367"/>
                    <a:gd name="T83" fmla="*/ 376 h 425"/>
                    <a:gd name="T84" fmla="*/ 363 w 367"/>
                    <a:gd name="T85" fmla="*/ 339 h 425"/>
                    <a:gd name="T86" fmla="*/ 360 w 367"/>
                    <a:gd name="T87" fmla="*/ 300 h 425"/>
                    <a:gd name="T88" fmla="*/ 356 w 367"/>
                    <a:gd name="T89" fmla="*/ 263 h 425"/>
                    <a:gd name="T90" fmla="*/ 353 w 367"/>
                    <a:gd name="T91" fmla="*/ 226 h 425"/>
                    <a:gd name="T92" fmla="*/ 348 w 367"/>
                    <a:gd name="T93" fmla="*/ 187 h 425"/>
                    <a:gd name="T94" fmla="*/ 345 w 367"/>
                    <a:gd name="T95" fmla="*/ 148 h 425"/>
                    <a:gd name="T96" fmla="*/ 342 w 367"/>
                    <a:gd name="T97" fmla="*/ 110 h 425"/>
                    <a:gd name="T98" fmla="*/ 342 w 367"/>
                    <a:gd name="T99" fmla="*/ 73 h 425"/>
                    <a:gd name="T100" fmla="*/ 342 w 367"/>
                    <a:gd name="T101" fmla="*/ 34 h 425"/>
                    <a:gd name="T102" fmla="*/ 329 w 367"/>
                    <a:gd name="T103" fmla="*/ 13 h 425"/>
                    <a:gd name="T104" fmla="*/ 301 w 367"/>
                    <a:gd name="T105" fmla="*/ 9 h 425"/>
                    <a:gd name="T106" fmla="*/ 264 w 367"/>
                    <a:gd name="T107" fmla="*/ 7 h 425"/>
                    <a:gd name="T108" fmla="*/ 220 w 367"/>
                    <a:gd name="T109" fmla="*/ 4 h 425"/>
                    <a:gd name="T110" fmla="*/ 172 w 367"/>
                    <a:gd name="T111" fmla="*/ 4 h 425"/>
                    <a:gd name="T112" fmla="*/ 124 w 367"/>
                    <a:gd name="T113" fmla="*/ 1 h 425"/>
                    <a:gd name="T114" fmla="*/ 80 w 367"/>
                    <a:gd name="T115" fmla="*/ 0 h 425"/>
                    <a:gd name="T116" fmla="*/ 41 w 367"/>
                    <a:gd name="T117" fmla="*/ 0 h 425"/>
                    <a:gd name="T118" fmla="*/ 4 w 367"/>
                    <a:gd name="T119" fmla="*/ 0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67" h="425">
                      <a:moveTo>
                        <a:pt x="1" y="0"/>
                      </a:moveTo>
                      <a:lnTo>
                        <a:pt x="0" y="5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7"/>
                      </a:lnTo>
                      <a:lnTo>
                        <a:pt x="0" y="41"/>
                      </a:lnTo>
                      <a:lnTo>
                        <a:pt x="0" y="47"/>
                      </a:lnTo>
                      <a:lnTo>
                        <a:pt x="0" y="52"/>
                      </a:lnTo>
                      <a:lnTo>
                        <a:pt x="1" y="58"/>
                      </a:lnTo>
                      <a:lnTo>
                        <a:pt x="1" y="63"/>
                      </a:lnTo>
                      <a:lnTo>
                        <a:pt x="3" y="70"/>
                      </a:lnTo>
                      <a:lnTo>
                        <a:pt x="3" y="74"/>
                      </a:lnTo>
                      <a:lnTo>
                        <a:pt x="3" y="81"/>
                      </a:lnTo>
                      <a:lnTo>
                        <a:pt x="3" y="86"/>
                      </a:lnTo>
                      <a:lnTo>
                        <a:pt x="4" y="93"/>
                      </a:lnTo>
                      <a:lnTo>
                        <a:pt x="4" y="100"/>
                      </a:lnTo>
                      <a:lnTo>
                        <a:pt x="4" y="107"/>
                      </a:lnTo>
                      <a:lnTo>
                        <a:pt x="5" y="114"/>
                      </a:lnTo>
                      <a:lnTo>
                        <a:pt x="5" y="121"/>
                      </a:lnTo>
                      <a:lnTo>
                        <a:pt x="5" y="128"/>
                      </a:lnTo>
                      <a:lnTo>
                        <a:pt x="7" y="135"/>
                      </a:lnTo>
                      <a:lnTo>
                        <a:pt x="7" y="142"/>
                      </a:lnTo>
                      <a:lnTo>
                        <a:pt x="8" y="150"/>
                      </a:lnTo>
                      <a:lnTo>
                        <a:pt x="10" y="157"/>
                      </a:lnTo>
                      <a:lnTo>
                        <a:pt x="10" y="164"/>
                      </a:lnTo>
                      <a:lnTo>
                        <a:pt x="11" y="172"/>
                      </a:lnTo>
                      <a:lnTo>
                        <a:pt x="12" y="180"/>
                      </a:lnTo>
                      <a:lnTo>
                        <a:pt x="12" y="187"/>
                      </a:lnTo>
                      <a:lnTo>
                        <a:pt x="14" y="195"/>
                      </a:lnTo>
                      <a:lnTo>
                        <a:pt x="14" y="202"/>
                      </a:lnTo>
                      <a:lnTo>
                        <a:pt x="15" y="210"/>
                      </a:lnTo>
                      <a:lnTo>
                        <a:pt x="16" y="217"/>
                      </a:lnTo>
                      <a:lnTo>
                        <a:pt x="16" y="224"/>
                      </a:lnTo>
                      <a:lnTo>
                        <a:pt x="18" y="233"/>
                      </a:lnTo>
                      <a:lnTo>
                        <a:pt x="19" y="241"/>
                      </a:lnTo>
                      <a:lnTo>
                        <a:pt x="21" y="248"/>
                      </a:lnTo>
                      <a:lnTo>
                        <a:pt x="21" y="256"/>
                      </a:lnTo>
                      <a:lnTo>
                        <a:pt x="22" y="263"/>
                      </a:lnTo>
                      <a:lnTo>
                        <a:pt x="23" y="271"/>
                      </a:lnTo>
                      <a:lnTo>
                        <a:pt x="25" y="279"/>
                      </a:lnTo>
                      <a:lnTo>
                        <a:pt x="26" y="286"/>
                      </a:lnTo>
                      <a:lnTo>
                        <a:pt x="26" y="295"/>
                      </a:lnTo>
                      <a:lnTo>
                        <a:pt x="29" y="303"/>
                      </a:lnTo>
                      <a:lnTo>
                        <a:pt x="29" y="308"/>
                      </a:lnTo>
                      <a:lnTo>
                        <a:pt x="30" y="317"/>
                      </a:lnTo>
                      <a:lnTo>
                        <a:pt x="30" y="323"/>
                      </a:lnTo>
                      <a:lnTo>
                        <a:pt x="33" y="332"/>
                      </a:lnTo>
                      <a:lnTo>
                        <a:pt x="33" y="337"/>
                      </a:lnTo>
                      <a:lnTo>
                        <a:pt x="34" y="345"/>
                      </a:lnTo>
                      <a:lnTo>
                        <a:pt x="36" y="352"/>
                      </a:lnTo>
                      <a:lnTo>
                        <a:pt x="37" y="359"/>
                      </a:lnTo>
                      <a:lnTo>
                        <a:pt x="38" y="365"/>
                      </a:lnTo>
                      <a:lnTo>
                        <a:pt x="40" y="372"/>
                      </a:lnTo>
                      <a:lnTo>
                        <a:pt x="41" y="379"/>
                      </a:lnTo>
                      <a:lnTo>
                        <a:pt x="43" y="385"/>
                      </a:lnTo>
                      <a:lnTo>
                        <a:pt x="44" y="391"/>
                      </a:lnTo>
                      <a:lnTo>
                        <a:pt x="45" y="396"/>
                      </a:lnTo>
                      <a:lnTo>
                        <a:pt x="47" y="402"/>
                      </a:lnTo>
                      <a:lnTo>
                        <a:pt x="49" y="409"/>
                      </a:lnTo>
                      <a:lnTo>
                        <a:pt x="62" y="413"/>
                      </a:lnTo>
                      <a:lnTo>
                        <a:pt x="59" y="405"/>
                      </a:lnTo>
                      <a:lnTo>
                        <a:pt x="59" y="396"/>
                      </a:lnTo>
                      <a:lnTo>
                        <a:pt x="56" y="390"/>
                      </a:lnTo>
                      <a:lnTo>
                        <a:pt x="55" y="381"/>
                      </a:lnTo>
                      <a:lnTo>
                        <a:pt x="54" y="373"/>
                      </a:lnTo>
                      <a:lnTo>
                        <a:pt x="52" y="366"/>
                      </a:lnTo>
                      <a:lnTo>
                        <a:pt x="51" y="359"/>
                      </a:lnTo>
                      <a:lnTo>
                        <a:pt x="49" y="351"/>
                      </a:lnTo>
                      <a:lnTo>
                        <a:pt x="48" y="344"/>
                      </a:lnTo>
                      <a:lnTo>
                        <a:pt x="47" y="336"/>
                      </a:lnTo>
                      <a:lnTo>
                        <a:pt x="45" y="329"/>
                      </a:lnTo>
                      <a:lnTo>
                        <a:pt x="45" y="321"/>
                      </a:lnTo>
                      <a:lnTo>
                        <a:pt x="43" y="314"/>
                      </a:lnTo>
                      <a:lnTo>
                        <a:pt x="43" y="307"/>
                      </a:lnTo>
                      <a:lnTo>
                        <a:pt x="41" y="299"/>
                      </a:lnTo>
                      <a:lnTo>
                        <a:pt x="40" y="292"/>
                      </a:lnTo>
                      <a:lnTo>
                        <a:pt x="38" y="285"/>
                      </a:lnTo>
                      <a:lnTo>
                        <a:pt x="37" y="277"/>
                      </a:lnTo>
                      <a:lnTo>
                        <a:pt x="36" y="270"/>
                      </a:lnTo>
                      <a:lnTo>
                        <a:pt x="34" y="263"/>
                      </a:lnTo>
                      <a:lnTo>
                        <a:pt x="33" y="255"/>
                      </a:lnTo>
                      <a:lnTo>
                        <a:pt x="33" y="248"/>
                      </a:lnTo>
                      <a:lnTo>
                        <a:pt x="32" y="241"/>
                      </a:lnTo>
                      <a:lnTo>
                        <a:pt x="30" y="235"/>
                      </a:lnTo>
                      <a:lnTo>
                        <a:pt x="29" y="227"/>
                      </a:lnTo>
                      <a:lnTo>
                        <a:pt x="29" y="220"/>
                      </a:lnTo>
                      <a:lnTo>
                        <a:pt x="27" y="215"/>
                      </a:lnTo>
                      <a:lnTo>
                        <a:pt x="26" y="208"/>
                      </a:lnTo>
                      <a:lnTo>
                        <a:pt x="26" y="199"/>
                      </a:lnTo>
                      <a:lnTo>
                        <a:pt x="25" y="194"/>
                      </a:lnTo>
                      <a:lnTo>
                        <a:pt x="25" y="187"/>
                      </a:lnTo>
                      <a:lnTo>
                        <a:pt x="25" y="182"/>
                      </a:lnTo>
                      <a:lnTo>
                        <a:pt x="22" y="175"/>
                      </a:lnTo>
                      <a:lnTo>
                        <a:pt x="22" y="168"/>
                      </a:lnTo>
                      <a:lnTo>
                        <a:pt x="21" y="162"/>
                      </a:lnTo>
                      <a:lnTo>
                        <a:pt x="21" y="155"/>
                      </a:lnTo>
                      <a:lnTo>
                        <a:pt x="21" y="150"/>
                      </a:lnTo>
                      <a:lnTo>
                        <a:pt x="19" y="143"/>
                      </a:lnTo>
                      <a:lnTo>
                        <a:pt x="18" y="137"/>
                      </a:lnTo>
                      <a:lnTo>
                        <a:pt x="18" y="132"/>
                      </a:lnTo>
                      <a:lnTo>
                        <a:pt x="18" y="125"/>
                      </a:lnTo>
                      <a:lnTo>
                        <a:pt x="16" y="120"/>
                      </a:lnTo>
                      <a:lnTo>
                        <a:pt x="16" y="114"/>
                      </a:lnTo>
                      <a:lnTo>
                        <a:pt x="16" y="109"/>
                      </a:lnTo>
                      <a:lnTo>
                        <a:pt x="15" y="103"/>
                      </a:lnTo>
                      <a:lnTo>
                        <a:pt x="14" y="98"/>
                      </a:lnTo>
                      <a:lnTo>
                        <a:pt x="14" y="92"/>
                      </a:lnTo>
                      <a:lnTo>
                        <a:pt x="14" y="86"/>
                      </a:lnTo>
                      <a:lnTo>
                        <a:pt x="14" y="81"/>
                      </a:lnTo>
                      <a:lnTo>
                        <a:pt x="14" y="77"/>
                      </a:lnTo>
                      <a:lnTo>
                        <a:pt x="12" y="71"/>
                      </a:lnTo>
                      <a:lnTo>
                        <a:pt x="12" y="66"/>
                      </a:lnTo>
                      <a:lnTo>
                        <a:pt x="12" y="58"/>
                      </a:lnTo>
                      <a:lnTo>
                        <a:pt x="12" y="49"/>
                      </a:lnTo>
                      <a:lnTo>
                        <a:pt x="12" y="40"/>
                      </a:lnTo>
                      <a:lnTo>
                        <a:pt x="12" y="33"/>
                      </a:lnTo>
                      <a:lnTo>
                        <a:pt x="12" y="24"/>
                      </a:lnTo>
                      <a:lnTo>
                        <a:pt x="12" y="18"/>
                      </a:lnTo>
                      <a:lnTo>
                        <a:pt x="18" y="18"/>
                      </a:lnTo>
                      <a:lnTo>
                        <a:pt x="23" y="18"/>
                      </a:lnTo>
                      <a:lnTo>
                        <a:pt x="29" y="16"/>
                      </a:lnTo>
                      <a:lnTo>
                        <a:pt x="34" y="16"/>
                      </a:lnTo>
                      <a:lnTo>
                        <a:pt x="38" y="16"/>
                      </a:lnTo>
                      <a:lnTo>
                        <a:pt x="45" y="16"/>
                      </a:lnTo>
                      <a:lnTo>
                        <a:pt x="49" y="16"/>
                      </a:lnTo>
                      <a:lnTo>
                        <a:pt x="55" y="16"/>
                      </a:lnTo>
                      <a:lnTo>
                        <a:pt x="60" y="15"/>
                      </a:lnTo>
                      <a:lnTo>
                        <a:pt x="66" y="15"/>
                      </a:lnTo>
                      <a:lnTo>
                        <a:pt x="70" y="13"/>
                      </a:lnTo>
                      <a:lnTo>
                        <a:pt x="76" y="13"/>
                      </a:lnTo>
                      <a:lnTo>
                        <a:pt x="80" y="13"/>
                      </a:lnTo>
                      <a:lnTo>
                        <a:pt x="85" y="13"/>
                      </a:lnTo>
                      <a:lnTo>
                        <a:pt x="91" y="13"/>
                      </a:lnTo>
                      <a:lnTo>
                        <a:pt x="96" y="13"/>
                      </a:lnTo>
                      <a:lnTo>
                        <a:pt x="100" y="13"/>
                      </a:lnTo>
                      <a:lnTo>
                        <a:pt x="106" y="13"/>
                      </a:lnTo>
                      <a:lnTo>
                        <a:pt x="110" y="12"/>
                      </a:lnTo>
                      <a:lnTo>
                        <a:pt x="114" y="12"/>
                      </a:lnTo>
                      <a:lnTo>
                        <a:pt x="118" y="12"/>
                      </a:lnTo>
                      <a:lnTo>
                        <a:pt x="124" y="12"/>
                      </a:lnTo>
                      <a:lnTo>
                        <a:pt x="128" y="12"/>
                      </a:lnTo>
                      <a:lnTo>
                        <a:pt x="132" y="12"/>
                      </a:lnTo>
                      <a:lnTo>
                        <a:pt x="136" y="12"/>
                      </a:lnTo>
                      <a:lnTo>
                        <a:pt x="140" y="12"/>
                      </a:lnTo>
                      <a:lnTo>
                        <a:pt x="146" y="12"/>
                      </a:lnTo>
                      <a:lnTo>
                        <a:pt x="151" y="12"/>
                      </a:lnTo>
                      <a:lnTo>
                        <a:pt x="155" y="12"/>
                      </a:lnTo>
                      <a:lnTo>
                        <a:pt x="159" y="12"/>
                      </a:lnTo>
                      <a:lnTo>
                        <a:pt x="164" y="12"/>
                      </a:lnTo>
                      <a:lnTo>
                        <a:pt x="169" y="12"/>
                      </a:lnTo>
                      <a:lnTo>
                        <a:pt x="177" y="12"/>
                      </a:lnTo>
                      <a:lnTo>
                        <a:pt x="187" y="12"/>
                      </a:lnTo>
                      <a:lnTo>
                        <a:pt x="195" y="12"/>
                      </a:lnTo>
                      <a:lnTo>
                        <a:pt x="204" y="13"/>
                      </a:lnTo>
                      <a:lnTo>
                        <a:pt x="212" y="13"/>
                      </a:lnTo>
                      <a:lnTo>
                        <a:pt x="221" y="13"/>
                      </a:lnTo>
                      <a:lnTo>
                        <a:pt x="226" y="13"/>
                      </a:lnTo>
                      <a:lnTo>
                        <a:pt x="231" y="15"/>
                      </a:lnTo>
                      <a:lnTo>
                        <a:pt x="237" y="15"/>
                      </a:lnTo>
                      <a:lnTo>
                        <a:pt x="241" y="16"/>
                      </a:lnTo>
                      <a:lnTo>
                        <a:pt x="245" y="16"/>
                      </a:lnTo>
                      <a:lnTo>
                        <a:pt x="250" y="16"/>
                      </a:lnTo>
                      <a:lnTo>
                        <a:pt x="256" y="16"/>
                      </a:lnTo>
                      <a:lnTo>
                        <a:pt x="260" y="18"/>
                      </a:lnTo>
                      <a:lnTo>
                        <a:pt x="265" y="18"/>
                      </a:lnTo>
                      <a:lnTo>
                        <a:pt x="270" y="18"/>
                      </a:lnTo>
                      <a:lnTo>
                        <a:pt x="275" y="19"/>
                      </a:lnTo>
                      <a:lnTo>
                        <a:pt x="281" y="20"/>
                      </a:lnTo>
                      <a:lnTo>
                        <a:pt x="286" y="20"/>
                      </a:lnTo>
                      <a:lnTo>
                        <a:pt x="290" y="22"/>
                      </a:lnTo>
                      <a:lnTo>
                        <a:pt x="297" y="22"/>
                      </a:lnTo>
                      <a:lnTo>
                        <a:pt x="303" y="23"/>
                      </a:lnTo>
                      <a:lnTo>
                        <a:pt x="307" y="24"/>
                      </a:lnTo>
                      <a:lnTo>
                        <a:pt x="314" y="24"/>
                      </a:lnTo>
                      <a:lnTo>
                        <a:pt x="319" y="26"/>
                      </a:lnTo>
                      <a:lnTo>
                        <a:pt x="326" y="27"/>
                      </a:lnTo>
                      <a:lnTo>
                        <a:pt x="325" y="33"/>
                      </a:lnTo>
                      <a:lnTo>
                        <a:pt x="325" y="40"/>
                      </a:lnTo>
                      <a:lnTo>
                        <a:pt x="325" y="45"/>
                      </a:lnTo>
                      <a:lnTo>
                        <a:pt x="325" y="52"/>
                      </a:lnTo>
                      <a:lnTo>
                        <a:pt x="325" y="58"/>
                      </a:lnTo>
                      <a:lnTo>
                        <a:pt x="325" y="64"/>
                      </a:lnTo>
                      <a:lnTo>
                        <a:pt x="325" y="70"/>
                      </a:lnTo>
                      <a:lnTo>
                        <a:pt x="326" y="77"/>
                      </a:lnTo>
                      <a:lnTo>
                        <a:pt x="326" y="82"/>
                      </a:lnTo>
                      <a:lnTo>
                        <a:pt x="326" y="89"/>
                      </a:lnTo>
                      <a:lnTo>
                        <a:pt x="326" y="95"/>
                      </a:lnTo>
                      <a:lnTo>
                        <a:pt x="326" y="102"/>
                      </a:lnTo>
                      <a:lnTo>
                        <a:pt x="326" y="107"/>
                      </a:lnTo>
                      <a:lnTo>
                        <a:pt x="327" y="114"/>
                      </a:lnTo>
                      <a:lnTo>
                        <a:pt x="329" y="120"/>
                      </a:lnTo>
                      <a:lnTo>
                        <a:pt x="329" y="126"/>
                      </a:lnTo>
                      <a:lnTo>
                        <a:pt x="329" y="133"/>
                      </a:lnTo>
                      <a:lnTo>
                        <a:pt x="329" y="139"/>
                      </a:lnTo>
                      <a:lnTo>
                        <a:pt x="330" y="146"/>
                      </a:lnTo>
                      <a:lnTo>
                        <a:pt x="330" y="151"/>
                      </a:lnTo>
                      <a:lnTo>
                        <a:pt x="330" y="158"/>
                      </a:lnTo>
                      <a:lnTo>
                        <a:pt x="331" y="164"/>
                      </a:lnTo>
                      <a:lnTo>
                        <a:pt x="331" y="171"/>
                      </a:lnTo>
                      <a:lnTo>
                        <a:pt x="333" y="176"/>
                      </a:lnTo>
                      <a:lnTo>
                        <a:pt x="333" y="183"/>
                      </a:lnTo>
                      <a:lnTo>
                        <a:pt x="334" y="190"/>
                      </a:lnTo>
                      <a:lnTo>
                        <a:pt x="334" y="195"/>
                      </a:lnTo>
                      <a:lnTo>
                        <a:pt x="336" y="202"/>
                      </a:lnTo>
                      <a:lnTo>
                        <a:pt x="336" y="208"/>
                      </a:lnTo>
                      <a:lnTo>
                        <a:pt x="337" y="215"/>
                      </a:lnTo>
                      <a:lnTo>
                        <a:pt x="337" y="220"/>
                      </a:lnTo>
                      <a:lnTo>
                        <a:pt x="338" y="227"/>
                      </a:lnTo>
                      <a:lnTo>
                        <a:pt x="338" y="231"/>
                      </a:lnTo>
                      <a:lnTo>
                        <a:pt x="340" y="238"/>
                      </a:lnTo>
                      <a:lnTo>
                        <a:pt x="341" y="244"/>
                      </a:lnTo>
                      <a:lnTo>
                        <a:pt x="341" y="250"/>
                      </a:lnTo>
                      <a:lnTo>
                        <a:pt x="341" y="256"/>
                      </a:lnTo>
                      <a:lnTo>
                        <a:pt x="342" y="263"/>
                      </a:lnTo>
                      <a:lnTo>
                        <a:pt x="342" y="268"/>
                      </a:lnTo>
                      <a:lnTo>
                        <a:pt x="344" y="275"/>
                      </a:lnTo>
                      <a:lnTo>
                        <a:pt x="344" y="281"/>
                      </a:lnTo>
                      <a:lnTo>
                        <a:pt x="345" y="288"/>
                      </a:lnTo>
                      <a:lnTo>
                        <a:pt x="345" y="295"/>
                      </a:lnTo>
                      <a:lnTo>
                        <a:pt x="347" y="300"/>
                      </a:lnTo>
                      <a:lnTo>
                        <a:pt x="347" y="307"/>
                      </a:lnTo>
                      <a:lnTo>
                        <a:pt x="347" y="312"/>
                      </a:lnTo>
                      <a:lnTo>
                        <a:pt x="348" y="319"/>
                      </a:lnTo>
                      <a:lnTo>
                        <a:pt x="349" y="325"/>
                      </a:lnTo>
                      <a:lnTo>
                        <a:pt x="349" y="332"/>
                      </a:lnTo>
                      <a:lnTo>
                        <a:pt x="349" y="337"/>
                      </a:lnTo>
                      <a:lnTo>
                        <a:pt x="349" y="344"/>
                      </a:lnTo>
                      <a:lnTo>
                        <a:pt x="351" y="351"/>
                      </a:lnTo>
                      <a:lnTo>
                        <a:pt x="351" y="357"/>
                      </a:lnTo>
                      <a:lnTo>
                        <a:pt x="351" y="363"/>
                      </a:lnTo>
                      <a:lnTo>
                        <a:pt x="351" y="369"/>
                      </a:lnTo>
                      <a:lnTo>
                        <a:pt x="352" y="376"/>
                      </a:lnTo>
                      <a:lnTo>
                        <a:pt x="352" y="381"/>
                      </a:lnTo>
                      <a:lnTo>
                        <a:pt x="352" y="388"/>
                      </a:lnTo>
                      <a:lnTo>
                        <a:pt x="352" y="394"/>
                      </a:lnTo>
                      <a:lnTo>
                        <a:pt x="353" y="401"/>
                      </a:lnTo>
                      <a:lnTo>
                        <a:pt x="353" y="406"/>
                      </a:lnTo>
                      <a:lnTo>
                        <a:pt x="353" y="413"/>
                      </a:lnTo>
                      <a:lnTo>
                        <a:pt x="353" y="419"/>
                      </a:lnTo>
                      <a:lnTo>
                        <a:pt x="355" y="425"/>
                      </a:lnTo>
                      <a:lnTo>
                        <a:pt x="362" y="425"/>
                      </a:lnTo>
                      <a:lnTo>
                        <a:pt x="367" y="425"/>
                      </a:lnTo>
                      <a:lnTo>
                        <a:pt x="367" y="419"/>
                      </a:lnTo>
                      <a:lnTo>
                        <a:pt x="367" y="413"/>
                      </a:lnTo>
                      <a:lnTo>
                        <a:pt x="367" y="407"/>
                      </a:lnTo>
                      <a:lnTo>
                        <a:pt x="367" y="401"/>
                      </a:lnTo>
                      <a:lnTo>
                        <a:pt x="366" y="394"/>
                      </a:lnTo>
                      <a:lnTo>
                        <a:pt x="366" y="388"/>
                      </a:lnTo>
                      <a:lnTo>
                        <a:pt x="366" y="381"/>
                      </a:lnTo>
                      <a:lnTo>
                        <a:pt x="366" y="376"/>
                      </a:lnTo>
                      <a:lnTo>
                        <a:pt x="366" y="369"/>
                      </a:lnTo>
                      <a:lnTo>
                        <a:pt x="366" y="363"/>
                      </a:lnTo>
                      <a:lnTo>
                        <a:pt x="364" y="357"/>
                      </a:lnTo>
                      <a:lnTo>
                        <a:pt x="364" y="351"/>
                      </a:lnTo>
                      <a:lnTo>
                        <a:pt x="363" y="344"/>
                      </a:lnTo>
                      <a:lnTo>
                        <a:pt x="363" y="339"/>
                      </a:lnTo>
                      <a:lnTo>
                        <a:pt x="363" y="332"/>
                      </a:lnTo>
                      <a:lnTo>
                        <a:pt x="363" y="326"/>
                      </a:lnTo>
                      <a:lnTo>
                        <a:pt x="362" y="319"/>
                      </a:lnTo>
                      <a:lnTo>
                        <a:pt x="362" y="312"/>
                      </a:lnTo>
                      <a:lnTo>
                        <a:pt x="360" y="307"/>
                      </a:lnTo>
                      <a:lnTo>
                        <a:pt x="360" y="300"/>
                      </a:lnTo>
                      <a:lnTo>
                        <a:pt x="359" y="295"/>
                      </a:lnTo>
                      <a:lnTo>
                        <a:pt x="359" y="288"/>
                      </a:lnTo>
                      <a:lnTo>
                        <a:pt x="358" y="281"/>
                      </a:lnTo>
                      <a:lnTo>
                        <a:pt x="358" y="275"/>
                      </a:lnTo>
                      <a:lnTo>
                        <a:pt x="358" y="268"/>
                      </a:lnTo>
                      <a:lnTo>
                        <a:pt x="356" y="263"/>
                      </a:lnTo>
                      <a:lnTo>
                        <a:pt x="355" y="256"/>
                      </a:lnTo>
                      <a:lnTo>
                        <a:pt x="355" y="250"/>
                      </a:lnTo>
                      <a:lnTo>
                        <a:pt x="355" y="244"/>
                      </a:lnTo>
                      <a:lnTo>
                        <a:pt x="353" y="238"/>
                      </a:lnTo>
                      <a:lnTo>
                        <a:pt x="353" y="231"/>
                      </a:lnTo>
                      <a:lnTo>
                        <a:pt x="353" y="226"/>
                      </a:lnTo>
                      <a:lnTo>
                        <a:pt x="351" y="219"/>
                      </a:lnTo>
                      <a:lnTo>
                        <a:pt x="351" y="212"/>
                      </a:lnTo>
                      <a:lnTo>
                        <a:pt x="349" y="206"/>
                      </a:lnTo>
                      <a:lnTo>
                        <a:pt x="349" y="199"/>
                      </a:lnTo>
                      <a:lnTo>
                        <a:pt x="349" y="193"/>
                      </a:lnTo>
                      <a:lnTo>
                        <a:pt x="348" y="187"/>
                      </a:lnTo>
                      <a:lnTo>
                        <a:pt x="347" y="180"/>
                      </a:lnTo>
                      <a:lnTo>
                        <a:pt x="347" y="175"/>
                      </a:lnTo>
                      <a:lnTo>
                        <a:pt x="347" y="168"/>
                      </a:lnTo>
                      <a:lnTo>
                        <a:pt x="345" y="161"/>
                      </a:lnTo>
                      <a:lnTo>
                        <a:pt x="345" y="154"/>
                      </a:lnTo>
                      <a:lnTo>
                        <a:pt x="345" y="148"/>
                      </a:lnTo>
                      <a:lnTo>
                        <a:pt x="344" y="142"/>
                      </a:lnTo>
                      <a:lnTo>
                        <a:pt x="344" y="136"/>
                      </a:lnTo>
                      <a:lnTo>
                        <a:pt x="344" y="129"/>
                      </a:lnTo>
                      <a:lnTo>
                        <a:pt x="344" y="124"/>
                      </a:lnTo>
                      <a:lnTo>
                        <a:pt x="342" y="117"/>
                      </a:lnTo>
                      <a:lnTo>
                        <a:pt x="342" y="110"/>
                      </a:lnTo>
                      <a:lnTo>
                        <a:pt x="342" y="103"/>
                      </a:lnTo>
                      <a:lnTo>
                        <a:pt x="342" y="98"/>
                      </a:lnTo>
                      <a:lnTo>
                        <a:pt x="342" y="91"/>
                      </a:lnTo>
                      <a:lnTo>
                        <a:pt x="342" y="85"/>
                      </a:lnTo>
                      <a:lnTo>
                        <a:pt x="342" y="78"/>
                      </a:lnTo>
                      <a:lnTo>
                        <a:pt x="342" y="73"/>
                      </a:lnTo>
                      <a:lnTo>
                        <a:pt x="342" y="66"/>
                      </a:lnTo>
                      <a:lnTo>
                        <a:pt x="342" y="60"/>
                      </a:lnTo>
                      <a:lnTo>
                        <a:pt x="342" y="53"/>
                      </a:lnTo>
                      <a:lnTo>
                        <a:pt x="342" y="47"/>
                      </a:lnTo>
                      <a:lnTo>
                        <a:pt x="342" y="41"/>
                      </a:lnTo>
                      <a:lnTo>
                        <a:pt x="342" y="34"/>
                      </a:lnTo>
                      <a:lnTo>
                        <a:pt x="342" y="29"/>
                      </a:lnTo>
                      <a:lnTo>
                        <a:pt x="344" y="22"/>
                      </a:lnTo>
                      <a:lnTo>
                        <a:pt x="342" y="20"/>
                      </a:lnTo>
                      <a:lnTo>
                        <a:pt x="340" y="18"/>
                      </a:lnTo>
                      <a:lnTo>
                        <a:pt x="334" y="16"/>
                      </a:lnTo>
                      <a:lnTo>
                        <a:pt x="329" y="13"/>
                      </a:lnTo>
                      <a:lnTo>
                        <a:pt x="325" y="13"/>
                      </a:lnTo>
                      <a:lnTo>
                        <a:pt x="320" y="12"/>
                      </a:lnTo>
                      <a:lnTo>
                        <a:pt x="315" y="12"/>
                      </a:lnTo>
                      <a:lnTo>
                        <a:pt x="311" y="12"/>
                      </a:lnTo>
                      <a:lnTo>
                        <a:pt x="305" y="11"/>
                      </a:lnTo>
                      <a:lnTo>
                        <a:pt x="301" y="9"/>
                      </a:lnTo>
                      <a:lnTo>
                        <a:pt x="294" y="9"/>
                      </a:lnTo>
                      <a:lnTo>
                        <a:pt x="290" y="9"/>
                      </a:lnTo>
                      <a:lnTo>
                        <a:pt x="283" y="8"/>
                      </a:lnTo>
                      <a:lnTo>
                        <a:pt x="276" y="8"/>
                      </a:lnTo>
                      <a:lnTo>
                        <a:pt x="270" y="7"/>
                      </a:lnTo>
                      <a:lnTo>
                        <a:pt x="264" y="7"/>
                      </a:lnTo>
                      <a:lnTo>
                        <a:pt x="256" y="5"/>
                      </a:lnTo>
                      <a:lnTo>
                        <a:pt x="249" y="5"/>
                      </a:lnTo>
                      <a:lnTo>
                        <a:pt x="242" y="5"/>
                      </a:lnTo>
                      <a:lnTo>
                        <a:pt x="235" y="5"/>
                      </a:lnTo>
                      <a:lnTo>
                        <a:pt x="227" y="4"/>
                      </a:lnTo>
                      <a:lnTo>
                        <a:pt x="220" y="4"/>
                      </a:lnTo>
                      <a:lnTo>
                        <a:pt x="212" y="4"/>
                      </a:lnTo>
                      <a:lnTo>
                        <a:pt x="204" y="4"/>
                      </a:lnTo>
                      <a:lnTo>
                        <a:pt x="195" y="4"/>
                      </a:lnTo>
                      <a:lnTo>
                        <a:pt x="188" y="4"/>
                      </a:lnTo>
                      <a:lnTo>
                        <a:pt x="180" y="4"/>
                      </a:lnTo>
                      <a:lnTo>
                        <a:pt x="172" y="4"/>
                      </a:lnTo>
                      <a:lnTo>
                        <a:pt x="164" y="2"/>
                      </a:lnTo>
                      <a:lnTo>
                        <a:pt x="155" y="2"/>
                      </a:lnTo>
                      <a:lnTo>
                        <a:pt x="147" y="1"/>
                      </a:lnTo>
                      <a:lnTo>
                        <a:pt x="140" y="1"/>
                      </a:lnTo>
                      <a:lnTo>
                        <a:pt x="132" y="1"/>
                      </a:lnTo>
                      <a:lnTo>
                        <a:pt x="124" y="1"/>
                      </a:lnTo>
                      <a:lnTo>
                        <a:pt x="115" y="1"/>
                      </a:lnTo>
                      <a:lnTo>
                        <a:pt x="109" y="1"/>
                      </a:lnTo>
                      <a:lnTo>
                        <a:pt x="102" y="0"/>
                      </a:lnTo>
                      <a:lnTo>
                        <a:pt x="93" y="0"/>
                      </a:lnTo>
                      <a:lnTo>
                        <a:pt x="87" y="0"/>
                      </a:lnTo>
                      <a:lnTo>
                        <a:pt x="80" y="0"/>
                      </a:lnTo>
                      <a:lnTo>
                        <a:pt x="71" y="0"/>
                      </a:lnTo>
                      <a:lnTo>
                        <a:pt x="66" y="0"/>
                      </a:lnTo>
                      <a:lnTo>
                        <a:pt x="59" y="0"/>
                      </a:lnTo>
                      <a:lnTo>
                        <a:pt x="54" y="0"/>
                      </a:lnTo>
                      <a:lnTo>
                        <a:pt x="47" y="0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2" y="0"/>
                      </a:lnTo>
                      <a:lnTo>
                        <a:pt x="22" y="0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82" name="Freeform 149">
                  <a:extLst>
                    <a:ext uri="{FF2B5EF4-FFF2-40B4-BE49-F238E27FC236}">
                      <a16:creationId xmlns:a16="http://schemas.microsoft.com/office/drawing/2014/main" id="{B95310A6-7B50-4940-8076-37ACA5E29B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4" y="3116"/>
                  <a:ext cx="186" cy="90"/>
                </a:xfrm>
                <a:custGeom>
                  <a:avLst/>
                  <a:gdLst>
                    <a:gd name="T0" fmla="*/ 109 w 186"/>
                    <a:gd name="T1" fmla="*/ 10 h 90"/>
                    <a:gd name="T2" fmla="*/ 94 w 186"/>
                    <a:gd name="T3" fmla="*/ 6 h 90"/>
                    <a:gd name="T4" fmla="*/ 80 w 186"/>
                    <a:gd name="T5" fmla="*/ 3 h 90"/>
                    <a:gd name="T6" fmla="*/ 66 w 186"/>
                    <a:gd name="T7" fmla="*/ 1 h 90"/>
                    <a:gd name="T8" fmla="*/ 53 w 186"/>
                    <a:gd name="T9" fmla="*/ 1 h 90"/>
                    <a:gd name="T10" fmla="*/ 39 w 186"/>
                    <a:gd name="T11" fmla="*/ 0 h 90"/>
                    <a:gd name="T12" fmla="*/ 26 w 186"/>
                    <a:gd name="T13" fmla="*/ 0 h 90"/>
                    <a:gd name="T14" fmla="*/ 15 w 186"/>
                    <a:gd name="T15" fmla="*/ 0 h 90"/>
                    <a:gd name="T16" fmla="*/ 7 w 186"/>
                    <a:gd name="T17" fmla="*/ 3 h 90"/>
                    <a:gd name="T18" fmla="*/ 2 w 186"/>
                    <a:gd name="T19" fmla="*/ 8 h 90"/>
                    <a:gd name="T20" fmla="*/ 4 w 186"/>
                    <a:gd name="T21" fmla="*/ 11 h 90"/>
                    <a:gd name="T22" fmla="*/ 15 w 186"/>
                    <a:gd name="T23" fmla="*/ 11 h 90"/>
                    <a:gd name="T24" fmla="*/ 28 w 186"/>
                    <a:gd name="T25" fmla="*/ 11 h 90"/>
                    <a:gd name="T26" fmla="*/ 42 w 186"/>
                    <a:gd name="T27" fmla="*/ 11 h 90"/>
                    <a:gd name="T28" fmla="*/ 54 w 186"/>
                    <a:gd name="T29" fmla="*/ 12 h 90"/>
                    <a:gd name="T30" fmla="*/ 68 w 186"/>
                    <a:gd name="T31" fmla="*/ 14 h 90"/>
                    <a:gd name="T32" fmla="*/ 81 w 186"/>
                    <a:gd name="T33" fmla="*/ 14 h 90"/>
                    <a:gd name="T34" fmla="*/ 95 w 186"/>
                    <a:gd name="T35" fmla="*/ 17 h 90"/>
                    <a:gd name="T36" fmla="*/ 109 w 186"/>
                    <a:gd name="T37" fmla="*/ 19 h 90"/>
                    <a:gd name="T38" fmla="*/ 120 w 186"/>
                    <a:gd name="T39" fmla="*/ 23 h 90"/>
                    <a:gd name="T40" fmla="*/ 132 w 186"/>
                    <a:gd name="T41" fmla="*/ 30 h 90"/>
                    <a:gd name="T42" fmla="*/ 143 w 186"/>
                    <a:gd name="T43" fmla="*/ 36 h 90"/>
                    <a:gd name="T44" fmla="*/ 153 w 186"/>
                    <a:gd name="T45" fmla="*/ 44 h 90"/>
                    <a:gd name="T46" fmla="*/ 163 w 186"/>
                    <a:gd name="T47" fmla="*/ 54 h 90"/>
                    <a:gd name="T48" fmla="*/ 169 w 186"/>
                    <a:gd name="T49" fmla="*/ 66 h 90"/>
                    <a:gd name="T50" fmla="*/ 175 w 186"/>
                    <a:gd name="T51" fmla="*/ 80 h 90"/>
                    <a:gd name="T52" fmla="*/ 186 w 186"/>
                    <a:gd name="T53" fmla="*/ 90 h 90"/>
                    <a:gd name="T54" fmla="*/ 183 w 186"/>
                    <a:gd name="T55" fmla="*/ 79 h 90"/>
                    <a:gd name="T56" fmla="*/ 182 w 186"/>
                    <a:gd name="T57" fmla="*/ 70 h 90"/>
                    <a:gd name="T58" fmla="*/ 175 w 186"/>
                    <a:gd name="T59" fmla="*/ 55 h 90"/>
                    <a:gd name="T60" fmla="*/ 167 w 186"/>
                    <a:gd name="T61" fmla="*/ 43 h 90"/>
                    <a:gd name="T62" fmla="*/ 160 w 186"/>
                    <a:gd name="T63" fmla="*/ 34 h 90"/>
                    <a:gd name="T64" fmla="*/ 149 w 186"/>
                    <a:gd name="T65" fmla="*/ 26 h 90"/>
                    <a:gd name="T66" fmla="*/ 139 w 186"/>
                    <a:gd name="T67" fmla="*/ 21 h 90"/>
                    <a:gd name="T68" fmla="*/ 127 w 186"/>
                    <a:gd name="T69" fmla="*/ 15 h 90"/>
                    <a:gd name="T70" fmla="*/ 116 w 186"/>
                    <a:gd name="T71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86" h="90">
                      <a:moveTo>
                        <a:pt x="116" y="12"/>
                      </a:moveTo>
                      <a:lnTo>
                        <a:pt x="109" y="10"/>
                      </a:lnTo>
                      <a:lnTo>
                        <a:pt x="102" y="7"/>
                      </a:lnTo>
                      <a:lnTo>
                        <a:pt x="94" y="6"/>
                      </a:lnTo>
                      <a:lnTo>
                        <a:pt x="88" y="6"/>
                      </a:lnTo>
                      <a:lnTo>
                        <a:pt x="80" y="3"/>
                      </a:lnTo>
                      <a:lnTo>
                        <a:pt x="73" y="3"/>
                      </a:lnTo>
                      <a:lnTo>
                        <a:pt x="66" y="1"/>
                      </a:lnTo>
                      <a:lnTo>
                        <a:pt x="59" y="1"/>
                      </a:lnTo>
                      <a:lnTo>
                        <a:pt x="53" y="1"/>
                      </a:lnTo>
                      <a:lnTo>
                        <a:pt x="46" y="0"/>
                      </a:lnTo>
                      <a:lnTo>
                        <a:pt x="39" y="0"/>
                      </a:lnTo>
                      <a:lnTo>
                        <a:pt x="33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11" y="1"/>
                      </a:lnTo>
                      <a:lnTo>
                        <a:pt x="7" y="3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4" y="11"/>
                      </a:lnTo>
                      <a:lnTo>
                        <a:pt x="10" y="11"/>
                      </a:lnTo>
                      <a:lnTo>
                        <a:pt x="15" y="11"/>
                      </a:lnTo>
                      <a:lnTo>
                        <a:pt x="22" y="11"/>
                      </a:lnTo>
                      <a:lnTo>
                        <a:pt x="28" y="11"/>
                      </a:lnTo>
                      <a:lnTo>
                        <a:pt x="35" y="11"/>
                      </a:lnTo>
                      <a:lnTo>
                        <a:pt x="42" y="11"/>
                      </a:lnTo>
                      <a:lnTo>
                        <a:pt x="48" y="12"/>
                      </a:lnTo>
                      <a:lnTo>
                        <a:pt x="54" y="12"/>
                      </a:lnTo>
                      <a:lnTo>
                        <a:pt x="61" y="12"/>
                      </a:lnTo>
                      <a:lnTo>
                        <a:pt x="68" y="14"/>
                      </a:lnTo>
                      <a:lnTo>
                        <a:pt x="76" y="14"/>
                      </a:lnTo>
                      <a:lnTo>
                        <a:pt x="81" y="14"/>
                      </a:lnTo>
                      <a:lnTo>
                        <a:pt x="88" y="15"/>
                      </a:lnTo>
                      <a:lnTo>
                        <a:pt x="95" y="17"/>
                      </a:lnTo>
                      <a:lnTo>
                        <a:pt x="102" y="19"/>
                      </a:lnTo>
                      <a:lnTo>
                        <a:pt x="109" y="19"/>
                      </a:lnTo>
                      <a:lnTo>
                        <a:pt x="114" y="22"/>
                      </a:lnTo>
                      <a:lnTo>
                        <a:pt x="120" y="23"/>
                      </a:lnTo>
                      <a:lnTo>
                        <a:pt x="127" y="28"/>
                      </a:lnTo>
                      <a:lnTo>
                        <a:pt x="132" y="30"/>
                      </a:lnTo>
                      <a:lnTo>
                        <a:pt x="138" y="32"/>
                      </a:lnTo>
                      <a:lnTo>
                        <a:pt x="143" y="36"/>
                      </a:lnTo>
                      <a:lnTo>
                        <a:pt x="149" y="40"/>
                      </a:lnTo>
                      <a:lnTo>
                        <a:pt x="153" y="44"/>
                      </a:lnTo>
                      <a:lnTo>
                        <a:pt x="158" y="48"/>
                      </a:lnTo>
                      <a:lnTo>
                        <a:pt x="163" y="54"/>
                      </a:lnTo>
                      <a:lnTo>
                        <a:pt x="167" y="61"/>
                      </a:lnTo>
                      <a:lnTo>
                        <a:pt x="169" y="66"/>
                      </a:lnTo>
                      <a:lnTo>
                        <a:pt x="174" y="73"/>
                      </a:lnTo>
                      <a:lnTo>
                        <a:pt x="175" y="80"/>
                      </a:lnTo>
                      <a:lnTo>
                        <a:pt x="178" y="88"/>
                      </a:lnTo>
                      <a:lnTo>
                        <a:pt x="186" y="90"/>
                      </a:lnTo>
                      <a:lnTo>
                        <a:pt x="185" y="84"/>
                      </a:lnTo>
                      <a:lnTo>
                        <a:pt x="183" y="79"/>
                      </a:lnTo>
                      <a:lnTo>
                        <a:pt x="182" y="74"/>
                      </a:lnTo>
                      <a:lnTo>
                        <a:pt x="182" y="70"/>
                      </a:lnTo>
                      <a:lnTo>
                        <a:pt x="178" y="62"/>
                      </a:lnTo>
                      <a:lnTo>
                        <a:pt x="175" y="55"/>
                      </a:lnTo>
                      <a:lnTo>
                        <a:pt x="171" y="47"/>
                      </a:lnTo>
                      <a:lnTo>
                        <a:pt x="167" y="43"/>
                      </a:lnTo>
                      <a:lnTo>
                        <a:pt x="163" y="37"/>
                      </a:lnTo>
                      <a:lnTo>
                        <a:pt x="160" y="34"/>
                      </a:lnTo>
                      <a:lnTo>
                        <a:pt x="154" y="29"/>
                      </a:lnTo>
                      <a:lnTo>
                        <a:pt x="149" y="26"/>
                      </a:lnTo>
                      <a:lnTo>
                        <a:pt x="143" y="23"/>
                      </a:lnTo>
                      <a:lnTo>
                        <a:pt x="139" y="21"/>
                      </a:lnTo>
                      <a:lnTo>
                        <a:pt x="134" y="18"/>
                      </a:lnTo>
                      <a:lnTo>
                        <a:pt x="127" y="15"/>
                      </a:lnTo>
                      <a:lnTo>
                        <a:pt x="121" y="14"/>
                      </a:lnTo>
                      <a:lnTo>
                        <a:pt x="116" y="12"/>
                      </a:lnTo>
                      <a:lnTo>
                        <a:pt x="11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83" name="Freeform 150">
                  <a:extLst>
                    <a:ext uri="{FF2B5EF4-FFF2-40B4-BE49-F238E27FC236}">
                      <a16:creationId xmlns:a16="http://schemas.microsoft.com/office/drawing/2014/main" id="{19333892-1296-442C-BF06-DAD1747EE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9" y="3171"/>
                  <a:ext cx="132" cy="29"/>
                </a:xfrm>
                <a:custGeom>
                  <a:avLst/>
                  <a:gdLst>
                    <a:gd name="T0" fmla="*/ 98 w 132"/>
                    <a:gd name="T1" fmla="*/ 0 h 29"/>
                    <a:gd name="T2" fmla="*/ 25 w 132"/>
                    <a:gd name="T3" fmla="*/ 13 h 29"/>
                    <a:gd name="T4" fmla="*/ 0 w 132"/>
                    <a:gd name="T5" fmla="*/ 28 h 29"/>
                    <a:gd name="T6" fmla="*/ 89 w 132"/>
                    <a:gd name="T7" fmla="*/ 15 h 29"/>
                    <a:gd name="T8" fmla="*/ 98 w 132"/>
                    <a:gd name="T9" fmla="*/ 15 h 29"/>
                    <a:gd name="T10" fmla="*/ 106 w 132"/>
                    <a:gd name="T11" fmla="*/ 19 h 29"/>
                    <a:gd name="T12" fmla="*/ 109 w 132"/>
                    <a:gd name="T13" fmla="*/ 21 h 29"/>
                    <a:gd name="T14" fmla="*/ 113 w 132"/>
                    <a:gd name="T15" fmla="*/ 24 h 29"/>
                    <a:gd name="T16" fmla="*/ 118 w 132"/>
                    <a:gd name="T17" fmla="*/ 25 h 29"/>
                    <a:gd name="T18" fmla="*/ 124 w 132"/>
                    <a:gd name="T19" fmla="*/ 29 h 29"/>
                    <a:gd name="T20" fmla="*/ 132 w 132"/>
                    <a:gd name="T21" fmla="*/ 26 h 29"/>
                    <a:gd name="T22" fmla="*/ 127 w 132"/>
                    <a:gd name="T23" fmla="*/ 18 h 29"/>
                    <a:gd name="T24" fmla="*/ 118 w 132"/>
                    <a:gd name="T25" fmla="*/ 11 h 29"/>
                    <a:gd name="T26" fmla="*/ 113 w 132"/>
                    <a:gd name="T27" fmla="*/ 7 h 29"/>
                    <a:gd name="T28" fmla="*/ 109 w 132"/>
                    <a:gd name="T29" fmla="*/ 4 h 29"/>
                    <a:gd name="T30" fmla="*/ 103 w 132"/>
                    <a:gd name="T31" fmla="*/ 2 h 29"/>
                    <a:gd name="T32" fmla="*/ 98 w 132"/>
                    <a:gd name="T33" fmla="*/ 0 h 29"/>
                    <a:gd name="T34" fmla="*/ 98 w 132"/>
                    <a:gd name="T35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2" h="29">
                      <a:moveTo>
                        <a:pt x="98" y="0"/>
                      </a:moveTo>
                      <a:lnTo>
                        <a:pt x="25" y="13"/>
                      </a:lnTo>
                      <a:lnTo>
                        <a:pt x="0" y="28"/>
                      </a:lnTo>
                      <a:lnTo>
                        <a:pt x="89" y="15"/>
                      </a:lnTo>
                      <a:lnTo>
                        <a:pt x="98" y="15"/>
                      </a:lnTo>
                      <a:lnTo>
                        <a:pt x="106" y="19"/>
                      </a:lnTo>
                      <a:lnTo>
                        <a:pt x="109" y="21"/>
                      </a:lnTo>
                      <a:lnTo>
                        <a:pt x="113" y="24"/>
                      </a:lnTo>
                      <a:lnTo>
                        <a:pt x="118" y="25"/>
                      </a:lnTo>
                      <a:lnTo>
                        <a:pt x="124" y="29"/>
                      </a:lnTo>
                      <a:lnTo>
                        <a:pt x="132" y="26"/>
                      </a:lnTo>
                      <a:lnTo>
                        <a:pt x="127" y="18"/>
                      </a:lnTo>
                      <a:lnTo>
                        <a:pt x="118" y="11"/>
                      </a:lnTo>
                      <a:lnTo>
                        <a:pt x="113" y="7"/>
                      </a:lnTo>
                      <a:lnTo>
                        <a:pt x="109" y="4"/>
                      </a:lnTo>
                      <a:lnTo>
                        <a:pt x="103" y="2"/>
                      </a:lnTo>
                      <a:lnTo>
                        <a:pt x="98" y="0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84" name="Freeform 151">
                  <a:extLst>
                    <a:ext uri="{FF2B5EF4-FFF2-40B4-BE49-F238E27FC236}">
                      <a16:creationId xmlns:a16="http://schemas.microsoft.com/office/drawing/2014/main" id="{3919B897-ABE4-4C0C-8C36-4C2B9DA8E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3" y="2575"/>
                  <a:ext cx="204" cy="197"/>
                </a:xfrm>
                <a:custGeom>
                  <a:avLst/>
                  <a:gdLst>
                    <a:gd name="T0" fmla="*/ 1 w 204"/>
                    <a:gd name="T1" fmla="*/ 75 h 197"/>
                    <a:gd name="T2" fmla="*/ 8 w 204"/>
                    <a:gd name="T3" fmla="*/ 77 h 197"/>
                    <a:gd name="T4" fmla="*/ 17 w 204"/>
                    <a:gd name="T5" fmla="*/ 78 h 197"/>
                    <a:gd name="T6" fmla="*/ 26 w 204"/>
                    <a:gd name="T7" fmla="*/ 77 h 197"/>
                    <a:gd name="T8" fmla="*/ 36 w 204"/>
                    <a:gd name="T9" fmla="*/ 74 h 197"/>
                    <a:gd name="T10" fmla="*/ 45 w 204"/>
                    <a:gd name="T11" fmla="*/ 67 h 197"/>
                    <a:gd name="T12" fmla="*/ 54 w 204"/>
                    <a:gd name="T13" fmla="*/ 57 h 197"/>
                    <a:gd name="T14" fmla="*/ 62 w 204"/>
                    <a:gd name="T15" fmla="*/ 44 h 197"/>
                    <a:gd name="T16" fmla="*/ 69 w 204"/>
                    <a:gd name="T17" fmla="*/ 30 h 197"/>
                    <a:gd name="T18" fmla="*/ 77 w 204"/>
                    <a:gd name="T19" fmla="*/ 19 h 197"/>
                    <a:gd name="T20" fmla="*/ 87 w 204"/>
                    <a:gd name="T21" fmla="*/ 11 h 197"/>
                    <a:gd name="T22" fmla="*/ 96 w 204"/>
                    <a:gd name="T23" fmla="*/ 5 h 197"/>
                    <a:gd name="T24" fmla="*/ 106 w 204"/>
                    <a:gd name="T25" fmla="*/ 1 h 197"/>
                    <a:gd name="T26" fmla="*/ 117 w 204"/>
                    <a:gd name="T27" fmla="*/ 0 h 197"/>
                    <a:gd name="T28" fmla="*/ 129 w 204"/>
                    <a:gd name="T29" fmla="*/ 0 h 197"/>
                    <a:gd name="T30" fmla="*/ 139 w 204"/>
                    <a:gd name="T31" fmla="*/ 2 h 197"/>
                    <a:gd name="T32" fmla="*/ 150 w 204"/>
                    <a:gd name="T33" fmla="*/ 6 h 197"/>
                    <a:gd name="T34" fmla="*/ 161 w 204"/>
                    <a:gd name="T35" fmla="*/ 13 h 197"/>
                    <a:gd name="T36" fmla="*/ 171 w 204"/>
                    <a:gd name="T37" fmla="*/ 22 h 197"/>
                    <a:gd name="T38" fmla="*/ 180 w 204"/>
                    <a:gd name="T39" fmla="*/ 31 h 197"/>
                    <a:gd name="T40" fmla="*/ 188 w 204"/>
                    <a:gd name="T41" fmla="*/ 42 h 197"/>
                    <a:gd name="T42" fmla="*/ 195 w 204"/>
                    <a:gd name="T43" fmla="*/ 56 h 197"/>
                    <a:gd name="T44" fmla="*/ 199 w 204"/>
                    <a:gd name="T45" fmla="*/ 71 h 197"/>
                    <a:gd name="T46" fmla="*/ 202 w 204"/>
                    <a:gd name="T47" fmla="*/ 86 h 197"/>
                    <a:gd name="T48" fmla="*/ 202 w 204"/>
                    <a:gd name="T49" fmla="*/ 102 h 197"/>
                    <a:gd name="T50" fmla="*/ 201 w 204"/>
                    <a:gd name="T51" fmla="*/ 117 h 197"/>
                    <a:gd name="T52" fmla="*/ 199 w 204"/>
                    <a:gd name="T53" fmla="*/ 132 h 197"/>
                    <a:gd name="T54" fmla="*/ 197 w 204"/>
                    <a:gd name="T55" fmla="*/ 146 h 197"/>
                    <a:gd name="T56" fmla="*/ 191 w 204"/>
                    <a:gd name="T57" fmla="*/ 161 h 197"/>
                    <a:gd name="T58" fmla="*/ 186 w 204"/>
                    <a:gd name="T59" fmla="*/ 175 h 197"/>
                    <a:gd name="T60" fmla="*/ 180 w 204"/>
                    <a:gd name="T61" fmla="*/ 190 h 197"/>
                    <a:gd name="T62" fmla="*/ 171 w 204"/>
                    <a:gd name="T63" fmla="*/ 197 h 197"/>
                    <a:gd name="T64" fmla="*/ 158 w 204"/>
                    <a:gd name="T65" fmla="*/ 197 h 197"/>
                    <a:gd name="T66" fmla="*/ 146 w 204"/>
                    <a:gd name="T67" fmla="*/ 194 h 197"/>
                    <a:gd name="T68" fmla="*/ 129 w 204"/>
                    <a:gd name="T69" fmla="*/ 191 h 197"/>
                    <a:gd name="T70" fmla="*/ 113 w 204"/>
                    <a:gd name="T71" fmla="*/ 186 h 197"/>
                    <a:gd name="T72" fmla="*/ 95 w 204"/>
                    <a:gd name="T73" fmla="*/ 177 h 197"/>
                    <a:gd name="T74" fmla="*/ 83 w 204"/>
                    <a:gd name="T75" fmla="*/ 172 h 197"/>
                    <a:gd name="T76" fmla="*/ 73 w 204"/>
                    <a:gd name="T77" fmla="*/ 168 h 197"/>
                    <a:gd name="T78" fmla="*/ 59 w 204"/>
                    <a:gd name="T79" fmla="*/ 162 h 197"/>
                    <a:gd name="T80" fmla="*/ 43 w 204"/>
                    <a:gd name="T81" fmla="*/ 151 h 197"/>
                    <a:gd name="T82" fmla="*/ 29 w 204"/>
                    <a:gd name="T83" fmla="*/ 139 h 197"/>
                    <a:gd name="T84" fmla="*/ 18 w 204"/>
                    <a:gd name="T85" fmla="*/ 126 h 197"/>
                    <a:gd name="T86" fmla="*/ 11 w 204"/>
                    <a:gd name="T87" fmla="*/ 113 h 197"/>
                    <a:gd name="T88" fmla="*/ 6 w 204"/>
                    <a:gd name="T89" fmla="*/ 99 h 197"/>
                    <a:gd name="T90" fmla="*/ 1 w 204"/>
                    <a:gd name="T91" fmla="*/ 88 h 197"/>
                    <a:gd name="T92" fmla="*/ 0 w 204"/>
                    <a:gd name="T93" fmla="*/ 78 h 197"/>
                    <a:gd name="T94" fmla="*/ 0 w 204"/>
                    <a:gd name="T95" fmla="*/ 75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4" h="197">
                      <a:moveTo>
                        <a:pt x="0" y="75"/>
                      </a:moveTo>
                      <a:lnTo>
                        <a:pt x="1" y="75"/>
                      </a:lnTo>
                      <a:lnTo>
                        <a:pt x="6" y="77"/>
                      </a:lnTo>
                      <a:lnTo>
                        <a:pt x="8" y="77"/>
                      </a:lnTo>
                      <a:lnTo>
                        <a:pt x="12" y="78"/>
                      </a:lnTo>
                      <a:lnTo>
                        <a:pt x="17" y="78"/>
                      </a:lnTo>
                      <a:lnTo>
                        <a:pt x="22" y="78"/>
                      </a:lnTo>
                      <a:lnTo>
                        <a:pt x="26" y="77"/>
                      </a:lnTo>
                      <a:lnTo>
                        <a:pt x="30" y="75"/>
                      </a:lnTo>
                      <a:lnTo>
                        <a:pt x="36" y="74"/>
                      </a:lnTo>
                      <a:lnTo>
                        <a:pt x="41" y="71"/>
                      </a:lnTo>
                      <a:lnTo>
                        <a:pt x="45" y="67"/>
                      </a:lnTo>
                      <a:lnTo>
                        <a:pt x="50" y="63"/>
                      </a:lnTo>
                      <a:lnTo>
                        <a:pt x="54" y="57"/>
                      </a:lnTo>
                      <a:lnTo>
                        <a:pt x="59" y="52"/>
                      </a:lnTo>
                      <a:lnTo>
                        <a:pt x="62" y="44"/>
                      </a:lnTo>
                      <a:lnTo>
                        <a:pt x="66" y="37"/>
                      </a:lnTo>
                      <a:lnTo>
                        <a:pt x="69" y="30"/>
                      </a:lnTo>
                      <a:lnTo>
                        <a:pt x="74" y="26"/>
                      </a:lnTo>
                      <a:lnTo>
                        <a:pt x="77" y="19"/>
                      </a:lnTo>
                      <a:lnTo>
                        <a:pt x="83" y="15"/>
                      </a:lnTo>
                      <a:lnTo>
                        <a:pt x="87" y="11"/>
                      </a:lnTo>
                      <a:lnTo>
                        <a:pt x="92" y="9"/>
                      </a:lnTo>
                      <a:lnTo>
                        <a:pt x="96" y="5"/>
                      </a:lnTo>
                      <a:lnTo>
                        <a:pt x="102" y="2"/>
                      </a:lnTo>
                      <a:lnTo>
                        <a:pt x="106" y="1"/>
                      </a:lnTo>
                      <a:lnTo>
                        <a:pt x="111" y="0"/>
                      </a:lnTo>
                      <a:lnTo>
                        <a:pt x="117" y="0"/>
                      </a:lnTo>
                      <a:lnTo>
                        <a:pt x="122" y="0"/>
                      </a:lnTo>
                      <a:lnTo>
                        <a:pt x="129" y="0"/>
                      </a:lnTo>
                      <a:lnTo>
                        <a:pt x="135" y="2"/>
                      </a:lnTo>
                      <a:lnTo>
                        <a:pt x="139" y="2"/>
                      </a:lnTo>
                      <a:lnTo>
                        <a:pt x="144" y="5"/>
                      </a:lnTo>
                      <a:lnTo>
                        <a:pt x="150" y="6"/>
                      </a:lnTo>
                      <a:lnTo>
                        <a:pt x="155" y="11"/>
                      </a:lnTo>
                      <a:lnTo>
                        <a:pt x="161" y="13"/>
                      </a:lnTo>
                      <a:lnTo>
                        <a:pt x="166" y="17"/>
                      </a:lnTo>
                      <a:lnTo>
                        <a:pt x="171" y="22"/>
                      </a:lnTo>
                      <a:lnTo>
                        <a:pt x="176" y="27"/>
                      </a:lnTo>
                      <a:lnTo>
                        <a:pt x="180" y="31"/>
                      </a:lnTo>
                      <a:lnTo>
                        <a:pt x="186" y="37"/>
                      </a:lnTo>
                      <a:lnTo>
                        <a:pt x="188" y="42"/>
                      </a:lnTo>
                      <a:lnTo>
                        <a:pt x="193" y="49"/>
                      </a:lnTo>
                      <a:lnTo>
                        <a:pt x="195" y="56"/>
                      </a:lnTo>
                      <a:lnTo>
                        <a:pt x="198" y="63"/>
                      </a:lnTo>
                      <a:lnTo>
                        <a:pt x="199" y="71"/>
                      </a:lnTo>
                      <a:lnTo>
                        <a:pt x="202" y="79"/>
                      </a:lnTo>
                      <a:lnTo>
                        <a:pt x="202" y="86"/>
                      </a:lnTo>
                      <a:lnTo>
                        <a:pt x="202" y="95"/>
                      </a:lnTo>
                      <a:lnTo>
                        <a:pt x="202" y="102"/>
                      </a:lnTo>
                      <a:lnTo>
                        <a:pt x="204" y="110"/>
                      </a:lnTo>
                      <a:lnTo>
                        <a:pt x="201" y="117"/>
                      </a:lnTo>
                      <a:lnTo>
                        <a:pt x="201" y="124"/>
                      </a:lnTo>
                      <a:lnTo>
                        <a:pt x="199" y="132"/>
                      </a:lnTo>
                      <a:lnTo>
                        <a:pt x="199" y="139"/>
                      </a:lnTo>
                      <a:lnTo>
                        <a:pt x="197" y="146"/>
                      </a:lnTo>
                      <a:lnTo>
                        <a:pt x="194" y="153"/>
                      </a:lnTo>
                      <a:lnTo>
                        <a:pt x="191" y="161"/>
                      </a:lnTo>
                      <a:lnTo>
                        <a:pt x="188" y="168"/>
                      </a:lnTo>
                      <a:lnTo>
                        <a:pt x="186" y="175"/>
                      </a:lnTo>
                      <a:lnTo>
                        <a:pt x="183" y="183"/>
                      </a:lnTo>
                      <a:lnTo>
                        <a:pt x="180" y="190"/>
                      </a:lnTo>
                      <a:lnTo>
                        <a:pt x="176" y="197"/>
                      </a:lnTo>
                      <a:lnTo>
                        <a:pt x="171" y="197"/>
                      </a:lnTo>
                      <a:lnTo>
                        <a:pt x="165" y="197"/>
                      </a:lnTo>
                      <a:lnTo>
                        <a:pt x="158" y="197"/>
                      </a:lnTo>
                      <a:lnTo>
                        <a:pt x="153" y="195"/>
                      </a:lnTo>
                      <a:lnTo>
                        <a:pt x="146" y="194"/>
                      </a:lnTo>
                      <a:lnTo>
                        <a:pt x="138" y="192"/>
                      </a:lnTo>
                      <a:lnTo>
                        <a:pt x="129" y="191"/>
                      </a:lnTo>
                      <a:lnTo>
                        <a:pt x="122" y="188"/>
                      </a:lnTo>
                      <a:lnTo>
                        <a:pt x="113" y="186"/>
                      </a:lnTo>
                      <a:lnTo>
                        <a:pt x="105" y="183"/>
                      </a:lnTo>
                      <a:lnTo>
                        <a:pt x="95" y="177"/>
                      </a:lnTo>
                      <a:lnTo>
                        <a:pt x="87" y="175"/>
                      </a:lnTo>
                      <a:lnTo>
                        <a:pt x="83" y="172"/>
                      </a:lnTo>
                      <a:lnTo>
                        <a:pt x="77" y="170"/>
                      </a:lnTo>
                      <a:lnTo>
                        <a:pt x="73" y="168"/>
                      </a:lnTo>
                      <a:lnTo>
                        <a:pt x="69" y="166"/>
                      </a:lnTo>
                      <a:lnTo>
                        <a:pt x="59" y="162"/>
                      </a:lnTo>
                      <a:lnTo>
                        <a:pt x="52" y="158"/>
                      </a:lnTo>
                      <a:lnTo>
                        <a:pt x="43" y="151"/>
                      </a:lnTo>
                      <a:lnTo>
                        <a:pt x="37" y="146"/>
                      </a:lnTo>
                      <a:lnTo>
                        <a:pt x="29" y="139"/>
                      </a:lnTo>
                      <a:lnTo>
                        <a:pt x="25" y="133"/>
                      </a:lnTo>
                      <a:lnTo>
                        <a:pt x="18" y="126"/>
                      </a:lnTo>
                      <a:lnTo>
                        <a:pt x="14" y="119"/>
                      </a:lnTo>
                      <a:lnTo>
                        <a:pt x="11" y="113"/>
                      </a:lnTo>
                      <a:lnTo>
                        <a:pt x="8" y="107"/>
                      </a:lnTo>
                      <a:lnTo>
                        <a:pt x="6" y="99"/>
                      </a:lnTo>
                      <a:lnTo>
                        <a:pt x="4" y="95"/>
                      </a:lnTo>
                      <a:lnTo>
                        <a:pt x="1" y="88"/>
                      </a:lnTo>
                      <a:lnTo>
                        <a:pt x="1" y="84"/>
                      </a:lnTo>
                      <a:lnTo>
                        <a:pt x="0" y="78"/>
                      </a:lnTo>
                      <a:lnTo>
                        <a:pt x="0" y="75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85" name="Freeform 152">
                  <a:extLst>
                    <a:ext uri="{FF2B5EF4-FFF2-40B4-BE49-F238E27FC236}">
                      <a16:creationId xmlns:a16="http://schemas.microsoft.com/office/drawing/2014/main" id="{79968BC0-4A5F-49BE-80C6-7A5DBEB46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0" y="2744"/>
                  <a:ext cx="40" cy="79"/>
                </a:xfrm>
                <a:custGeom>
                  <a:avLst/>
                  <a:gdLst>
                    <a:gd name="T0" fmla="*/ 40 w 40"/>
                    <a:gd name="T1" fmla="*/ 0 h 79"/>
                    <a:gd name="T2" fmla="*/ 35 w 40"/>
                    <a:gd name="T3" fmla="*/ 3 h 79"/>
                    <a:gd name="T4" fmla="*/ 30 w 40"/>
                    <a:gd name="T5" fmla="*/ 6 h 79"/>
                    <a:gd name="T6" fmla="*/ 26 w 40"/>
                    <a:gd name="T7" fmla="*/ 8 h 79"/>
                    <a:gd name="T8" fmla="*/ 23 w 40"/>
                    <a:gd name="T9" fmla="*/ 14 h 79"/>
                    <a:gd name="T10" fmla="*/ 19 w 40"/>
                    <a:gd name="T11" fmla="*/ 18 h 79"/>
                    <a:gd name="T12" fmla="*/ 16 w 40"/>
                    <a:gd name="T13" fmla="*/ 23 h 79"/>
                    <a:gd name="T14" fmla="*/ 13 w 40"/>
                    <a:gd name="T15" fmla="*/ 29 h 79"/>
                    <a:gd name="T16" fmla="*/ 11 w 40"/>
                    <a:gd name="T17" fmla="*/ 34 h 79"/>
                    <a:gd name="T18" fmla="*/ 8 w 40"/>
                    <a:gd name="T19" fmla="*/ 40 h 79"/>
                    <a:gd name="T20" fmla="*/ 7 w 40"/>
                    <a:gd name="T21" fmla="*/ 46 h 79"/>
                    <a:gd name="T22" fmla="*/ 4 w 40"/>
                    <a:gd name="T23" fmla="*/ 51 h 79"/>
                    <a:gd name="T24" fmla="*/ 2 w 40"/>
                    <a:gd name="T25" fmla="*/ 57 h 79"/>
                    <a:gd name="T26" fmla="*/ 1 w 40"/>
                    <a:gd name="T27" fmla="*/ 62 h 79"/>
                    <a:gd name="T28" fmla="*/ 0 w 40"/>
                    <a:gd name="T29" fmla="*/ 68 h 79"/>
                    <a:gd name="T30" fmla="*/ 0 w 40"/>
                    <a:gd name="T31" fmla="*/ 73 h 79"/>
                    <a:gd name="T32" fmla="*/ 0 w 40"/>
                    <a:gd name="T33" fmla="*/ 79 h 79"/>
                    <a:gd name="T34" fmla="*/ 4 w 40"/>
                    <a:gd name="T35" fmla="*/ 77 h 79"/>
                    <a:gd name="T36" fmla="*/ 8 w 40"/>
                    <a:gd name="T37" fmla="*/ 76 h 79"/>
                    <a:gd name="T38" fmla="*/ 11 w 40"/>
                    <a:gd name="T39" fmla="*/ 68 h 79"/>
                    <a:gd name="T40" fmla="*/ 12 w 40"/>
                    <a:gd name="T41" fmla="*/ 61 h 79"/>
                    <a:gd name="T42" fmla="*/ 15 w 40"/>
                    <a:gd name="T43" fmla="*/ 52 h 79"/>
                    <a:gd name="T44" fmla="*/ 19 w 40"/>
                    <a:gd name="T45" fmla="*/ 46 h 79"/>
                    <a:gd name="T46" fmla="*/ 20 w 40"/>
                    <a:gd name="T47" fmla="*/ 39 h 79"/>
                    <a:gd name="T48" fmla="*/ 26 w 40"/>
                    <a:gd name="T49" fmla="*/ 30 h 79"/>
                    <a:gd name="T50" fmla="*/ 30 w 40"/>
                    <a:gd name="T51" fmla="*/ 23 h 79"/>
                    <a:gd name="T52" fmla="*/ 37 w 40"/>
                    <a:gd name="T53" fmla="*/ 18 h 79"/>
                    <a:gd name="T54" fmla="*/ 37 w 40"/>
                    <a:gd name="T55" fmla="*/ 14 h 79"/>
                    <a:gd name="T56" fmla="*/ 38 w 40"/>
                    <a:gd name="T57" fmla="*/ 8 h 79"/>
                    <a:gd name="T58" fmla="*/ 40 w 40"/>
                    <a:gd name="T59" fmla="*/ 3 h 79"/>
                    <a:gd name="T60" fmla="*/ 40 w 40"/>
                    <a:gd name="T61" fmla="*/ 0 h 79"/>
                    <a:gd name="T62" fmla="*/ 40 w 40"/>
                    <a:gd name="T63" fmla="*/ 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0" h="79">
                      <a:moveTo>
                        <a:pt x="40" y="0"/>
                      </a:moveTo>
                      <a:lnTo>
                        <a:pt x="35" y="3"/>
                      </a:lnTo>
                      <a:lnTo>
                        <a:pt x="30" y="6"/>
                      </a:lnTo>
                      <a:lnTo>
                        <a:pt x="26" y="8"/>
                      </a:lnTo>
                      <a:lnTo>
                        <a:pt x="23" y="14"/>
                      </a:lnTo>
                      <a:lnTo>
                        <a:pt x="19" y="18"/>
                      </a:lnTo>
                      <a:lnTo>
                        <a:pt x="16" y="23"/>
                      </a:lnTo>
                      <a:lnTo>
                        <a:pt x="13" y="29"/>
                      </a:lnTo>
                      <a:lnTo>
                        <a:pt x="11" y="34"/>
                      </a:lnTo>
                      <a:lnTo>
                        <a:pt x="8" y="40"/>
                      </a:lnTo>
                      <a:lnTo>
                        <a:pt x="7" y="46"/>
                      </a:lnTo>
                      <a:lnTo>
                        <a:pt x="4" y="51"/>
                      </a:lnTo>
                      <a:lnTo>
                        <a:pt x="2" y="57"/>
                      </a:lnTo>
                      <a:lnTo>
                        <a:pt x="1" y="62"/>
                      </a:lnTo>
                      <a:lnTo>
                        <a:pt x="0" y="68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4" y="77"/>
                      </a:lnTo>
                      <a:lnTo>
                        <a:pt x="8" y="76"/>
                      </a:lnTo>
                      <a:lnTo>
                        <a:pt x="11" y="68"/>
                      </a:lnTo>
                      <a:lnTo>
                        <a:pt x="12" y="61"/>
                      </a:lnTo>
                      <a:lnTo>
                        <a:pt x="15" y="52"/>
                      </a:lnTo>
                      <a:lnTo>
                        <a:pt x="19" y="46"/>
                      </a:lnTo>
                      <a:lnTo>
                        <a:pt x="20" y="39"/>
                      </a:lnTo>
                      <a:lnTo>
                        <a:pt x="26" y="30"/>
                      </a:lnTo>
                      <a:lnTo>
                        <a:pt x="30" y="23"/>
                      </a:lnTo>
                      <a:lnTo>
                        <a:pt x="37" y="18"/>
                      </a:lnTo>
                      <a:lnTo>
                        <a:pt x="37" y="14"/>
                      </a:lnTo>
                      <a:lnTo>
                        <a:pt x="38" y="8"/>
                      </a:lnTo>
                      <a:lnTo>
                        <a:pt x="40" y="3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86" name="Freeform 153">
                  <a:extLst>
                    <a:ext uri="{FF2B5EF4-FFF2-40B4-BE49-F238E27FC236}">
                      <a16:creationId xmlns:a16="http://schemas.microsoft.com/office/drawing/2014/main" id="{D98B6EEE-BD3E-431F-AE39-E241018E87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6" y="2993"/>
                  <a:ext cx="187" cy="236"/>
                </a:xfrm>
                <a:custGeom>
                  <a:avLst/>
                  <a:gdLst>
                    <a:gd name="T0" fmla="*/ 1 w 187"/>
                    <a:gd name="T1" fmla="*/ 9 h 236"/>
                    <a:gd name="T2" fmla="*/ 5 w 187"/>
                    <a:gd name="T3" fmla="*/ 14 h 236"/>
                    <a:gd name="T4" fmla="*/ 26 w 187"/>
                    <a:gd name="T5" fmla="*/ 13 h 236"/>
                    <a:gd name="T6" fmla="*/ 43 w 187"/>
                    <a:gd name="T7" fmla="*/ 11 h 236"/>
                    <a:gd name="T8" fmla="*/ 59 w 187"/>
                    <a:gd name="T9" fmla="*/ 11 h 236"/>
                    <a:gd name="T10" fmla="*/ 74 w 187"/>
                    <a:gd name="T11" fmla="*/ 11 h 236"/>
                    <a:gd name="T12" fmla="*/ 89 w 187"/>
                    <a:gd name="T13" fmla="*/ 11 h 236"/>
                    <a:gd name="T14" fmla="*/ 103 w 187"/>
                    <a:gd name="T15" fmla="*/ 11 h 236"/>
                    <a:gd name="T16" fmla="*/ 117 w 187"/>
                    <a:gd name="T17" fmla="*/ 11 h 236"/>
                    <a:gd name="T18" fmla="*/ 132 w 187"/>
                    <a:gd name="T19" fmla="*/ 11 h 236"/>
                    <a:gd name="T20" fmla="*/ 147 w 187"/>
                    <a:gd name="T21" fmla="*/ 11 h 236"/>
                    <a:gd name="T22" fmla="*/ 165 w 187"/>
                    <a:gd name="T23" fmla="*/ 11 h 236"/>
                    <a:gd name="T24" fmla="*/ 171 w 187"/>
                    <a:gd name="T25" fmla="*/ 24 h 236"/>
                    <a:gd name="T26" fmla="*/ 171 w 187"/>
                    <a:gd name="T27" fmla="*/ 43 h 236"/>
                    <a:gd name="T28" fmla="*/ 171 w 187"/>
                    <a:gd name="T29" fmla="*/ 65 h 236"/>
                    <a:gd name="T30" fmla="*/ 168 w 187"/>
                    <a:gd name="T31" fmla="*/ 84 h 236"/>
                    <a:gd name="T32" fmla="*/ 168 w 187"/>
                    <a:gd name="T33" fmla="*/ 106 h 236"/>
                    <a:gd name="T34" fmla="*/ 168 w 187"/>
                    <a:gd name="T35" fmla="*/ 129 h 236"/>
                    <a:gd name="T36" fmla="*/ 168 w 187"/>
                    <a:gd name="T37" fmla="*/ 151 h 236"/>
                    <a:gd name="T38" fmla="*/ 168 w 187"/>
                    <a:gd name="T39" fmla="*/ 174 h 236"/>
                    <a:gd name="T40" fmla="*/ 168 w 187"/>
                    <a:gd name="T41" fmla="*/ 195 h 236"/>
                    <a:gd name="T42" fmla="*/ 168 w 187"/>
                    <a:gd name="T43" fmla="*/ 215 h 236"/>
                    <a:gd name="T44" fmla="*/ 172 w 187"/>
                    <a:gd name="T45" fmla="*/ 236 h 236"/>
                    <a:gd name="T46" fmla="*/ 179 w 187"/>
                    <a:gd name="T47" fmla="*/ 236 h 236"/>
                    <a:gd name="T48" fmla="*/ 180 w 187"/>
                    <a:gd name="T49" fmla="*/ 224 h 236"/>
                    <a:gd name="T50" fmla="*/ 180 w 187"/>
                    <a:gd name="T51" fmla="*/ 203 h 236"/>
                    <a:gd name="T52" fmla="*/ 180 w 187"/>
                    <a:gd name="T53" fmla="*/ 182 h 236"/>
                    <a:gd name="T54" fmla="*/ 180 w 187"/>
                    <a:gd name="T55" fmla="*/ 159 h 236"/>
                    <a:gd name="T56" fmla="*/ 180 w 187"/>
                    <a:gd name="T57" fmla="*/ 137 h 236"/>
                    <a:gd name="T58" fmla="*/ 180 w 187"/>
                    <a:gd name="T59" fmla="*/ 115 h 236"/>
                    <a:gd name="T60" fmla="*/ 180 w 187"/>
                    <a:gd name="T61" fmla="*/ 93 h 236"/>
                    <a:gd name="T62" fmla="*/ 182 w 187"/>
                    <a:gd name="T63" fmla="*/ 69 h 236"/>
                    <a:gd name="T64" fmla="*/ 183 w 187"/>
                    <a:gd name="T65" fmla="*/ 49 h 236"/>
                    <a:gd name="T66" fmla="*/ 184 w 187"/>
                    <a:gd name="T67" fmla="*/ 29 h 236"/>
                    <a:gd name="T68" fmla="*/ 187 w 187"/>
                    <a:gd name="T69" fmla="*/ 13 h 236"/>
                    <a:gd name="T70" fmla="*/ 172 w 187"/>
                    <a:gd name="T71" fmla="*/ 2 h 236"/>
                    <a:gd name="T72" fmla="*/ 154 w 187"/>
                    <a:gd name="T73" fmla="*/ 2 h 236"/>
                    <a:gd name="T74" fmla="*/ 137 w 187"/>
                    <a:gd name="T75" fmla="*/ 2 h 236"/>
                    <a:gd name="T76" fmla="*/ 121 w 187"/>
                    <a:gd name="T77" fmla="*/ 2 h 236"/>
                    <a:gd name="T78" fmla="*/ 106 w 187"/>
                    <a:gd name="T79" fmla="*/ 2 h 236"/>
                    <a:gd name="T80" fmla="*/ 91 w 187"/>
                    <a:gd name="T81" fmla="*/ 2 h 236"/>
                    <a:gd name="T82" fmla="*/ 76 w 187"/>
                    <a:gd name="T83" fmla="*/ 0 h 236"/>
                    <a:gd name="T84" fmla="*/ 60 w 187"/>
                    <a:gd name="T85" fmla="*/ 0 h 236"/>
                    <a:gd name="T86" fmla="*/ 44 w 187"/>
                    <a:gd name="T87" fmla="*/ 0 h 236"/>
                    <a:gd name="T88" fmla="*/ 27 w 187"/>
                    <a:gd name="T89" fmla="*/ 0 h 236"/>
                    <a:gd name="T90" fmla="*/ 10 w 187"/>
                    <a:gd name="T91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87" h="236">
                      <a:moveTo>
                        <a:pt x="4" y="0"/>
                      </a:moveTo>
                      <a:lnTo>
                        <a:pt x="1" y="3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5" y="14"/>
                      </a:lnTo>
                      <a:lnTo>
                        <a:pt x="12" y="13"/>
                      </a:lnTo>
                      <a:lnTo>
                        <a:pt x="19" y="13"/>
                      </a:lnTo>
                      <a:lnTo>
                        <a:pt x="26" y="13"/>
                      </a:lnTo>
                      <a:lnTo>
                        <a:pt x="30" y="11"/>
                      </a:lnTo>
                      <a:lnTo>
                        <a:pt x="37" y="11"/>
                      </a:lnTo>
                      <a:lnTo>
                        <a:pt x="43" y="11"/>
                      </a:lnTo>
                      <a:lnTo>
                        <a:pt x="49" y="11"/>
                      </a:lnTo>
                      <a:lnTo>
                        <a:pt x="54" y="11"/>
                      </a:lnTo>
                      <a:lnTo>
                        <a:pt x="59" y="11"/>
                      </a:lnTo>
                      <a:lnTo>
                        <a:pt x="65" y="11"/>
                      </a:lnTo>
                      <a:lnTo>
                        <a:pt x="69" y="11"/>
                      </a:lnTo>
                      <a:lnTo>
                        <a:pt x="74" y="11"/>
                      </a:lnTo>
                      <a:lnTo>
                        <a:pt x="78" y="11"/>
                      </a:lnTo>
                      <a:lnTo>
                        <a:pt x="84" y="11"/>
                      </a:lnTo>
                      <a:lnTo>
                        <a:pt x="89" y="11"/>
                      </a:lnTo>
                      <a:lnTo>
                        <a:pt x="93" y="11"/>
                      </a:lnTo>
                      <a:lnTo>
                        <a:pt x="98" y="11"/>
                      </a:lnTo>
                      <a:lnTo>
                        <a:pt x="103" y="11"/>
                      </a:lnTo>
                      <a:lnTo>
                        <a:pt x="109" y="11"/>
                      </a:lnTo>
                      <a:lnTo>
                        <a:pt x="111" y="11"/>
                      </a:lnTo>
                      <a:lnTo>
                        <a:pt x="117" y="11"/>
                      </a:lnTo>
                      <a:lnTo>
                        <a:pt x="122" y="11"/>
                      </a:lnTo>
                      <a:lnTo>
                        <a:pt x="126" y="11"/>
                      </a:lnTo>
                      <a:lnTo>
                        <a:pt x="132" y="11"/>
                      </a:lnTo>
                      <a:lnTo>
                        <a:pt x="137" y="11"/>
                      </a:lnTo>
                      <a:lnTo>
                        <a:pt x="142" y="11"/>
                      </a:lnTo>
                      <a:lnTo>
                        <a:pt x="147" y="11"/>
                      </a:lnTo>
                      <a:lnTo>
                        <a:pt x="153" y="11"/>
                      </a:lnTo>
                      <a:lnTo>
                        <a:pt x="160" y="11"/>
                      </a:lnTo>
                      <a:lnTo>
                        <a:pt x="165" y="11"/>
                      </a:lnTo>
                      <a:lnTo>
                        <a:pt x="172" y="13"/>
                      </a:lnTo>
                      <a:lnTo>
                        <a:pt x="171" y="17"/>
                      </a:lnTo>
                      <a:lnTo>
                        <a:pt x="171" y="24"/>
                      </a:lnTo>
                      <a:lnTo>
                        <a:pt x="171" y="29"/>
                      </a:lnTo>
                      <a:lnTo>
                        <a:pt x="171" y="38"/>
                      </a:lnTo>
                      <a:lnTo>
                        <a:pt x="171" y="43"/>
                      </a:lnTo>
                      <a:lnTo>
                        <a:pt x="171" y="50"/>
                      </a:lnTo>
                      <a:lnTo>
                        <a:pt x="171" y="57"/>
                      </a:lnTo>
                      <a:lnTo>
                        <a:pt x="171" y="65"/>
                      </a:lnTo>
                      <a:lnTo>
                        <a:pt x="169" y="72"/>
                      </a:lnTo>
                      <a:lnTo>
                        <a:pt x="169" y="78"/>
                      </a:lnTo>
                      <a:lnTo>
                        <a:pt x="168" y="84"/>
                      </a:lnTo>
                      <a:lnTo>
                        <a:pt x="168" y="93"/>
                      </a:lnTo>
                      <a:lnTo>
                        <a:pt x="168" y="100"/>
                      </a:lnTo>
                      <a:lnTo>
                        <a:pt x="168" y="106"/>
                      </a:lnTo>
                      <a:lnTo>
                        <a:pt x="168" y="115"/>
                      </a:lnTo>
                      <a:lnTo>
                        <a:pt x="168" y="122"/>
                      </a:lnTo>
                      <a:lnTo>
                        <a:pt x="168" y="129"/>
                      </a:lnTo>
                      <a:lnTo>
                        <a:pt x="168" y="137"/>
                      </a:lnTo>
                      <a:lnTo>
                        <a:pt x="168" y="144"/>
                      </a:lnTo>
                      <a:lnTo>
                        <a:pt x="168" y="151"/>
                      </a:lnTo>
                      <a:lnTo>
                        <a:pt x="168" y="159"/>
                      </a:lnTo>
                      <a:lnTo>
                        <a:pt x="168" y="166"/>
                      </a:lnTo>
                      <a:lnTo>
                        <a:pt x="168" y="174"/>
                      </a:lnTo>
                      <a:lnTo>
                        <a:pt x="168" y="181"/>
                      </a:lnTo>
                      <a:lnTo>
                        <a:pt x="168" y="188"/>
                      </a:lnTo>
                      <a:lnTo>
                        <a:pt x="168" y="195"/>
                      </a:lnTo>
                      <a:lnTo>
                        <a:pt x="168" y="202"/>
                      </a:lnTo>
                      <a:lnTo>
                        <a:pt x="168" y="210"/>
                      </a:lnTo>
                      <a:lnTo>
                        <a:pt x="168" y="215"/>
                      </a:lnTo>
                      <a:lnTo>
                        <a:pt x="169" y="222"/>
                      </a:lnTo>
                      <a:lnTo>
                        <a:pt x="171" y="229"/>
                      </a:lnTo>
                      <a:lnTo>
                        <a:pt x="172" y="236"/>
                      </a:lnTo>
                      <a:lnTo>
                        <a:pt x="173" y="235"/>
                      </a:lnTo>
                      <a:lnTo>
                        <a:pt x="176" y="235"/>
                      </a:lnTo>
                      <a:lnTo>
                        <a:pt x="179" y="236"/>
                      </a:lnTo>
                      <a:lnTo>
                        <a:pt x="182" y="236"/>
                      </a:lnTo>
                      <a:lnTo>
                        <a:pt x="180" y="230"/>
                      </a:lnTo>
                      <a:lnTo>
                        <a:pt x="180" y="224"/>
                      </a:lnTo>
                      <a:lnTo>
                        <a:pt x="180" y="217"/>
                      </a:lnTo>
                      <a:lnTo>
                        <a:pt x="180" y="210"/>
                      </a:lnTo>
                      <a:lnTo>
                        <a:pt x="180" y="203"/>
                      </a:lnTo>
                      <a:lnTo>
                        <a:pt x="180" y="196"/>
                      </a:lnTo>
                      <a:lnTo>
                        <a:pt x="180" y="189"/>
                      </a:lnTo>
                      <a:lnTo>
                        <a:pt x="180" y="182"/>
                      </a:lnTo>
                      <a:lnTo>
                        <a:pt x="180" y="174"/>
                      </a:lnTo>
                      <a:lnTo>
                        <a:pt x="180" y="167"/>
                      </a:lnTo>
                      <a:lnTo>
                        <a:pt x="180" y="159"/>
                      </a:lnTo>
                      <a:lnTo>
                        <a:pt x="180" y="152"/>
                      </a:lnTo>
                      <a:lnTo>
                        <a:pt x="180" y="145"/>
                      </a:lnTo>
                      <a:lnTo>
                        <a:pt x="180" y="137"/>
                      </a:lnTo>
                      <a:lnTo>
                        <a:pt x="180" y="130"/>
                      </a:lnTo>
                      <a:lnTo>
                        <a:pt x="180" y="122"/>
                      </a:lnTo>
                      <a:lnTo>
                        <a:pt x="180" y="115"/>
                      </a:lnTo>
                      <a:lnTo>
                        <a:pt x="180" y="106"/>
                      </a:lnTo>
                      <a:lnTo>
                        <a:pt x="180" y="100"/>
                      </a:lnTo>
                      <a:lnTo>
                        <a:pt x="180" y="93"/>
                      </a:lnTo>
                      <a:lnTo>
                        <a:pt x="180" y="84"/>
                      </a:lnTo>
                      <a:lnTo>
                        <a:pt x="182" y="78"/>
                      </a:lnTo>
                      <a:lnTo>
                        <a:pt x="182" y="69"/>
                      </a:lnTo>
                      <a:lnTo>
                        <a:pt x="183" y="64"/>
                      </a:lnTo>
                      <a:lnTo>
                        <a:pt x="183" y="56"/>
                      </a:lnTo>
                      <a:lnTo>
                        <a:pt x="183" y="49"/>
                      </a:lnTo>
                      <a:lnTo>
                        <a:pt x="183" y="42"/>
                      </a:lnTo>
                      <a:lnTo>
                        <a:pt x="184" y="36"/>
                      </a:lnTo>
                      <a:lnTo>
                        <a:pt x="184" y="29"/>
                      </a:lnTo>
                      <a:lnTo>
                        <a:pt x="184" y="24"/>
                      </a:lnTo>
                      <a:lnTo>
                        <a:pt x="186" y="17"/>
                      </a:lnTo>
                      <a:lnTo>
                        <a:pt x="187" y="13"/>
                      </a:lnTo>
                      <a:lnTo>
                        <a:pt x="183" y="7"/>
                      </a:lnTo>
                      <a:lnTo>
                        <a:pt x="180" y="2"/>
                      </a:lnTo>
                      <a:lnTo>
                        <a:pt x="172" y="2"/>
                      </a:lnTo>
                      <a:lnTo>
                        <a:pt x="166" y="2"/>
                      </a:lnTo>
                      <a:lnTo>
                        <a:pt x="160" y="2"/>
                      </a:lnTo>
                      <a:lnTo>
                        <a:pt x="154" y="2"/>
                      </a:lnTo>
                      <a:lnTo>
                        <a:pt x="147" y="2"/>
                      </a:lnTo>
                      <a:lnTo>
                        <a:pt x="142" y="2"/>
                      </a:lnTo>
                      <a:lnTo>
                        <a:pt x="137" y="2"/>
                      </a:lnTo>
                      <a:lnTo>
                        <a:pt x="132" y="2"/>
                      </a:lnTo>
                      <a:lnTo>
                        <a:pt x="126" y="2"/>
                      </a:lnTo>
                      <a:lnTo>
                        <a:pt x="121" y="2"/>
                      </a:lnTo>
                      <a:lnTo>
                        <a:pt x="117" y="2"/>
                      </a:lnTo>
                      <a:lnTo>
                        <a:pt x="111" y="2"/>
                      </a:lnTo>
                      <a:lnTo>
                        <a:pt x="106" y="2"/>
                      </a:lnTo>
                      <a:lnTo>
                        <a:pt x="102" y="2"/>
                      </a:lnTo>
                      <a:lnTo>
                        <a:pt x="96" y="2"/>
                      </a:lnTo>
                      <a:lnTo>
                        <a:pt x="91" y="2"/>
                      </a:lnTo>
                      <a:lnTo>
                        <a:pt x="85" y="0"/>
                      </a:lnTo>
                      <a:lnTo>
                        <a:pt x="81" y="0"/>
                      </a:lnTo>
                      <a:lnTo>
                        <a:pt x="76" y="0"/>
                      </a:lnTo>
                      <a:lnTo>
                        <a:pt x="70" y="0"/>
                      </a:lnTo>
                      <a:lnTo>
                        <a:pt x="65" y="0"/>
                      </a:lnTo>
                      <a:lnTo>
                        <a:pt x="60" y="0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87" name="Freeform 154">
                  <a:extLst>
                    <a:ext uri="{FF2B5EF4-FFF2-40B4-BE49-F238E27FC236}">
                      <a16:creationId xmlns:a16="http://schemas.microsoft.com/office/drawing/2014/main" id="{5B13C468-1FD1-4752-8EC0-A0CB2A734E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7" y="2886"/>
                  <a:ext cx="143" cy="313"/>
                </a:xfrm>
                <a:custGeom>
                  <a:avLst/>
                  <a:gdLst>
                    <a:gd name="T0" fmla="*/ 1 w 143"/>
                    <a:gd name="T1" fmla="*/ 5 h 313"/>
                    <a:gd name="T2" fmla="*/ 8 w 143"/>
                    <a:gd name="T3" fmla="*/ 11 h 313"/>
                    <a:gd name="T4" fmla="*/ 30 w 143"/>
                    <a:gd name="T5" fmla="*/ 10 h 313"/>
                    <a:gd name="T6" fmla="*/ 48 w 143"/>
                    <a:gd name="T7" fmla="*/ 10 h 313"/>
                    <a:gd name="T8" fmla="*/ 64 w 143"/>
                    <a:gd name="T9" fmla="*/ 10 h 313"/>
                    <a:gd name="T10" fmla="*/ 81 w 143"/>
                    <a:gd name="T11" fmla="*/ 11 h 313"/>
                    <a:gd name="T12" fmla="*/ 95 w 143"/>
                    <a:gd name="T13" fmla="*/ 11 h 313"/>
                    <a:gd name="T14" fmla="*/ 110 w 143"/>
                    <a:gd name="T15" fmla="*/ 11 h 313"/>
                    <a:gd name="T16" fmla="*/ 117 w 143"/>
                    <a:gd name="T17" fmla="*/ 23 h 313"/>
                    <a:gd name="T18" fmla="*/ 117 w 143"/>
                    <a:gd name="T19" fmla="*/ 47 h 313"/>
                    <a:gd name="T20" fmla="*/ 118 w 143"/>
                    <a:gd name="T21" fmla="*/ 66 h 313"/>
                    <a:gd name="T22" fmla="*/ 118 w 143"/>
                    <a:gd name="T23" fmla="*/ 80 h 313"/>
                    <a:gd name="T24" fmla="*/ 118 w 143"/>
                    <a:gd name="T25" fmla="*/ 95 h 313"/>
                    <a:gd name="T26" fmla="*/ 119 w 143"/>
                    <a:gd name="T27" fmla="*/ 110 h 313"/>
                    <a:gd name="T28" fmla="*/ 121 w 143"/>
                    <a:gd name="T29" fmla="*/ 127 h 313"/>
                    <a:gd name="T30" fmla="*/ 121 w 143"/>
                    <a:gd name="T31" fmla="*/ 142 h 313"/>
                    <a:gd name="T32" fmla="*/ 122 w 143"/>
                    <a:gd name="T33" fmla="*/ 160 h 313"/>
                    <a:gd name="T34" fmla="*/ 122 w 143"/>
                    <a:gd name="T35" fmla="*/ 175 h 313"/>
                    <a:gd name="T36" fmla="*/ 125 w 143"/>
                    <a:gd name="T37" fmla="*/ 191 h 313"/>
                    <a:gd name="T38" fmla="*/ 125 w 143"/>
                    <a:gd name="T39" fmla="*/ 208 h 313"/>
                    <a:gd name="T40" fmla="*/ 126 w 143"/>
                    <a:gd name="T41" fmla="*/ 225 h 313"/>
                    <a:gd name="T42" fmla="*/ 128 w 143"/>
                    <a:gd name="T43" fmla="*/ 240 h 313"/>
                    <a:gd name="T44" fmla="*/ 129 w 143"/>
                    <a:gd name="T45" fmla="*/ 253 h 313"/>
                    <a:gd name="T46" fmla="*/ 130 w 143"/>
                    <a:gd name="T47" fmla="*/ 273 h 313"/>
                    <a:gd name="T48" fmla="*/ 133 w 143"/>
                    <a:gd name="T49" fmla="*/ 298 h 313"/>
                    <a:gd name="T50" fmla="*/ 143 w 143"/>
                    <a:gd name="T51" fmla="*/ 311 h 313"/>
                    <a:gd name="T52" fmla="*/ 141 w 143"/>
                    <a:gd name="T53" fmla="*/ 289 h 313"/>
                    <a:gd name="T54" fmla="*/ 140 w 143"/>
                    <a:gd name="T55" fmla="*/ 264 h 313"/>
                    <a:gd name="T56" fmla="*/ 139 w 143"/>
                    <a:gd name="T57" fmla="*/ 249 h 313"/>
                    <a:gd name="T58" fmla="*/ 139 w 143"/>
                    <a:gd name="T59" fmla="*/ 234 h 313"/>
                    <a:gd name="T60" fmla="*/ 137 w 143"/>
                    <a:gd name="T61" fmla="*/ 219 h 313"/>
                    <a:gd name="T62" fmla="*/ 137 w 143"/>
                    <a:gd name="T63" fmla="*/ 202 h 313"/>
                    <a:gd name="T64" fmla="*/ 135 w 143"/>
                    <a:gd name="T65" fmla="*/ 186 h 313"/>
                    <a:gd name="T66" fmla="*/ 135 w 143"/>
                    <a:gd name="T67" fmla="*/ 169 h 313"/>
                    <a:gd name="T68" fmla="*/ 133 w 143"/>
                    <a:gd name="T69" fmla="*/ 153 h 313"/>
                    <a:gd name="T70" fmla="*/ 133 w 143"/>
                    <a:gd name="T71" fmla="*/ 136 h 313"/>
                    <a:gd name="T72" fmla="*/ 132 w 143"/>
                    <a:gd name="T73" fmla="*/ 120 h 313"/>
                    <a:gd name="T74" fmla="*/ 130 w 143"/>
                    <a:gd name="T75" fmla="*/ 103 h 313"/>
                    <a:gd name="T76" fmla="*/ 130 w 143"/>
                    <a:gd name="T77" fmla="*/ 88 h 313"/>
                    <a:gd name="T78" fmla="*/ 130 w 143"/>
                    <a:gd name="T79" fmla="*/ 73 h 313"/>
                    <a:gd name="T80" fmla="*/ 130 w 143"/>
                    <a:gd name="T81" fmla="*/ 58 h 313"/>
                    <a:gd name="T82" fmla="*/ 130 w 143"/>
                    <a:gd name="T83" fmla="*/ 37 h 313"/>
                    <a:gd name="T84" fmla="*/ 132 w 143"/>
                    <a:gd name="T85" fmla="*/ 15 h 313"/>
                    <a:gd name="T86" fmla="*/ 126 w 143"/>
                    <a:gd name="T87" fmla="*/ 1 h 313"/>
                    <a:gd name="T88" fmla="*/ 108 w 143"/>
                    <a:gd name="T89" fmla="*/ 1 h 313"/>
                    <a:gd name="T90" fmla="*/ 93 w 143"/>
                    <a:gd name="T91" fmla="*/ 1 h 313"/>
                    <a:gd name="T92" fmla="*/ 80 w 143"/>
                    <a:gd name="T93" fmla="*/ 1 h 313"/>
                    <a:gd name="T94" fmla="*/ 66 w 143"/>
                    <a:gd name="T95" fmla="*/ 1 h 313"/>
                    <a:gd name="T96" fmla="*/ 49 w 143"/>
                    <a:gd name="T97" fmla="*/ 0 h 313"/>
                    <a:gd name="T98" fmla="*/ 36 w 143"/>
                    <a:gd name="T99" fmla="*/ 0 h 313"/>
                    <a:gd name="T100" fmla="*/ 23 w 143"/>
                    <a:gd name="T101" fmla="*/ 0 h 313"/>
                    <a:gd name="T102" fmla="*/ 7 w 143"/>
                    <a:gd name="T103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43" h="313">
                      <a:moveTo>
                        <a:pt x="7" y="0"/>
                      </a:moveTo>
                      <a:lnTo>
                        <a:pt x="4" y="1"/>
                      </a:ln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8" y="11"/>
                      </a:lnTo>
                      <a:lnTo>
                        <a:pt x="16" y="10"/>
                      </a:lnTo>
                      <a:lnTo>
                        <a:pt x="23" y="10"/>
                      </a:lnTo>
                      <a:lnTo>
                        <a:pt x="30" y="10"/>
                      </a:lnTo>
                      <a:lnTo>
                        <a:pt x="36" y="10"/>
                      </a:lnTo>
                      <a:lnTo>
                        <a:pt x="41" y="10"/>
                      </a:lnTo>
                      <a:lnTo>
                        <a:pt x="48" y="10"/>
                      </a:lnTo>
                      <a:lnTo>
                        <a:pt x="53" y="10"/>
                      </a:lnTo>
                      <a:lnTo>
                        <a:pt x="58" y="10"/>
                      </a:lnTo>
                      <a:lnTo>
                        <a:pt x="64" y="10"/>
                      </a:lnTo>
                      <a:lnTo>
                        <a:pt x="71" y="10"/>
                      </a:lnTo>
                      <a:lnTo>
                        <a:pt x="78" y="11"/>
                      </a:lnTo>
                      <a:lnTo>
                        <a:pt x="81" y="11"/>
                      </a:lnTo>
                      <a:lnTo>
                        <a:pt x="85" y="11"/>
                      </a:lnTo>
                      <a:lnTo>
                        <a:pt x="89" y="11"/>
                      </a:lnTo>
                      <a:lnTo>
                        <a:pt x="95" y="11"/>
                      </a:lnTo>
                      <a:lnTo>
                        <a:pt x="100" y="11"/>
                      </a:lnTo>
                      <a:lnTo>
                        <a:pt x="104" y="11"/>
                      </a:lnTo>
                      <a:lnTo>
                        <a:pt x="110" y="11"/>
                      </a:lnTo>
                      <a:lnTo>
                        <a:pt x="117" y="11"/>
                      </a:lnTo>
                      <a:lnTo>
                        <a:pt x="117" y="16"/>
                      </a:lnTo>
                      <a:lnTo>
                        <a:pt x="117" y="23"/>
                      </a:lnTo>
                      <a:lnTo>
                        <a:pt x="117" y="32"/>
                      </a:lnTo>
                      <a:lnTo>
                        <a:pt x="117" y="40"/>
                      </a:lnTo>
                      <a:lnTo>
                        <a:pt x="117" y="47"/>
                      </a:lnTo>
                      <a:lnTo>
                        <a:pt x="117" y="56"/>
                      </a:lnTo>
                      <a:lnTo>
                        <a:pt x="117" y="61"/>
                      </a:lnTo>
                      <a:lnTo>
                        <a:pt x="118" y="66"/>
                      </a:lnTo>
                      <a:lnTo>
                        <a:pt x="118" y="70"/>
                      </a:lnTo>
                      <a:lnTo>
                        <a:pt x="118" y="76"/>
                      </a:lnTo>
                      <a:lnTo>
                        <a:pt x="118" y="80"/>
                      </a:lnTo>
                      <a:lnTo>
                        <a:pt x="118" y="84"/>
                      </a:lnTo>
                      <a:lnTo>
                        <a:pt x="118" y="90"/>
                      </a:lnTo>
                      <a:lnTo>
                        <a:pt x="118" y="95"/>
                      </a:lnTo>
                      <a:lnTo>
                        <a:pt x="118" y="99"/>
                      </a:lnTo>
                      <a:lnTo>
                        <a:pt x="119" y="106"/>
                      </a:lnTo>
                      <a:lnTo>
                        <a:pt x="119" y="110"/>
                      </a:lnTo>
                      <a:lnTo>
                        <a:pt x="121" y="116"/>
                      </a:lnTo>
                      <a:lnTo>
                        <a:pt x="121" y="121"/>
                      </a:lnTo>
                      <a:lnTo>
                        <a:pt x="121" y="127"/>
                      </a:lnTo>
                      <a:lnTo>
                        <a:pt x="121" y="131"/>
                      </a:lnTo>
                      <a:lnTo>
                        <a:pt x="121" y="136"/>
                      </a:lnTo>
                      <a:lnTo>
                        <a:pt x="121" y="142"/>
                      </a:lnTo>
                      <a:lnTo>
                        <a:pt x="122" y="147"/>
                      </a:lnTo>
                      <a:lnTo>
                        <a:pt x="122" y="153"/>
                      </a:lnTo>
                      <a:lnTo>
                        <a:pt x="122" y="160"/>
                      </a:lnTo>
                      <a:lnTo>
                        <a:pt x="122" y="164"/>
                      </a:lnTo>
                      <a:lnTo>
                        <a:pt x="122" y="169"/>
                      </a:lnTo>
                      <a:lnTo>
                        <a:pt x="122" y="175"/>
                      </a:lnTo>
                      <a:lnTo>
                        <a:pt x="124" y="180"/>
                      </a:lnTo>
                      <a:lnTo>
                        <a:pt x="124" y="186"/>
                      </a:lnTo>
                      <a:lnTo>
                        <a:pt x="125" y="191"/>
                      </a:lnTo>
                      <a:lnTo>
                        <a:pt x="125" y="197"/>
                      </a:lnTo>
                      <a:lnTo>
                        <a:pt x="125" y="202"/>
                      </a:lnTo>
                      <a:lnTo>
                        <a:pt x="125" y="208"/>
                      </a:lnTo>
                      <a:lnTo>
                        <a:pt x="125" y="213"/>
                      </a:lnTo>
                      <a:lnTo>
                        <a:pt x="125" y="219"/>
                      </a:lnTo>
                      <a:lnTo>
                        <a:pt x="126" y="225"/>
                      </a:lnTo>
                      <a:lnTo>
                        <a:pt x="126" y="229"/>
                      </a:lnTo>
                      <a:lnTo>
                        <a:pt x="126" y="234"/>
                      </a:lnTo>
                      <a:lnTo>
                        <a:pt x="128" y="240"/>
                      </a:lnTo>
                      <a:lnTo>
                        <a:pt x="129" y="245"/>
                      </a:lnTo>
                      <a:lnTo>
                        <a:pt x="129" y="249"/>
                      </a:lnTo>
                      <a:lnTo>
                        <a:pt x="129" y="253"/>
                      </a:lnTo>
                      <a:lnTo>
                        <a:pt x="129" y="259"/>
                      </a:lnTo>
                      <a:lnTo>
                        <a:pt x="129" y="264"/>
                      </a:lnTo>
                      <a:lnTo>
                        <a:pt x="130" y="273"/>
                      </a:lnTo>
                      <a:lnTo>
                        <a:pt x="130" y="281"/>
                      </a:lnTo>
                      <a:lnTo>
                        <a:pt x="130" y="289"/>
                      </a:lnTo>
                      <a:lnTo>
                        <a:pt x="133" y="298"/>
                      </a:lnTo>
                      <a:lnTo>
                        <a:pt x="133" y="306"/>
                      </a:lnTo>
                      <a:lnTo>
                        <a:pt x="135" y="313"/>
                      </a:lnTo>
                      <a:lnTo>
                        <a:pt x="143" y="311"/>
                      </a:lnTo>
                      <a:lnTo>
                        <a:pt x="141" y="304"/>
                      </a:lnTo>
                      <a:lnTo>
                        <a:pt x="141" y="298"/>
                      </a:lnTo>
                      <a:lnTo>
                        <a:pt x="141" y="289"/>
                      </a:lnTo>
                      <a:lnTo>
                        <a:pt x="141" y="281"/>
                      </a:lnTo>
                      <a:lnTo>
                        <a:pt x="140" y="273"/>
                      </a:lnTo>
                      <a:lnTo>
                        <a:pt x="140" y="264"/>
                      </a:lnTo>
                      <a:lnTo>
                        <a:pt x="139" y="259"/>
                      </a:lnTo>
                      <a:lnTo>
                        <a:pt x="139" y="253"/>
                      </a:lnTo>
                      <a:lnTo>
                        <a:pt x="139" y="249"/>
                      </a:lnTo>
                      <a:lnTo>
                        <a:pt x="139" y="245"/>
                      </a:lnTo>
                      <a:lnTo>
                        <a:pt x="139" y="240"/>
                      </a:lnTo>
                      <a:lnTo>
                        <a:pt x="139" y="234"/>
                      </a:lnTo>
                      <a:lnTo>
                        <a:pt x="137" y="229"/>
                      </a:lnTo>
                      <a:lnTo>
                        <a:pt x="137" y="225"/>
                      </a:lnTo>
                      <a:lnTo>
                        <a:pt x="137" y="219"/>
                      </a:lnTo>
                      <a:lnTo>
                        <a:pt x="137" y="213"/>
                      </a:lnTo>
                      <a:lnTo>
                        <a:pt x="137" y="208"/>
                      </a:lnTo>
                      <a:lnTo>
                        <a:pt x="137" y="202"/>
                      </a:lnTo>
                      <a:lnTo>
                        <a:pt x="136" y="197"/>
                      </a:lnTo>
                      <a:lnTo>
                        <a:pt x="136" y="191"/>
                      </a:lnTo>
                      <a:lnTo>
                        <a:pt x="135" y="186"/>
                      </a:lnTo>
                      <a:lnTo>
                        <a:pt x="135" y="180"/>
                      </a:lnTo>
                      <a:lnTo>
                        <a:pt x="135" y="175"/>
                      </a:lnTo>
                      <a:lnTo>
                        <a:pt x="135" y="169"/>
                      </a:lnTo>
                      <a:lnTo>
                        <a:pt x="135" y="164"/>
                      </a:lnTo>
                      <a:lnTo>
                        <a:pt x="135" y="160"/>
                      </a:lnTo>
                      <a:lnTo>
                        <a:pt x="133" y="153"/>
                      </a:lnTo>
                      <a:lnTo>
                        <a:pt x="133" y="147"/>
                      </a:lnTo>
                      <a:lnTo>
                        <a:pt x="133" y="142"/>
                      </a:lnTo>
                      <a:lnTo>
                        <a:pt x="133" y="136"/>
                      </a:lnTo>
                      <a:lnTo>
                        <a:pt x="132" y="131"/>
                      </a:lnTo>
                      <a:lnTo>
                        <a:pt x="132" y="125"/>
                      </a:lnTo>
                      <a:lnTo>
                        <a:pt x="132" y="120"/>
                      </a:lnTo>
                      <a:lnTo>
                        <a:pt x="132" y="114"/>
                      </a:lnTo>
                      <a:lnTo>
                        <a:pt x="130" y="109"/>
                      </a:lnTo>
                      <a:lnTo>
                        <a:pt x="130" y="103"/>
                      </a:lnTo>
                      <a:lnTo>
                        <a:pt x="130" y="98"/>
                      </a:lnTo>
                      <a:lnTo>
                        <a:pt x="130" y="92"/>
                      </a:lnTo>
                      <a:lnTo>
                        <a:pt x="130" y="88"/>
                      </a:lnTo>
                      <a:lnTo>
                        <a:pt x="130" y="83"/>
                      </a:lnTo>
                      <a:lnTo>
                        <a:pt x="130" y="78"/>
                      </a:lnTo>
                      <a:lnTo>
                        <a:pt x="130" y="73"/>
                      </a:lnTo>
                      <a:lnTo>
                        <a:pt x="130" y="67"/>
                      </a:lnTo>
                      <a:lnTo>
                        <a:pt x="130" y="63"/>
                      </a:lnTo>
                      <a:lnTo>
                        <a:pt x="130" y="58"/>
                      </a:lnTo>
                      <a:lnTo>
                        <a:pt x="130" y="54"/>
                      </a:lnTo>
                      <a:lnTo>
                        <a:pt x="130" y="44"/>
                      </a:lnTo>
                      <a:lnTo>
                        <a:pt x="130" y="37"/>
                      </a:lnTo>
                      <a:lnTo>
                        <a:pt x="130" y="29"/>
                      </a:lnTo>
                      <a:lnTo>
                        <a:pt x="130" y="22"/>
                      </a:lnTo>
                      <a:lnTo>
                        <a:pt x="132" y="15"/>
                      </a:lnTo>
                      <a:lnTo>
                        <a:pt x="133" y="10"/>
                      </a:lnTo>
                      <a:lnTo>
                        <a:pt x="129" y="5"/>
                      </a:lnTo>
                      <a:lnTo>
                        <a:pt x="126" y="1"/>
                      </a:lnTo>
                      <a:lnTo>
                        <a:pt x="118" y="1"/>
                      </a:lnTo>
                      <a:lnTo>
                        <a:pt x="113" y="1"/>
                      </a:lnTo>
                      <a:lnTo>
                        <a:pt x="108" y="1"/>
                      </a:lnTo>
                      <a:lnTo>
                        <a:pt x="103" y="1"/>
                      </a:lnTo>
                      <a:lnTo>
                        <a:pt x="97" y="1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8" y="1"/>
                      </a:lnTo>
                      <a:lnTo>
                        <a:pt x="80" y="1"/>
                      </a:lnTo>
                      <a:lnTo>
                        <a:pt x="74" y="1"/>
                      </a:lnTo>
                      <a:lnTo>
                        <a:pt x="70" y="1"/>
                      </a:lnTo>
                      <a:lnTo>
                        <a:pt x="66" y="1"/>
                      </a:lnTo>
                      <a:lnTo>
                        <a:pt x="60" y="0"/>
                      </a:lnTo>
                      <a:lnTo>
                        <a:pt x="56" y="0"/>
                      </a:lnTo>
                      <a:lnTo>
                        <a:pt x="49" y="0"/>
                      </a:lnTo>
                      <a:lnTo>
                        <a:pt x="44" y="0"/>
                      </a:lnTo>
                      <a:lnTo>
                        <a:pt x="40" y="0"/>
                      </a:lnTo>
                      <a:lnTo>
                        <a:pt x="36" y="0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88" name="Freeform 155">
                  <a:extLst>
                    <a:ext uri="{FF2B5EF4-FFF2-40B4-BE49-F238E27FC236}">
                      <a16:creationId xmlns:a16="http://schemas.microsoft.com/office/drawing/2014/main" id="{82744738-DABD-4390-872B-8C81F69AE7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7" y="2069"/>
                  <a:ext cx="286" cy="123"/>
                </a:xfrm>
                <a:custGeom>
                  <a:avLst/>
                  <a:gdLst>
                    <a:gd name="T0" fmla="*/ 0 w 286"/>
                    <a:gd name="T1" fmla="*/ 7 h 123"/>
                    <a:gd name="T2" fmla="*/ 11 w 286"/>
                    <a:gd name="T3" fmla="*/ 15 h 123"/>
                    <a:gd name="T4" fmla="*/ 20 w 286"/>
                    <a:gd name="T5" fmla="*/ 23 h 123"/>
                    <a:gd name="T6" fmla="*/ 30 w 286"/>
                    <a:gd name="T7" fmla="*/ 32 h 123"/>
                    <a:gd name="T8" fmla="*/ 41 w 286"/>
                    <a:gd name="T9" fmla="*/ 40 h 123"/>
                    <a:gd name="T10" fmla="*/ 50 w 286"/>
                    <a:gd name="T11" fmla="*/ 47 h 123"/>
                    <a:gd name="T12" fmla="*/ 60 w 286"/>
                    <a:gd name="T13" fmla="*/ 55 h 123"/>
                    <a:gd name="T14" fmla="*/ 71 w 286"/>
                    <a:gd name="T15" fmla="*/ 61 h 123"/>
                    <a:gd name="T16" fmla="*/ 81 w 286"/>
                    <a:gd name="T17" fmla="*/ 67 h 123"/>
                    <a:gd name="T18" fmla="*/ 90 w 286"/>
                    <a:gd name="T19" fmla="*/ 72 h 123"/>
                    <a:gd name="T20" fmla="*/ 100 w 286"/>
                    <a:gd name="T21" fmla="*/ 77 h 123"/>
                    <a:gd name="T22" fmla="*/ 108 w 286"/>
                    <a:gd name="T23" fmla="*/ 83 h 123"/>
                    <a:gd name="T24" fmla="*/ 119 w 286"/>
                    <a:gd name="T25" fmla="*/ 87 h 123"/>
                    <a:gd name="T26" fmla="*/ 128 w 286"/>
                    <a:gd name="T27" fmla="*/ 91 h 123"/>
                    <a:gd name="T28" fmla="*/ 137 w 286"/>
                    <a:gd name="T29" fmla="*/ 95 h 123"/>
                    <a:gd name="T30" fmla="*/ 145 w 286"/>
                    <a:gd name="T31" fmla="*/ 98 h 123"/>
                    <a:gd name="T32" fmla="*/ 156 w 286"/>
                    <a:gd name="T33" fmla="*/ 102 h 123"/>
                    <a:gd name="T34" fmla="*/ 173 w 286"/>
                    <a:gd name="T35" fmla="*/ 106 h 123"/>
                    <a:gd name="T36" fmla="*/ 189 w 286"/>
                    <a:gd name="T37" fmla="*/ 112 h 123"/>
                    <a:gd name="T38" fmla="*/ 206 w 286"/>
                    <a:gd name="T39" fmla="*/ 113 h 123"/>
                    <a:gd name="T40" fmla="*/ 222 w 286"/>
                    <a:gd name="T41" fmla="*/ 117 h 123"/>
                    <a:gd name="T42" fmla="*/ 238 w 286"/>
                    <a:gd name="T43" fmla="*/ 118 h 123"/>
                    <a:gd name="T44" fmla="*/ 253 w 286"/>
                    <a:gd name="T45" fmla="*/ 120 h 123"/>
                    <a:gd name="T46" fmla="*/ 266 w 286"/>
                    <a:gd name="T47" fmla="*/ 121 h 123"/>
                    <a:gd name="T48" fmla="*/ 282 w 286"/>
                    <a:gd name="T49" fmla="*/ 123 h 123"/>
                    <a:gd name="T50" fmla="*/ 279 w 286"/>
                    <a:gd name="T51" fmla="*/ 113 h 123"/>
                    <a:gd name="T52" fmla="*/ 265 w 286"/>
                    <a:gd name="T53" fmla="*/ 113 h 123"/>
                    <a:gd name="T54" fmla="*/ 250 w 286"/>
                    <a:gd name="T55" fmla="*/ 112 h 123"/>
                    <a:gd name="T56" fmla="*/ 233 w 286"/>
                    <a:gd name="T57" fmla="*/ 109 h 123"/>
                    <a:gd name="T58" fmla="*/ 217 w 286"/>
                    <a:gd name="T59" fmla="*/ 107 h 123"/>
                    <a:gd name="T60" fmla="*/ 199 w 286"/>
                    <a:gd name="T61" fmla="*/ 103 h 123"/>
                    <a:gd name="T62" fmla="*/ 184 w 286"/>
                    <a:gd name="T63" fmla="*/ 101 h 123"/>
                    <a:gd name="T64" fmla="*/ 169 w 286"/>
                    <a:gd name="T65" fmla="*/ 98 h 123"/>
                    <a:gd name="T66" fmla="*/ 158 w 286"/>
                    <a:gd name="T67" fmla="*/ 95 h 123"/>
                    <a:gd name="T68" fmla="*/ 145 w 286"/>
                    <a:gd name="T69" fmla="*/ 91 h 123"/>
                    <a:gd name="T70" fmla="*/ 134 w 286"/>
                    <a:gd name="T71" fmla="*/ 85 h 123"/>
                    <a:gd name="T72" fmla="*/ 123 w 286"/>
                    <a:gd name="T73" fmla="*/ 81 h 123"/>
                    <a:gd name="T74" fmla="*/ 114 w 286"/>
                    <a:gd name="T75" fmla="*/ 77 h 123"/>
                    <a:gd name="T76" fmla="*/ 104 w 286"/>
                    <a:gd name="T77" fmla="*/ 72 h 123"/>
                    <a:gd name="T78" fmla="*/ 95 w 286"/>
                    <a:gd name="T79" fmla="*/ 67 h 123"/>
                    <a:gd name="T80" fmla="*/ 85 w 286"/>
                    <a:gd name="T81" fmla="*/ 62 h 123"/>
                    <a:gd name="T82" fmla="*/ 75 w 286"/>
                    <a:gd name="T83" fmla="*/ 56 h 123"/>
                    <a:gd name="T84" fmla="*/ 66 w 286"/>
                    <a:gd name="T85" fmla="*/ 50 h 123"/>
                    <a:gd name="T86" fmla="*/ 56 w 286"/>
                    <a:gd name="T87" fmla="*/ 43 h 123"/>
                    <a:gd name="T88" fmla="*/ 48 w 286"/>
                    <a:gd name="T89" fmla="*/ 36 h 123"/>
                    <a:gd name="T90" fmla="*/ 38 w 286"/>
                    <a:gd name="T91" fmla="*/ 29 h 123"/>
                    <a:gd name="T92" fmla="*/ 28 w 286"/>
                    <a:gd name="T93" fmla="*/ 21 h 123"/>
                    <a:gd name="T94" fmla="*/ 19 w 286"/>
                    <a:gd name="T95" fmla="*/ 12 h 123"/>
                    <a:gd name="T96" fmla="*/ 8 w 286"/>
                    <a:gd name="T97" fmla="*/ 4 h 123"/>
                    <a:gd name="T98" fmla="*/ 4 w 286"/>
                    <a:gd name="T99" fmla="*/ 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86" h="123">
                      <a:moveTo>
                        <a:pt x="4" y="0"/>
                      </a:moveTo>
                      <a:lnTo>
                        <a:pt x="0" y="7"/>
                      </a:lnTo>
                      <a:lnTo>
                        <a:pt x="5" y="11"/>
                      </a:lnTo>
                      <a:lnTo>
                        <a:pt x="11" y="15"/>
                      </a:lnTo>
                      <a:lnTo>
                        <a:pt x="15" y="19"/>
                      </a:lnTo>
                      <a:lnTo>
                        <a:pt x="20" y="23"/>
                      </a:lnTo>
                      <a:lnTo>
                        <a:pt x="26" y="28"/>
                      </a:lnTo>
                      <a:lnTo>
                        <a:pt x="30" y="32"/>
                      </a:lnTo>
                      <a:lnTo>
                        <a:pt x="35" y="36"/>
                      </a:lnTo>
                      <a:lnTo>
                        <a:pt x="41" y="40"/>
                      </a:lnTo>
                      <a:lnTo>
                        <a:pt x="46" y="44"/>
                      </a:lnTo>
                      <a:lnTo>
                        <a:pt x="50" y="47"/>
                      </a:lnTo>
                      <a:lnTo>
                        <a:pt x="56" y="51"/>
                      </a:lnTo>
                      <a:lnTo>
                        <a:pt x="60" y="55"/>
                      </a:lnTo>
                      <a:lnTo>
                        <a:pt x="66" y="56"/>
                      </a:lnTo>
                      <a:lnTo>
                        <a:pt x="71" y="61"/>
                      </a:lnTo>
                      <a:lnTo>
                        <a:pt x="75" y="63"/>
                      </a:lnTo>
                      <a:lnTo>
                        <a:pt x="81" y="67"/>
                      </a:lnTo>
                      <a:lnTo>
                        <a:pt x="86" y="69"/>
                      </a:lnTo>
                      <a:lnTo>
                        <a:pt x="90" y="72"/>
                      </a:lnTo>
                      <a:lnTo>
                        <a:pt x="95" y="74"/>
                      </a:lnTo>
                      <a:lnTo>
                        <a:pt x="100" y="77"/>
                      </a:lnTo>
                      <a:lnTo>
                        <a:pt x="104" y="80"/>
                      </a:lnTo>
                      <a:lnTo>
                        <a:pt x="108" y="83"/>
                      </a:lnTo>
                      <a:lnTo>
                        <a:pt x="114" y="84"/>
                      </a:lnTo>
                      <a:lnTo>
                        <a:pt x="119" y="87"/>
                      </a:lnTo>
                      <a:lnTo>
                        <a:pt x="123" y="88"/>
                      </a:lnTo>
                      <a:lnTo>
                        <a:pt x="128" y="91"/>
                      </a:lnTo>
                      <a:lnTo>
                        <a:pt x="132" y="92"/>
                      </a:lnTo>
                      <a:lnTo>
                        <a:pt x="137" y="95"/>
                      </a:lnTo>
                      <a:lnTo>
                        <a:pt x="141" y="96"/>
                      </a:lnTo>
                      <a:lnTo>
                        <a:pt x="145" y="98"/>
                      </a:lnTo>
                      <a:lnTo>
                        <a:pt x="151" y="99"/>
                      </a:lnTo>
                      <a:lnTo>
                        <a:pt x="156" y="102"/>
                      </a:lnTo>
                      <a:lnTo>
                        <a:pt x="165" y="103"/>
                      </a:lnTo>
                      <a:lnTo>
                        <a:pt x="173" y="106"/>
                      </a:lnTo>
                      <a:lnTo>
                        <a:pt x="181" y="109"/>
                      </a:lnTo>
                      <a:lnTo>
                        <a:pt x="189" y="112"/>
                      </a:lnTo>
                      <a:lnTo>
                        <a:pt x="198" y="112"/>
                      </a:lnTo>
                      <a:lnTo>
                        <a:pt x="206" y="113"/>
                      </a:lnTo>
                      <a:lnTo>
                        <a:pt x="214" y="116"/>
                      </a:lnTo>
                      <a:lnTo>
                        <a:pt x="222" y="117"/>
                      </a:lnTo>
                      <a:lnTo>
                        <a:pt x="229" y="117"/>
                      </a:lnTo>
                      <a:lnTo>
                        <a:pt x="238" y="118"/>
                      </a:lnTo>
                      <a:lnTo>
                        <a:pt x="244" y="120"/>
                      </a:lnTo>
                      <a:lnTo>
                        <a:pt x="253" y="120"/>
                      </a:lnTo>
                      <a:lnTo>
                        <a:pt x="260" y="120"/>
                      </a:lnTo>
                      <a:lnTo>
                        <a:pt x="266" y="121"/>
                      </a:lnTo>
                      <a:lnTo>
                        <a:pt x="275" y="121"/>
                      </a:lnTo>
                      <a:lnTo>
                        <a:pt x="282" y="123"/>
                      </a:lnTo>
                      <a:lnTo>
                        <a:pt x="286" y="114"/>
                      </a:lnTo>
                      <a:lnTo>
                        <a:pt x="279" y="113"/>
                      </a:lnTo>
                      <a:lnTo>
                        <a:pt x="273" y="113"/>
                      </a:lnTo>
                      <a:lnTo>
                        <a:pt x="265" y="113"/>
                      </a:lnTo>
                      <a:lnTo>
                        <a:pt x="258" y="113"/>
                      </a:lnTo>
                      <a:lnTo>
                        <a:pt x="250" y="112"/>
                      </a:lnTo>
                      <a:lnTo>
                        <a:pt x="242" y="110"/>
                      </a:lnTo>
                      <a:lnTo>
                        <a:pt x="233" y="109"/>
                      </a:lnTo>
                      <a:lnTo>
                        <a:pt x="225" y="109"/>
                      </a:lnTo>
                      <a:lnTo>
                        <a:pt x="217" y="107"/>
                      </a:lnTo>
                      <a:lnTo>
                        <a:pt x="209" y="105"/>
                      </a:lnTo>
                      <a:lnTo>
                        <a:pt x="199" y="103"/>
                      </a:lnTo>
                      <a:lnTo>
                        <a:pt x="192" y="103"/>
                      </a:lnTo>
                      <a:lnTo>
                        <a:pt x="184" y="101"/>
                      </a:lnTo>
                      <a:lnTo>
                        <a:pt x="177" y="99"/>
                      </a:lnTo>
                      <a:lnTo>
                        <a:pt x="169" y="98"/>
                      </a:lnTo>
                      <a:lnTo>
                        <a:pt x="165" y="96"/>
                      </a:lnTo>
                      <a:lnTo>
                        <a:pt x="158" y="95"/>
                      </a:lnTo>
                      <a:lnTo>
                        <a:pt x="152" y="92"/>
                      </a:lnTo>
                      <a:lnTo>
                        <a:pt x="145" y="91"/>
                      </a:lnTo>
                      <a:lnTo>
                        <a:pt x="140" y="88"/>
                      </a:lnTo>
                      <a:lnTo>
                        <a:pt x="134" y="85"/>
                      </a:lnTo>
                      <a:lnTo>
                        <a:pt x="129" y="84"/>
                      </a:lnTo>
                      <a:lnTo>
                        <a:pt x="123" y="81"/>
                      </a:lnTo>
                      <a:lnTo>
                        <a:pt x="119" y="80"/>
                      </a:lnTo>
                      <a:lnTo>
                        <a:pt x="114" y="77"/>
                      </a:lnTo>
                      <a:lnTo>
                        <a:pt x="108" y="74"/>
                      </a:lnTo>
                      <a:lnTo>
                        <a:pt x="104" y="72"/>
                      </a:lnTo>
                      <a:lnTo>
                        <a:pt x="99" y="69"/>
                      </a:lnTo>
                      <a:lnTo>
                        <a:pt x="95" y="67"/>
                      </a:lnTo>
                      <a:lnTo>
                        <a:pt x="89" y="65"/>
                      </a:lnTo>
                      <a:lnTo>
                        <a:pt x="85" y="62"/>
                      </a:lnTo>
                      <a:lnTo>
                        <a:pt x="81" y="59"/>
                      </a:lnTo>
                      <a:lnTo>
                        <a:pt x="75" y="56"/>
                      </a:lnTo>
                      <a:lnTo>
                        <a:pt x="71" y="52"/>
                      </a:lnTo>
                      <a:lnTo>
                        <a:pt x="66" y="50"/>
                      </a:lnTo>
                      <a:lnTo>
                        <a:pt x="62" y="47"/>
                      </a:lnTo>
                      <a:lnTo>
                        <a:pt x="56" y="43"/>
                      </a:lnTo>
                      <a:lnTo>
                        <a:pt x="52" y="40"/>
                      </a:lnTo>
                      <a:lnTo>
                        <a:pt x="48" y="36"/>
                      </a:lnTo>
                      <a:lnTo>
                        <a:pt x="44" y="33"/>
                      </a:lnTo>
                      <a:lnTo>
                        <a:pt x="38" y="29"/>
                      </a:lnTo>
                      <a:lnTo>
                        <a:pt x="34" y="25"/>
                      </a:lnTo>
                      <a:lnTo>
                        <a:pt x="28" y="21"/>
                      </a:lnTo>
                      <a:lnTo>
                        <a:pt x="23" y="16"/>
                      </a:lnTo>
                      <a:lnTo>
                        <a:pt x="19" y="12"/>
                      </a:lnTo>
                      <a:lnTo>
                        <a:pt x="13" y="8"/>
                      </a:lnTo>
                      <a:lnTo>
                        <a:pt x="8" y="4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89" name="Freeform 156">
                  <a:extLst>
                    <a:ext uri="{FF2B5EF4-FFF2-40B4-BE49-F238E27FC236}">
                      <a16:creationId xmlns:a16="http://schemas.microsoft.com/office/drawing/2014/main" id="{6A6DB75A-97CE-45D9-AE6B-F4D063F7E6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8" y="2198"/>
                  <a:ext cx="33" cy="213"/>
                </a:xfrm>
                <a:custGeom>
                  <a:avLst/>
                  <a:gdLst>
                    <a:gd name="T0" fmla="*/ 33 w 33"/>
                    <a:gd name="T1" fmla="*/ 16 h 213"/>
                    <a:gd name="T2" fmla="*/ 29 w 33"/>
                    <a:gd name="T3" fmla="*/ 31 h 213"/>
                    <a:gd name="T4" fmla="*/ 29 w 33"/>
                    <a:gd name="T5" fmla="*/ 45 h 213"/>
                    <a:gd name="T6" fmla="*/ 29 w 33"/>
                    <a:gd name="T7" fmla="*/ 53 h 213"/>
                    <a:gd name="T8" fmla="*/ 29 w 33"/>
                    <a:gd name="T9" fmla="*/ 62 h 213"/>
                    <a:gd name="T10" fmla="*/ 29 w 33"/>
                    <a:gd name="T11" fmla="*/ 72 h 213"/>
                    <a:gd name="T12" fmla="*/ 29 w 33"/>
                    <a:gd name="T13" fmla="*/ 80 h 213"/>
                    <a:gd name="T14" fmla="*/ 29 w 33"/>
                    <a:gd name="T15" fmla="*/ 90 h 213"/>
                    <a:gd name="T16" fmla="*/ 30 w 33"/>
                    <a:gd name="T17" fmla="*/ 104 h 213"/>
                    <a:gd name="T18" fmla="*/ 30 w 33"/>
                    <a:gd name="T19" fmla="*/ 120 h 213"/>
                    <a:gd name="T20" fmla="*/ 30 w 33"/>
                    <a:gd name="T21" fmla="*/ 134 h 213"/>
                    <a:gd name="T22" fmla="*/ 30 w 33"/>
                    <a:gd name="T23" fmla="*/ 144 h 213"/>
                    <a:gd name="T24" fmla="*/ 30 w 33"/>
                    <a:gd name="T25" fmla="*/ 152 h 213"/>
                    <a:gd name="T26" fmla="*/ 30 w 33"/>
                    <a:gd name="T27" fmla="*/ 162 h 213"/>
                    <a:gd name="T28" fmla="*/ 29 w 33"/>
                    <a:gd name="T29" fmla="*/ 170 h 213"/>
                    <a:gd name="T30" fmla="*/ 25 w 33"/>
                    <a:gd name="T31" fmla="*/ 182 h 213"/>
                    <a:gd name="T32" fmla="*/ 18 w 33"/>
                    <a:gd name="T33" fmla="*/ 199 h 213"/>
                    <a:gd name="T34" fmla="*/ 14 w 33"/>
                    <a:gd name="T35" fmla="*/ 210 h 213"/>
                    <a:gd name="T36" fmla="*/ 12 w 33"/>
                    <a:gd name="T37" fmla="*/ 211 h 213"/>
                    <a:gd name="T38" fmla="*/ 10 w 33"/>
                    <a:gd name="T39" fmla="*/ 200 h 213"/>
                    <a:gd name="T40" fmla="*/ 4 w 33"/>
                    <a:gd name="T41" fmla="*/ 185 h 213"/>
                    <a:gd name="T42" fmla="*/ 0 w 33"/>
                    <a:gd name="T43" fmla="*/ 173 h 213"/>
                    <a:gd name="T44" fmla="*/ 0 w 33"/>
                    <a:gd name="T45" fmla="*/ 164 h 213"/>
                    <a:gd name="T46" fmla="*/ 0 w 33"/>
                    <a:gd name="T47" fmla="*/ 155 h 213"/>
                    <a:gd name="T48" fmla="*/ 1 w 33"/>
                    <a:gd name="T49" fmla="*/ 145 h 213"/>
                    <a:gd name="T50" fmla="*/ 4 w 33"/>
                    <a:gd name="T51" fmla="*/ 134 h 213"/>
                    <a:gd name="T52" fmla="*/ 5 w 33"/>
                    <a:gd name="T53" fmla="*/ 123 h 213"/>
                    <a:gd name="T54" fmla="*/ 8 w 33"/>
                    <a:gd name="T55" fmla="*/ 111 h 213"/>
                    <a:gd name="T56" fmla="*/ 10 w 33"/>
                    <a:gd name="T57" fmla="*/ 97 h 213"/>
                    <a:gd name="T58" fmla="*/ 12 w 33"/>
                    <a:gd name="T59" fmla="*/ 85 h 213"/>
                    <a:gd name="T60" fmla="*/ 14 w 33"/>
                    <a:gd name="T61" fmla="*/ 72 h 213"/>
                    <a:gd name="T62" fmla="*/ 16 w 33"/>
                    <a:gd name="T63" fmla="*/ 60 h 213"/>
                    <a:gd name="T64" fmla="*/ 18 w 33"/>
                    <a:gd name="T65" fmla="*/ 49 h 213"/>
                    <a:gd name="T66" fmla="*/ 21 w 33"/>
                    <a:gd name="T67" fmla="*/ 39 h 213"/>
                    <a:gd name="T68" fmla="*/ 22 w 33"/>
                    <a:gd name="T69" fmla="*/ 31 h 213"/>
                    <a:gd name="T70" fmla="*/ 23 w 33"/>
                    <a:gd name="T71" fmla="*/ 24 h 213"/>
                    <a:gd name="T72" fmla="*/ 21 w 33"/>
                    <a:gd name="T73" fmla="*/ 13 h 213"/>
                    <a:gd name="T74" fmla="*/ 33 w 33"/>
                    <a:gd name="T75" fmla="*/ 3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3" h="213">
                      <a:moveTo>
                        <a:pt x="33" y="3"/>
                      </a:moveTo>
                      <a:lnTo>
                        <a:pt x="33" y="16"/>
                      </a:lnTo>
                      <a:lnTo>
                        <a:pt x="29" y="23"/>
                      </a:lnTo>
                      <a:lnTo>
                        <a:pt x="29" y="31"/>
                      </a:lnTo>
                      <a:lnTo>
                        <a:pt x="29" y="40"/>
                      </a:lnTo>
                      <a:lnTo>
                        <a:pt x="29" y="45"/>
                      </a:lnTo>
                      <a:lnTo>
                        <a:pt x="29" y="49"/>
                      </a:lnTo>
                      <a:lnTo>
                        <a:pt x="29" y="53"/>
                      </a:lnTo>
                      <a:lnTo>
                        <a:pt x="29" y="58"/>
                      </a:lnTo>
                      <a:lnTo>
                        <a:pt x="29" y="62"/>
                      </a:lnTo>
                      <a:lnTo>
                        <a:pt x="29" y="67"/>
                      </a:lnTo>
                      <a:lnTo>
                        <a:pt x="29" y="72"/>
                      </a:lnTo>
                      <a:lnTo>
                        <a:pt x="29" y="76"/>
                      </a:lnTo>
                      <a:lnTo>
                        <a:pt x="29" y="80"/>
                      </a:lnTo>
                      <a:lnTo>
                        <a:pt x="29" y="85"/>
                      </a:lnTo>
                      <a:lnTo>
                        <a:pt x="29" y="90"/>
                      </a:lnTo>
                      <a:lnTo>
                        <a:pt x="30" y="96"/>
                      </a:lnTo>
                      <a:lnTo>
                        <a:pt x="30" y="104"/>
                      </a:lnTo>
                      <a:lnTo>
                        <a:pt x="30" y="112"/>
                      </a:lnTo>
                      <a:lnTo>
                        <a:pt x="30" y="120"/>
                      </a:lnTo>
                      <a:lnTo>
                        <a:pt x="30" y="130"/>
                      </a:lnTo>
                      <a:lnTo>
                        <a:pt x="30" y="134"/>
                      </a:lnTo>
                      <a:lnTo>
                        <a:pt x="30" y="140"/>
                      </a:lnTo>
                      <a:lnTo>
                        <a:pt x="30" y="144"/>
                      </a:lnTo>
                      <a:lnTo>
                        <a:pt x="30" y="148"/>
                      </a:lnTo>
                      <a:lnTo>
                        <a:pt x="30" y="152"/>
                      </a:lnTo>
                      <a:lnTo>
                        <a:pt x="30" y="158"/>
                      </a:lnTo>
                      <a:lnTo>
                        <a:pt x="30" y="162"/>
                      </a:lnTo>
                      <a:lnTo>
                        <a:pt x="30" y="167"/>
                      </a:lnTo>
                      <a:lnTo>
                        <a:pt x="29" y="170"/>
                      </a:lnTo>
                      <a:lnTo>
                        <a:pt x="27" y="175"/>
                      </a:lnTo>
                      <a:lnTo>
                        <a:pt x="25" y="182"/>
                      </a:lnTo>
                      <a:lnTo>
                        <a:pt x="22" y="191"/>
                      </a:lnTo>
                      <a:lnTo>
                        <a:pt x="18" y="199"/>
                      </a:lnTo>
                      <a:lnTo>
                        <a:pt x="16" y="206"/>
                      </a:lnTo>
                      <a:lnTo>
                        <a:pt x="14" y="210"/>
                      </a:lnTo>
                      <a:lnTo>
                        <a:pt x="14" y="213"/>
                      </a:lnTo>
                      <a:lnTo>
                        <a:pt x="12" y="211"/>
                      </a:lnTo>
                      <a:lnTo>
                        <a:pt x="12" y="207"/>
                      </a:lnTo>
                      <a:lnTo>
                        <a:pt x="10" y="200"/>
                      </a:lnTo>
                      <a:lnTo>
                        <a:pt x="7" y="193"/>
                      </a:lnTo>
                      <a:lnTo>
                        <a:pt x="4" y="185"/>
                      </a:lnTo>
                      <a:lnTo>
                        <a:pt x="1" y="178"/>
                      </a:lnTo>
                      <a:lnTo>
                        <a:pt x="0" y="173"/>
                      </a:lnTo>
                      <a:lnTo>
                        <a:pt x="0" y="169"/>
                      </a:lnTo>
                      <a:lnTo>
                        <a:pt x="0" y="164"/>
                      </a:lnTo>
                      <a:lnTo>
                        <a:pt x="0" y="159"/>
                      </a:lnTo>
                      <a:lnTo>
                        <a:pt x="0" y="155"/>
                      </a:lnTo>
                      <a:lnTo>
                        <a:pt x="1" y="151"/>
                      </a:lnTo>
                      <a:lnTo>
                        <a:pt x="1" y="145"/>
                      </a:lnTo>
                      <a:lnTo>
                        <a:pt x="4" y="141"/>
                      </a:lnTo>
                      <a:lnTo>
                        <a:pt x="4" y="134"/>
                      </a:lnTo>
                      <a:lnTo>
                        <a:pt x="5" y="129"/>
                      </a:lnTo>
                      <a:lnTo>
                        <a:pt x="5" y="123"/>
                      </a:lnTo>
                      <a:lnTo>
                        <a:pt x="7" y="118"/>
                      </a:lnTo>
                      <a:lnTo>
                        <a:pt x="8" y="111"/>
                      </a:lnTo>
                      <a:lnTo>
                        <a:pt x="10" y="104"/>
                      </a:lnTo>
                      <a:lnTo>
                        <a:pt x="10" y="97"/>
                      </a:lnTo>
                      <a:lnTo>
                        <a:pt x="12" y="91"/>
                      </a:lnTo>
                      <a:lnTo>
                        <a:pt x="12" y="85"/>
                      </a:lnTo>
                      <a:lnTo>
                        <a:pt x="14" y="78"/>
                      </a:lnTo>
                      <a:lnTo>
                        <a:pt x="14" y="72"/>
                      </a:lnTo>
                      <a:lnTo>
                        <a:pt x="16" y="65"/>
                      </a:lnTo>
                      <a:lnTo>
                        <a:pt x="16" y="60"/>
                      </a:lnTo>
                      <a:lnTo>
                        <a:pt x="18" y="53"/>
                      </a:lnTo>
                      <a:lnTo>
                        <a:pt x="18" y="49"/>
                      </a:lnTo>
                      <a:lnTo>
                        <a:pt x="21" y="43"/>
                      </a:lnTo>
                      <a:lnTo>
                        <a:pt x="21" y="39"/>
                      </a:lnTo>
                      <a:lnTo>
                        <a:pt x="21" y="35"/>
                      </a:lnTo>
                      <a:lnTo>
                        <a:pt x="22" y="31"/>
                      </a:lnTo>
                      <a:lnTo>
                        <a:pt x="22" y="28"/>
                      </a:lnTo>
                      <a:lnTo>
                        <a:pt x="23" y="24"/>
                      </a:lnTo>
                      <a:lnTo>
                        <a:pt x="25" y="23"/>
                      </a:lnTo>
                      <a:lnTo>
                        <a:pt x="21" y="13"/>
                      </a:lnTo>
                      <a:lnTo>
                        <a:pt x="27" y="0"/>
                      </a:lnTo>
                      <a:lnTo>
                        <a:pt x="33" y="3"/>
                      </a:lnTo>
                      <a:lnTo>
                        <a:pt x="33" y="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90" name="Freeform 157">
                  <a:extLst>
                    <a:ext uri="{FF2B5EF4-FFF2-40B4-BE49-F238E27FC236}">
                      <a16:creationId xmlns:a16="http://schemas.microsoft.com/office/drawing/2014/main" id="{A0669951-84D7-441F-B92E-C445B8E822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7" y="2047"/>
                  <a:ext cx="66" cy="77"/>
                </a:xfrm>
                <a:custGeom>
                  <a:avLst/>
                  <a:gdLst>
                    <a:gd name="T0" fmla="*/ 0 w 66"/>
                    <a:gd name="T1" fmla="*/ 8 h 77"/>
                    <a:gd name="T2" fmla="*/ 3 w 66"/>
                    <a:gd name="T3" fmla="*/ 14 h 77"/>
                    <a:gd name="T4" fmla="*/ 6 w 66"/>
                    <a:gd name="T5" fmla="*/ 21 h 77"/>
                    <a:gd name="T6" fmla="*/ 10 w 66"/>
                    <a:gd name="T7" fmla="*/ 25 h 77"/>
                    <a:gd name="T8" fmla="*/ 15 w 66"/>
                    <a:gd name="T9" fmla="*/ 30 h 77"/>
                    <a:gd name="T10" fmla="*/ 21 w 66"/>
                    <a:gd name="T11" fmla="*/ 33 h 77"/>
                    <a:gd name="T12" fmla="*/ 28 w 66"/>
                    <a:gd name="T13" fmla="*/ 37 h 77"/>
                    <a:gd name="T14" fmla="*/ 34 w 66"/>
                    <a:gd name="T15" fmla="*/ 40 h 77"/>
                    <a:gd name="T16" fmla="*/ 41 w 66"/>
                    <a:gd name="T17" fmla="*/ 44 h 77"/>
                    <a:gd name="T18" fmla="*/ 47 w 66"/>
                    <a:gd name="T19" fmla="*/ 51 h 77"/>
                    <a:gd name="T20" fmla="*/ 54 w 66"/>
                    <a:gd name="T21" fmla="*/ 58 h 77"/>
                    <a:gd name="T22" fmla="*/ 56 w 66"/>
                    <a:gd name="T23" fmla="*/ 62 h 77"/>
                    <a:gd name="T24" fmla="*/ 61 w 66"/>
                    <a:gd name="T25" fmla="*/ 66 h 77"/>
                    <a:gd name="T26" fmla="*/ 63 w 66"/>
                    <a:gd name="T27" fmla="*/ 72 h 77"/>
                    <a:gd name="T28" fmla="*/ 66 w 66"/>
                    <a:gd name="T29" fmla="*/ 77 h 77"/>
                    <a:gd name="T30" fmla="*/ 58 w 66"/>
                    <a:gd name="T31" fmla="*/ 52 h 77"/>
                    <a:gd name="T32" fmla="*/ 44 w 66"/>
                    <a:gd name="T33" fmla="*/ 37 h 77"/>
                    <a:gd name="T34" fmla="*/ 37 w 66"/>
                    <a:gd name="T35" fmla="*/ 34 h 77"/>
                    <a:gd name="T36" fmla="*/ 33 w 66"/>
                    <a:gd name="T37" fmla="*/ 33 h 77"/>
                    <a:gd name="T38" fmla="*/ 28 w 66"/>
                    <a:gd name="T39" fmla="*/ 30 h 77"/>
                    <a:gd name="T40" fmla="*/ 22 w 66"/>
                    <a:gd name="T41" fmla="*/ 27 h 77"/>
                    <a:gd name="T42" fmla="*/ 17 w 66"/>
                    <a:gd name="T43" fmla="*/ 23 h 77"/>
                    <a:gd name="T44" fmla="*/ 12 w 66"/>
                    <a:gd name="T45" fmla="*/ 19 h 77"/>
                    <a:gd name="T46" fmla="*/ 8 w 66"/>
                    <a:gd name="T47" fmla="*/ 15 h 77"/>
                    <a:gd name="T48" fmla="*/ 7 w 66"/>
                    <a:gd name="T49" fmla="*/ 11 h 77"/>
                    <a:gd name="T50" fmla="*/ 12 w 66"/>
                    <a:gd name="T51" fmla="*/ 8 h 77"/>
                    <a:gd name="T52" fmla="*/ 19 w 66"/>
                    <a:gd name="T53" fmla="*/ 8 h 77"/>
                    <a:gd name="T54" fmla="*/ 26 w 66"/>
                    <a:gd name="T55" fmla="*/ 8 h 77"/>
                    <a:gd name="T56" fmla="*/ 33 w 66"/>
                    <a:gd name="T57" fmla="*/ 10 h 77"/>
                    <a:gd name="T58" fmla="*/ 37 w 66"/>
                    <a:gd name="T59" fmla="*/ 11 h 77"/>
                    <a:gd name="T60" fmla="*/ 44 w 66"/>
                    <a:gd name="T61" fmla="*/ 15 h 77"/>
                    <a:gd name="T62" fmla="*/ 48 w 66"/>
                    <a:gd name="T63" fmla="*/ 21 h 77"/>
                    <a:gd name="T64" fmla="*/ 50 w 66"/>
                    <a:gd name="T65" fmla="*/ 29 h 77"/>
                    <a:gd name="T66" fmla="*/ 52 w 66"/>
                    <a:gd name="T67" fmla="*/ 30 h 77"/>
                    <a:gd name="T68" fmla="*/ 55 w 66"/>
                    <a:gd name="T69" fmla="*/ 32 h 77"/>
                    <a:gd name="T70" fmla="*/ 56 w 66"/>
                    <a:gd name="T71" fmla="*/ 27 h 77"/>
                    <a:gd name="T72" fmla="*/ 56 w 66"/>
                    <a:gd name="T73" fmla="*/ 23 h 77"/>
                    <a:gd name="T74" fmla="*/ 55 w 66"/>
                    <a:gd name="T75" fmla="*/ 18 h 77"/>
                    <a:gd name="T76" fmla="*/ 52 w 66"/>
                    <a:gd name="T77" fmla="*/ 14 h 77"/>
                    <a:gd name="T78" fmla="*/ 48 w 66"/>
                    <a:gd name="T79" fmla="*/ 10 h 77"/>
                    <a:gd name="T80" fmla="*/ 44 w 66"/>
                    <a:gd name="T81" fmla="*/ 5 h 77"/>
                    <a:gd name="T82" fmla="*/ 39 w 66"/>
                    <a:gd name="T83" fmla="*/ 3 h 77"/>
                    <a:gd name="T84" fmla="*/ 36 w 66"/>
                    <a:gd name="T85" fmla="*/ 1 h 77"/>
                    <a:gd name="T86" fmla="*/ 29 w 66"/>
                    <a:gd name="T87" fmla="*/ 0 h 77"/>
                    <a:gd name="T88" fmla="*/ 23 w 66"/>
                    <a:gd name="T89" fmla="*/ 0 h 77"/>
                    <a:gd name="T90" fmla="*/ 17 w 66"/>
                    <a:gd name="T91" fmla="*/ 1 h 77"/>
                    <a:gd name="T92" fmla="*/ 12 w 66"/>
                    <a:gd name="T93" fmla="*/ 3 h 77"/>
                    <a:gd name="T94" fmla="*/ 7 w 66"/>
                    <a:gd name="T95" fmla="*/ 4 h 77"/>
                    <a:gd name="T96" fmla="*/ 4 w 66"/>
                    <a:gd name="T97" fmla="*/ 5 h 77"/>
                    <a:gd name="T98" fmla="*/ 0 w 66"/>
                    <a:gd name="T99" fmla="*/ 7 h 77"/>
                    <a:gd name="T100" fmla="*/ 0 w 66"/>
                    <a:gd name="T101" fmla="*/ 8 h 77"/>
                    <a:gd name="T102" fmla="*/ 0 w 66"/>
                    <a:gd name="T103" fmla="*/ 8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6" h="77">
                      <a:moveTo>
                        <a:pt x="0" y="8"/>
                      </a:moveTo>
                      <a:lnTo>
                        <a:pt x="3" y="14"/>
                      </a:lnTo>
                      <a:lnTo>
                        <a:pt x="6" y="21"/>
                      </a:lnTo>
                      <a:lnTo>
                        <a:pt x="10" y="25"/>
                      </a:lnTo>
                      <a:lnTo>
                        <a:pt x="15" y="30"/>
                      </a:lnTo>
                      <a:lnTo>
                        <a:pt x="21" y="33"/>
                      </a:lnTo>
                      <a:lnTo>
                        <a:pt x="28" y="37"/>
                      </a:lnTo>
                      <a:lnTo>
                        <a:pt x="34" y="40"/>
                      </a:lnTo>
                      <a:lnTo>
                        <a:pt x="41" y="44"/>
                      </a:lnTo>
                      <a:lnTo>
                        <a:pt x="47" y="51"/>
                      </a:lnTo>
                      <a:lnTo>
                        <a:pt x="54" y="58"/>
                      </a:lnTo>
                      <a:lnTo>
                        <a:pt x="56" y="62"/>
                      </a:lnTo>
                      <a:lnTo>
                        <a:pt x="61" y="66"/>
                      </a:lnTo>
                      <a:lnTo>
                        <a:pt x="63" y="72"/>
                      </a:lnTo>
                      <a:lnTo>
                        <a:pt x="66" y="77"/>
                      </a:lnTo>
                      <a:lnTo>
                        <a:pt x="58" y="52"/>
                      </a:lnTo>
                      <a:lnTo>
                        <a:pt x="44" y="37"/>
                      </a:lnTo>
                      <a:lnTo>
                        <a:pt x="37" y="34"/>
                      </a:lnTo>
                      <a:lnTo>
                        <a:pt x="33" y="33"/>
                      </a:lnTo>
                      <a:lnTo>
                        <a:pt x="28" y="30"/>
                      </a:lnTo>
                      <a:lnTo>
                        <a:pt x="22" y="27"/>
                      </a:lnTo>
                      <a:lnTo>
                        <a:pt x="17" y="23"/>
                      </a:lnTo>
                      <a:lnTo>
                        <a:pt x="12" y="19"/>
                      </a:lnTo>
                      <a:lnTo>
                        <a:pt x="8" y="15"/>
                      </a:lnTo>
                      <a:lnTo>
                        <a:pt x="7" y="11"/>
                      </a:lnTo>
                      <a:lnTo>
                        <a:pt x="12" y="8"/>
                      </a:lnTo>
                      <a:lnTo>
                        <a:pt x="19" y="8"/>
                      </a:lnTo>
                      <a:lnTo>
                        <a:pt x="26" y="8"/>
                      </a:lnTo>
                      <a:lnTo>
                        <a:pt x="33" y="10"/>
                      </a:lnTo>
                      <a:lnTo>
                        <a:pt x="37" y="11"/>
                      </a:lnTo>
                      <a:lnTo>
                        <a:pt x="44" y="15"/>
                      </a:lnTo>
                      <a:lnTo>
                        <a:pt x="48" y="21"/>
                      </a:lnTo>
                      <a:lnTo>
                        <a:pt x="50" y="29"/>
                      </a:lnTo>
                      <a:lnTo>
                        <a:pt x="52" y="30"/>
                      </a:lnTo>
                      <a:lnTo>
                        <a:pt x="55" y="32"/>
                      </a:lnTo>
                      <a:lnTo>
                        <a:pt x="56" y="27"/>
                      </a:lnTo>
                      <a:lnTo>
                        <a:pt x="56" y="23"/>
                      </a:lnTo>
                      <a:lnTo>
                        <a:pt x="55" y="18"/>
                      </a:lnTo>
                      <a:lnTo>
                        <a:pt x="52" y="14"/>
                      </a:lnTo>
                      <a:lnTo>
                        <a:pt x="48" y="10"/>
                      </a:lnTo>
                      <a:lnTo>
                        <a:pt x="44" y="5"/>
                      </a:lnTo>
                      <a:lnTo>
                        <a:pt x="39" y="3"/>
                      </a:lnTo>
                      <a:lnTo>
                        <a:pt x="36" y="1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7" y="1"/>
                      </a:lnTo>
                      <a:lnTo>
                        <a:pt x="12" y="3"/>
                      </a:lnTo>
                      <a:lnTo>
                        <a:pt x="7" y="4"/>
                      </a:lnTo>
                      <a:lnTo>
                        <a:pt x="4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91" name="Freeform 158">
                  <a:extLst>
                    <a:ext uri="{FF2B5EF4-FFF2-40B4-BE49-F238E27FC236}">
                      <a16:creationId xmlns:a16="http://schemas.microsoft.com/office/drawing/2014/main" id="{8C7269F8-28BF-47D4-9191-6DC411B699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" y="1793"/>
                  <a:ext cx="281" cy="258"/>
                </a:xfrm>
                <a:custGeom>
                  <a:avLst/>
                  <a:gdLst>
                    <a:gd name="T0" fmla="*/ 281 w 281"/>
                    <a:gd name="T1" fmla="*/ 257 h 258"/>
                    <a:gd name="T2" fmla="*/ 8 w 281"/>
                    <a:gd name="T3" fmla="*/ 0 h 258"/>
                    <a:gd name="T4" fmla="*/ 0 w 281"/>
                    <a:gd name="T5" fmla="*/ 2 h 258"/>
                    <a:gd name="T6" fmla="*/ 272 w 281"/>
                    <a:gd name="T7" fmla="*/ 258 h 258"/>
                    <a:gd name="T8" fmla="*/ 281 w 281"/>
                    <a:gd name="T9" fmla="*/ 257 h 258"/>
                    <a:gd name="T10" fmla="*/ 281 w 281"/>
                    <a:gd name="T11" fmla="*/ 257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1" h="258">
                      <a:moveTo>
                        <a:pt x="281" y="257"/>
                      </a:move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272" y="258"/>
                      </a:lnTo>
                      <a:lnTo>
                        <a:pt x="281" y="257"/>
                      </a:lnTo>
                      <a:lnTo>
                        <a:pt x="281" y="2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92" name="Freeform 159">
                  <a:extLst>
                    <a:ext uri="{FF2B5EF4-FFF2-40B4-BE49-F238E27FC236}">
                      <a16:creationId xmlns:a16="http://schemas.microsoft.com/office/drawing/2014/main" id="{1F3819A4-1409-43CB-8CCA-6B0CBEBB03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2" y="2134"/>
                  <a:ext cx="83" cy="41"/>
                </a:xfrm>
                <a:custGeom>
                  <a:avLst/>
                  <a:gdLst>
                    <a:gd name="T0" fmla="*/ 39 w 83"/>
                    <a:gd name="T1" fmla="*/ 0 h 41"/>
                    <a:gd name="T2" fmla="*/ 33 w 83"/>
                    <a:gd name="T3" fmla="*/ 0 h 41"/>
                    <a:gd name="T4" fmla="*/ 28 w 83"/>
                    <a:gd name="T5" fmla="*/ 0 h 41"/>
                    <a:gd name="T6" fmla="*/ 22 w 83"/>
                    <a:gd name="T7" fmla="*/ 0 h 41"/>
                    <a:gd name="T8" fmla="*/ 17 w 83"/>
                    <a:gd name="T9" fmla="*/ 0 h 41"/>
                    <a:gd name="T10" fmla="*/ 11 w 83"/>
                    <a:gd name="T11" fmla="*/ 0 h 41"/>
                    <a:gd name="T12" fmla="*/ 7 w 83"/>
                    <a:gd name="T13" fmla="*/ 4 h 41"/>
                    <a:gd name="T14" fmla="*/ 3 w 83"/>
                    <a:gd name="T15" fmla="*/ 7 h 41"/>
                    <a:gd name="T16" fmla="*/ 1 w 83"/>
                    <a:gd name="T17" fmla="*/ 13 h 41"/>
                    <a:gd name="T18" fmla="*/ 0 w 83"/>
                    <a:gd name="T19" fmla="*/ 19 h 41"/>
                    <a:gd name="T20" fmla="*/ 0 w 83"/>
                    <a:gd name="T21" fmla="*/ 23 h 41"/>
                    <a:gd name="T22" fmla="*/ 1 w 83"/>
                    <a:gd name="T23" fmla="*/ 27 h 41"/>
                    <a:gd name="T24" fmla="*/ 6 w 83"/>
                    <a:gd name="T25" fmla="*/ 33 h 41"/>
                    <a:gd name="T26" fmla="*/ 8 w 83"/>
                    <a:gd name="T27" fmla="*/ 36 h 41"/>
                    <a:gd name="T28" fmla="*/ 14 w 83"/>
                    <a:gd name="T29" fmla="*/ 38 h 41"/>
                    <a:gd name="T30" fmla="*/ 18 w 83"/>
                    <a:gd name="T31" fmla="*/ 38 h 41"/>
                    <a:gd name="T32" fmla="*/ 25 w 83"/>
                    <a:gd name="T33" fmla="*/ 40 h 41"/>
                    <a:gd name="T34" fmla="*/ 32 w 83"/>
                    <a:gd name="T35" fmla="*/ 40 h 41"/>
                    <a:gd name="T36" fmla="*/ 39 w 83"/>
                    <a:gd name="T37" fmla="*/ 40 h 41"/>
                    <a:gd name="T38" fmla="*/ 43 w 83"/>
                    <a:gd name="T39" fmla="*/ 40 h 41"/>
                    <a:gd name="T40" fmla="*/ 47 w 83"/>
                    <a:gd name="T41" fmla="*/ 40 h 41"/>
                    <a:gd name="T42" fmla="*/ 51 w 83"/>
                    <a:gd name="T43" fmla="*/ 40 h 41"/>
                    <a:gd name="T44" fmla="*/ 57 w 83"/>
                    <a:gd name="T45" fmla="*/ 41 h 41"/>
                    <a:gd name="T46" fmla="*/ 63 w 83"/>
                    <a:gd name="T47" fmla="*/ 40 h 41"/>
                    <a:gd name="T48" fmla="*/ 73 w 83"/>
                    <a:gd name="T49" fmla="*/ 38 h 41"/>
                    <a:gd name="T50" fmla="*/ 76 w 83"/>
                    <a:gd name="T51" fmla="*/ 36 h 41"/>
                    <a:gd name="T52" fmla="*/ 79 w 83"/>
                    <a:gd name="T53" fmla="*/ 33 h 41"/>
                    <a:gd name="T54" fmla="*/ 81 w 83"/>
                    <a:gd name="T55" fmla="*/ 30 h 41"/>
                    <a:gd name="T56" fmla="*/ 83 w 83"/>
                    <a:gd name="T57" fmla="*/ 26 h 41"/>
                    <a:gd name="T58" fmla="*/ 81 w 83"/>
                    <a:gd name="T59" fmla="*/ 18 h 41"/>
                    <a:gd name="T60" fmla="*/ 79 w 83"/>
                    <a:gd name="T61" fmla="*/ 12 h 41"/>
                    <a:gd name="T62" fmla="*/ 74 w 83"/>
                    <a:gd name="T63" fmla="*/ 8 h 41"/>
                    <a:gd name="T64" fmla="*/ 70 w 83"/>
                    <a:gd name="T65" fmla="*/ 5 h 41"/>
                    <a:gd name="T66" fmla="*/ 63 w 83"/>
                    <a:gd name="T67" fmla="*/ 2 h 41"/>
                    <a:gd name="T68" fmla="*/ 59 w 83"/>
                    <a:gd name="T69" fmla="*/ 2 h 41"/>
                    <a:gd name="T70" fmla="*/ 54 w 83"/>
                    <a:gd name="T71" fmla="*/ 1 h 41"/>
                    <a:gd name="T72" fmla="*/ 48 w 83"/>
                    <a:gd name="T73" fmla="*/ 1 h 41"/>
                    <a:gd name="T74" fmla="*/ 45 w 83"/>
                    <a:gd name="T75" fmla="*/ 0 h 41"/>
                    <a:gd name="T76" fmla="*/ 43 w 83"/>
                    <a:gd name="T77" fmla="*/ 0 h 41"/>
                    <a:gd name="T78" fmla="*/ 40 w 83"/>
                    <a:gd name="T79" fmla="*/ 0 h 41"/>
                    <a:gd name="T80" fmla="*/ 39 w 83"/>
                    <a:gd name="T81" fmla="*/ 0 h 41"/>
                    <a:gd name="T82" fmla="*/ 39 w 83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3" h="41">
                      <a:moveTo>
                        <a:pt x="39" y="0"/>
                      </a:moveTo>
                      <a:lnTo>
                        <a:pt x="33" y="0"/>
                      </a:lnTo>
                      <a:lnTo>
                        <a:pt x="28" y="0"/>
                      </a:lnTo>
                      <a:lnTo>
                        <a:pt x="22" y="0"/>
                      </a:lnTo>
                      <a:lnTo>
                        <a:pt x="17" y="0"/>
                      </a:lnTo>
                      <a:lnTo>
                        <a:pt x="11" y="0"/>
                      </a:lnTo>
                      <a:lnTo>
                        <a:pt x="7" y="4"/>
                      </a:lnTo>
                      <a:lnTo>
                        <a:pt x="3" y="7"/>
                      </a:lnTo>
                      <a:lnTo>
                        <a:pt x="1" y="13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1" y="27"/>
                      </a:lnTo>
                      <a:lnTo>
                        <a:pt x="6" y="33"/>
                      </a:lnTo>
                      <a:lnTo>
                        <a:pt x="8" y="36"/>
                      </a:lnTo>
                      <a:lnTo>
                        <a:pt x="14" y="38"/>
                      </a:lnTo>
                      <a:lnTo>
                        <a:pt x="18" y="38"/>
                      </a:lnTo>
                      <a:lnTo>
                        <a:pt x="25" y="40"/>
                      </a:lnTo>
                      <a:lnTo>
                        <a:pt x="32" y="40"/>
                      </a:lnTo>
                      <a:lnTo>
                        <a:pt x="39" y="40"/>
                      </a:lnTo>
                      <a:lnTo>
                        <a:pt x="43" y="40"/>
                      </a:lnTo>
                      <a:lnTo>
                        <a:pt x="47" y="40"/>
                      </a:lnTo>
                      <a:lnTo>
                        <a:pt x="51" y="40"/>
                      </a:lnTo>
                      <a:lnTo>
                        <a:pt x="57" y="41"/>
                      </a:lnTo>
                      <a:lnTo>
                        <a:pt x="63" y="40"/>
                      </a:lnTo>
                      <a:lnTo>
                        <a:pt x="73" y="38"/>
                      </a:lnTo>
                      <a:lnTo>
                        <a:pt x="76" y="36"/>
                      </a:lnTo>
                      <a:lnTo>
                        <a:pt x="79" y="33"/>
                      </a:lnTo>
                      <a:lnTo>
                        <a:pt x="81" y="30"/>
                      </a:lnTo>
                      <a:lnTo>
                        <a:pt x="83" y="26"/>
                      </a:lnTo>
                      <a:lnTo>
                        <a:pt x="81" y="18"/>
                      </a:lnTo>
                      <a:lnTo>
                        <a:pt x="79" y="12"/>
                      </a:lnTo>
                      <a:lnTo>
                        <a:pt x="74" y="8"/>
                      </a:lnTo>
                      <a:lnTo>
                        <a:pt x="70" y="5"/>
                      </a:lnTo>
                      <a:lnTo>
                        <a:pt x="63" y="2"/>
                      </a:lnTo>
                      <a:lnTo>
                        <a:pt x="59" y="2"/>
                      </a:lnTo>
                      <a:lnTo>
                        <a:pt x="54" y="1"/>
                      </a:lnTo>
                      <a:lnTo>
                        <a:pt x="48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93" name="Freeform 160">
                  <a:extLst>
                    <a:ext uri="{FF2B5EF4-FFF2-40B4-BE49-F238E27FC236}">
                      <a16:creationId xmlns:a16="http://schemas.microsoft.com/office/drawing/2014/main" id="{CD46AC77-0795-4819-A3E4-4B2C9F152E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0" y="2145"/>
                  <a:ext cx="76" cy="115"/>
                </a:xfrm>
                <a:custGeom>
                  <a:avLst/>
                  <a:gdLst>
                    <a:gd name="T0" fmla="*/ 11 w 76"/>
                    <a:gd name="T1" fmla="*/ 115 h 115"/>
                    <a:gd name="T2" fmla="*/ 10 w 76"/>
                    <a:gd name="T3" fmla="*/ 110 h 115"/>
                    <a:gd name="T4" fmla="*/ 10 w 76"/>
                    <a:gd name="T5" fmla="*/ 106 h 115"/>
                    <a:gd name="T6" fmla="*/ 10 w 76"/>
                    <a:gd name="T7" fmla="*/ 100 h 115"/>
                    <a:gd name="T8" fmla="*/ 10 w 76"/>
                    <a:gd name="T9" fmla="*/ 96 h 115"/>
                    <a:gd name="T10" fmla="*/ 8 w 76"/>
                    <a:gd name="T11" fmla="*/ 89 h 115"/>
                    <a:gd name="T12" fmla="*/ 8 w 76"/>
                    <a:gd name="T13" fmla="*/ 85 h 115"/>
                    <a:gd name="T14" fmla="*/ 8 w 76"/>
                    <a:gd name="T15" fmla="*/ 80 h 115"/>
                    <a:gd name="T16" fmla="*/ 8 w 76"/>
                    <a:gd name="T17" fmla="*/ 74 h 115"/>
                    <a:gd name="T18" fmla="*/ 8 w 76"/>
                    <a:gd name="T19" fmla="*/ 69 h 115"/>
                    <a:gd name="T20" fmla="*/ 8 w 76"/>
                    <a:gd name="T21" fmla="*/ 64 h 115"/>
                    <a:gd name="T22" fmla="*/ 8 w 76"/>
                    <a:gd name="T23" fmla="*/ 59 h 115"/>
                    <a:gd name="T24" fmla="*/ 8 w 76"/>
                    <a:gd name="T25" fmla="*/ 53 h 115"/>
                    <a:gd name="T26" fmla="*/ 8 w 76"/>
                    <a:gd name="T27" fmla="*/ 49 h 115"/>
                    <a:gd name="T28" fmla="*/ 10 w 76"/>
                    <a:gd name="T29" fmla="*/ 45 h 115"/>
                    <a:gd name="T30" fmla="*/ 10 w 76"/>
                    <a:gd name="T31" fmla="*/ 40 h 115"/>
                    <a:gd name="T32" fmla="*/ 11 w 76"/>
                    <a:gd name="T33" fmla="*/ 37 h 115"/>
                    <a:gd name="T34" fmla="*/ 14 w 76"/>
                    <a:gd name="T35" fmla="*/ 27 h 115"/>
                    <a:gd name="T36" fmla="*/ 18 w 76"/>
                    <a:gd name="T37" fmla="*/ 20 h 115"/>
                    <a:gd name="T38" fmla="*/ 24 w 76"/>
                    <a:gd name="T39" fmla="*/ 15 h 115"/>
                    <a:gd name="T40" fmla="*/ 30 w 76"/>
                    <a:gd name="T41" fmla="*/ 12 h 115"/>
                    <a:gd name="T42" fmla="*/ 35 w 76"/>
                    <a:gd name="T43" fmla="*/ 9 h 115"/>
                    <a:gd name="T44" fmla="*/ 39 w 76"/>
                    <a:gd name="T45" fmla="*/ 8 h 115"/>
                    <a:gd name="T46" fmla="*/ 43 w 76"/>
                    <a:gd name="T47" fmla="*/ 8 h 115"/>
                    <a:gd name="T48" fmla="*/ 48 w 76"/>
                    <a:gd name="T49" fmla="*/ 8 h 115"/>
                    <a:gd name="T50" fmla="*/ 54 w 76"/>
                    <a:gd name="T51" fmla="*/ 8 h 115"/>
                    <a:gd name="T52" fmla="*/ 61 w 76"/>
                    <a:gd name="T53" fmla="*/ 9 h 115"/>
                    <a:gd name="T54" fmla="*/ 68 w 76"/>
                    <a:gd name="T55" fmla="*/ 12 h 115"/>
                    <a:gd name="T56" fmla="*/ 76 w 76"/>
                    <a:gd name="T57" fmla="*/ 15 h 115"/>
                    <a:gd name="T58" fmla="*/ 76 w 76"/>
                    <a:gd name="T59" fmla="*/ 4 h 115"/>
                    <a:gd name="T60" fmla="*/ 66 w 76"/>
                    <a:gd name="T61" fmla="*/ 1 h 115"/>
                    <a:gd name="T62" fmla="*/ 58 w 76"/>
                    <a:gd name="T63" fmla="*/ 1 h 115"/>
                    <a:gd name="T64" fmla="*/ 50 w 76"/>
                    <a:gd name="T65" fmla="*/ 0 h 115"/>
                    <a:gd name="T66" fmla="*/ 43 w 76"/>
                    <a:gd name="T67" fmla="*/ 1 h 115"/>
                    <a:gd name="T68" fmla="*/ 35 w 76"/>
                    <a:gd name="T69" fmla="*/ 1 h 115"/>
                    <a:gd name="T70" fmla="*/ 28 w 76"/>
                    <a:gd name="T71" fmla="*/ 4 h 115"/>
                    <a:gd name="T72" fmla="*/ 22 w 76"/>
                    <a:gd name="T73" fmla="*/ 8 h 115"/>
                    <a:gd name="T74" fmla="*/ 18 w 76"/>
                    <a:gd name="T75" fmla="*/ 12 h 115"/>
                    <a:gd name="T76" fmla="*/ 11 w 76"/>
                    <a:gd name="T77" fmla="*/ 18 h 115"/>
                    <a:gd name="T78" fmla="*/ 7 w 76"/>
                    <a:gd name="T79" fmla="*/ 25 h 115"/>
                    <a:gd name="T80" fmla="*/ 6 w 76"/>
                    <a:gd name="T81" fmla="*/ 29 h 115"/>
                    <a:gd name="T82" fmla="*/ 4 w 76"/>
                    <a:gd name="T83" fmla="*/ 34 h 115"/>
                    <a:gd name="T84" fmla="*/ 3 w 76"/>
                    <a:gd name="T85" fmla="*/ 40 h 115"/>
                    <a:gd name="T86" fmla="*/ 3 w 76"/>
                    <a:gd name="T87" fmla="*/ 45 h 115"/>
                    <a:gd name="T88" fmla="*/ 2 w 76"/>
                    <a:gd name="T89" fmla="*/ 51 h 115"/>
                    <a:gd name="T90" fmla="*/ 0 w 76"/>
                    <a:gd name="T91" fmla="*/ 58 h 115"/>
                    <a:gd name="T92" fmla="*/ 0 w 76"/>
                    <a:gd name="T93" fmla="*/ 64 h 115"/>
                    <a:gd name="T94" fmla="*/ 2 w 76"/>
                    <a:gd name="T95" fmla="*/ 73 h 115"/>
                    <a:gd name="T96" fmla="*/ 2 w 76"/>
                    <a:gd name="T97" fmla="*/ 77 h 115"/>
                    <a:gd name="T98" fmla="*/ 2 w 76"/>
                    <a:gd name="T99" fmla="*/ 81 h 115"/>
                    <a:gd name="T100" fmla="*/ 2 w 76"/>
                    <a:gd name="T101" fmla="*/ 85 h 115"/>
                    <a:gd name="T102" fmla="*/ 2 w 76"/>
                    <a:gd name="T103" fmla="*/ 89 h 115"/>
                    <a:gd name="T104" fmla="*/ 2 w 76"/>
                    <a:gd name="T105" fmla="*/ 93 h 115"/>
                    <a:gd name="T106" fmla="*/ 2 w 76"/>
                    <a:gd name="T107" fmla="*/ 99 h 115"/>
                    <a:gd name="T108" fmla="*/ 3 w 76"/>
                    <a:gd name="T109" fmla="*/ 104 h 115"/>
                    <a:gd name="T110" fmla="*/ 4 w 76"/>
                    <a:gd name="T111" fmla="*/ 109 h 115"/>
                    <a:gd name="T112" fmla="*/ 11 w 76"/>
                    <a:gd name="T113" fmla="*/ 115 h 115"/>
                    <a:gd name="T114" fmla="*/ 11 w 76"/>
                    <a:gd name="T115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6" h="115">
                      <a:moveTo>
                        <a:pt x="11" y="115"/>
                      </a:moveTo>
                      <a:lnTo>
                        <a:pt x="10" y="110"/>
                      </a:lnTo>
                      <a:lnTo>
                        <a:pt x="10" y="106"/>
                      </a:lnTo>
                      <a:lnTo>
                        <a:pt x="10" y="100"/>
                      </a:lnTo>
                      <a:lnTo>
                        <a:pt x="10" y="96"/>
                      </a:lnTo>
                      <a:lnTo>
                        <a:pt x="8" y="89"/>
                      </a:lnTo>
                      <a:lnTo>
                        <a:pt x="8" y="85"/>
                      </a:lnTo>
                      <a:lnTo>
                        <a:pt x="8" y="80"/>
                      </a:lnTo>
                      <a:lnTo>
                        <a:pt x="8" y="74"/>
                      </a:lnTo>
                      <a:lnTo>
                        <a:pt x="8" y="69"/>
                      </a:lnTo>
                      <a:lnTo>
                        <a:pt x="8" y="64"/>
                      </a:lnTo>
                      <a:lnTo>
                        <a:pt x="8" y="59"/>
                      </a:lnTo>
                      <a:lnTo>
                        <a:pt x="8" y="53"/>
                      </a:lnTo>
                      <a:lnTo>
                        <a:pt x="8" y="49"/>
                      </a:lnTo>
                      <a:lnTo>
                        <a:pt x="10" y="45"/>
                      </a:lnTo>
                      <a:lnTo>
                        <a:pt x="10" y="40"/>
                      </a:lnTo>
                      <a:lnTo>
                        <a:pt x="11" y="37"/>
                      </a:lnTo>
                      <a:lnTo>
                        <a:pt x="14" y="27"/>
                      </a:lnTo>
                      <a:lnTo>
                        <a:pt x="18" y="20"/>
                      </a:lnTo>
                      <a:lnTo>
                        <a:pt x="24" y="15"/>
                      </a:lnTo>
                      <a:lnTo>
                        <a:pt x="30" y="12"/>
                      </a:lnTo>
                      <a:lnTo>
                        <a:pt x="35" y="9"/>
                      </a:lnTo>
                      <a:lnTo>
                        <a:pt x="39" y="8"/>
                      </a:lnTo>
                      <a:lnTo>
                        <a:pt x="43" y="8"/>
                      </a:lnTo>
                      <a:lnTo>
                        <a:pt x="48" y="8"/>
                      </a:lnTo>
                      <a:lnTo>
                        <a:pt x="54" y="8"/>
                      </a:lnTo>
                      <a:lnTo>
                        <a:pt x="61" y="9"/>
                      </a:lnTo>
                      <a:lnTo>
                        <a:pt x="68" y="12"/>
                      </a:lnTo>
                      <a:lnTo>
                        <a:pt x="76" y="15"/>
                      </a:lnTo>
                      <a:lnTo>
                        <a:pt x="76" y="4"/>
                      </a:lnTo>
                      <a:lnTo>
                        <a:pt x="66" y="1"/>
                      </a:lnTo>
                      <a:lnTo>
                        <a:pt x="58" y="1"/>
                      </a:lnTo>
                      <a:lnTo>
                        <a:pt x="50" y="0"/>
                      </a:lnTo>
                      <a:lnTo>
                        <a:pt x="43" y="1"/>
                      </a:lnTo>
                      <a:lnTo>
                        <a:pt x="35" y="1"/>
                      </a:lnTo>
                      <a:lnTo>
                        <a:pt x="28" y="4"/>
                      </a:lnTo>
                      <a:lnTo>
                        <a:pt x="22" y="8"/>
                      </a:lnTo>
                      <a:lnTo>
                        <a:pt x="18" y="12"/>
                      </a:lnTo>
                      <a:lnTo>
                        <a:pt x="11" y="18"/>
                      </a:lnTo>
                      <a:lnTo>
                        <a:pt x="7" y="25"/>
                      </a:lnTo>
                      <a:lnTo>
                        <a:pt x="6" y="29"/>
                      </a:lnTo>
                      <a:lnTo>
                        <a:pt x="4" y="34"/>
                      </a:lnTo>
                      <a:lnTo>
                        <a:pt x="3" y="40"/>
                      </a:lnTo>
                      <a:lnTo>
                        <a:pt x="3" y="45"/>
                      </a:lnTo>
                      <a:lnTo>
                        <a:pt x="2" y="51"/>
                      </a:lnTo>
                      <a:lnTo>
                        <a:pt x="0" y="58"/>
                      </a:lnTo>
                      <a:lnTo>
                        <a:pt x="0" y="64"/>
                      </a:lnTo>
                      <a:lnTo>
                        <a:pt x="2" y="73"/>
                      </a:lnTo>
                      <a:lnTo>
                        <a:pt x="2" y="77"/>
                      </a:lnTo>
                      <a:lnTo>
                        <a:pt x="2" y="81"/>
                      </a:lnTo>
                      <a:lnTo>
                        <a:pt x="2" y="85"/>
                      </a:lnTo>
                      <a:lnTo>
                        <a:pt x="2" y="89"/>
                      </a:lnTo>
                      <a:lnTo>
                        <a:pt x="2" y="93"/>
                      </a:lnTo>
                      <a:lnTo>
                        <a:pt x="2" y="99"/>
                      </a:lnTo>
                      <a:lnTo>
                        <a:pt x="3" y="104"/>
                      </a:lnTo>
                      <a:lnTo>
                        <a:pt x="4" y="109"/>
                      </a:lnTo>
                      <a:lnTo>
                        <a:pt x="11" y="115"/>
                      </a:lnTo>
                      <a:lnTo>
                        <a:pt x="11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94" name="Freeform 161">
                  <a:extLst>
                    <a:ext uri="{FF2B5EF4-FFF2-40B4-BE49-F238E27FC236}">
                      <a16:creationId xmlns:a16="http://schemas.microsoft.com/office/drawing/2014/main" id="{FB6E7A07-A70F-40B1-9BE5-794B4DE3DB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1" y="2128"/>
                  <a:ext cx="96" cy="55"/>
                </a:xfrm>
                <a:custGeom>
                  <a:avLst/>
                  <a:gdLst>
                    <a:gd name="T0" fmla="*/ 58 w 96"/>
                    <a:gd name="T1" fmla="*/ 0 h 55"/>
                    <a:gd name="T2" fmla="*/ 43 w 96"/>
                    <a:gd name="T3" fmla="*/ 0 h 55"/>
                    <a:gd name="T4" fmla="*/ 28 w 96"/>
                    <a:gd name="T5" fmla="*/ 2 h 55"/>
                    <a:gd name="T6" fmla="*/ 14 w 96"/>
                    <a:gd name="T7" fmla="*/ 8 h 55"/>
                    <a:gd name="T8" fmla="*/ 7 w 96"/>
                    <a:gd name="T9" fmla="*/ 15 h 55"/>
                    <a:gd name="T10" fmla="*/ 6 w 96"/>
                    <a:gd name="T11" fmla="*/ 24 h 55"/>
                    <a:gd name="T12" fmla="*/ 8 w 96"/>
                    <a:gd name="T13" fmla="*/ 26 h 55"/>
                    <a:gd name="T14" fmla="*/ 11 w 96"/>
                    <a:gd name="T15" fmla="*/ 18 h 55"/>
                    <a:gd name="T16" fmla="*/ 21 w 96"/>
                    <a:gd name="T17" fmla="*/ 10 h 55"/>
                    <a:gd name="T18" fmla="*/ 36 w 96"/>
                    <a:gd name="T19" fmla="*/ 6 h 55"/>
                    <a:gd name="T20" fmla="*/ 50 w 96"/>
                    <a:gd name="T21" fmla="*/ 6 h 55"/>
                    <a:gd name="T22" fmla="*/ 63 w 96"/>
                    <a:gd name="T23" fmla="*/ 6 h 55"/>
                    <a:gd name="T24" fmla="*/ 76 w 96"/>
                    <a:gd name="T25" fmla="*/ 10 h 55"/>
                    <a:gd name="T26" fmla="*/ 85 w 96"/>
                    <a:gd name="T27" fmla="*/ 18 h 55"/>
                    <a:gd name="T28" fmla="*/ 90 w 96"/>
                    <a:gd name="T29" fmla="*/ 31 h 55"/>
                    <a:gd name="T30" fmla="*/ 83 w 96"/>
                    <a:gd name="T31" fmla="*/ 42 h 55"/>
                    <a:gd name="T32" fmla="*/ 70 w 96"/>
                    <a:gd name="T33" fmla="*/ 47 h 55"/>
                    <a:gd name="T34" fmla="*/ 58 w 96"/>
                    <a:gd name="T35" fmla="*/ 48 h 55"/>
                    <a:gd name="T36" fmla="*/ 44 w 96"/>
                    <a:gd name="T37" fmla="*/ 48 h 55"/>
                    <a:gd name="T38" fmla="*/ 33 w 96"/>
                    <a:gd name="T39" fmla="*/ 48 h 55"/>
                    <a:gd name="T40" fmla="*/ 22 w 96"/>
                    <a:gd name="T41" fmla="*/ 44 h 55"/>
                    <a:gd name="T42" fmla="*/ 11 w 96"/>
                    <a:gd name="T43" fmla="*/ 36 h 55"/>
                    <a:gd name="T44" fmla="*/ 1 w 96"/>
                    <a:gd name="T45" fmla="*/ 29 h 55"/>
                    <a:gd name="T46" fmla="*/ 4 w 96"/>
                    <a:gd name="T47" fmla="*/ 37 h 55"/>
                    <a:gd name="T48" fmla="*/ 18 w 96"/>
                    <a:gd name="T49" fmla="*/ 48 h 55"/>
                    <a:gd name="T50" fmla="*/ 36 w 96"/>
                    <a:gd name="T51" fmla="*/ 53 h 55"/>
                    <a:gd name="T52" fmla="*/ 48 w 96"/>
                    <a:gd name="T53" fmla="*/ 54 h 55"/>
                    <a:gd name="T54" fmla="*/ 58 w 96"/>
                    <a:gd name="T55" fmla="*/ 54 h 55"/>
                    <a:gd name="T56" fmla="*/ 68 w 96"/>
                    <a:gd name="T57" fmla="*/ 54 h 55"/>
                    <a:gd name="T58" fmla="*/ 79 w 96"/>
                    <a:gd name="T59" fmla="*/ 53 h 55"/>
                    <a:gd name="T60" fmla="*/ 88 w 96"/>
                    <a:gd name="T61" fmla="*/ 48 h 55"/>
                    <a:gd name="T62" fmla="*/ 95 w 96"/>
                    <a:gd name="T63" fmla="*/ 39 h 55"/>
                    <a:gd name="T64" fmla="*/ 96 w 96"/>
                    <a:gd name="T65" fmla="*/ 25 h 55"/>
                    <a:gd name="T66" fmla="*/ 91 w 96"/>
                    <a:gd name="T67" fmla="*/ 13 h 55"/>
                    <a:gd name="T68" fmla="*/ 81 w 96"/>
                    <a:gd name="T69" fmla="*/ 6 h 55"/>
                    <a:gd name="T70" fmla="*/ 70 w 96"/>
                    <a:gd name="T71" fmla="*/ 2 h 55"/>
                    <a:gd name="T72" fmla="*/ 66 w 96"/>
                    <a:gd name="T7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6" h="55">
                      <a:moveTo>
                        <a:pt x="66" y="0"/>
                      </a:moveTo>
                      <a:lnTo>
                        <a:pt x="58" y="0"/>
                      </a:lnTo>
                      <a:lnTo>
                        <a:pt x="50" y="0"/>
                      </a:lnTo>
                      <a:lnTo>
                        <a:pt x="43" y="0"/>
                      </a:lnTo>
                      <a:lnTo>
                        <a:pt x="36" y="2"/>
                      </a:lnTo>
                      <a:lnTo>
                        <a:pt x="28" y="2"/>
                      </a:lnTo>
                      <a:lnTo>
                        <a:pt x="21" y="4"/>
                      </a:lnTo>
                      <a:lnTo>
                        <a:pt x="14" y="8"/>
                      </a:lnTo>
                      <a:lnTo>
                        <a:pt x="8" y="14"/>
                      </a:lnTo>
                      <a:lnTo>
                        <a:pt x="7" y="15"/>
                      </a:lnTo>
                      <a:lnTo>
                        <a:pt x="7" y="19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8" y="26"/>
                      </a:lnTo>
                      <a:lnTo>
                        <a:pt x="10" y="26"/>
                      </a:lnTo>
                      <a:lnTo>
                        <a:pt x="11" y="18"/>
                      </a:lnTo>
                      <a:lnTo>
                        <a:pt x="17" y="14"/>
                      </a:lnTo>
                      <a:lnTo>
                        <a:pt x="21" y="10"/>
                      </a:lnTo>
                      <a:lnTo>
                        <a:pt x="29" y="8"/>
                      </a:lnTo>
                      <a:lnTo>
                        <a:pt x="36" y="6"/>
                      </a:lnTo>
                      <a:lnTo>
                        <a:pt x="43" y="6"/>
                      </a:lnTo>
                      <a:lnTo>
                        <a:pt x="50" y="6"/>
                      </a:lnTo>
                      <a:lnTo>
                        <a:pt x="58" y="6"/>
                      </a:lnTo>
                      <a:lnTo>
                        <a:pt x="63" y="6"/>
                      </a:lnTo>
                      <a:lnTo>
                        <a:pt x="70" y="7"/>
                      </a:lnTo>
                      <a:lnTo>
                        <a:pt x="76" y="10"/>
                      </a:lnTo>
                      <a:lnTo>
                        <a:pt x="81" y="14"/>
                      </a:lnTo>
                      <a:lnTo>
                        <a:pt x="85" y="18"/>
                      </a:lnTo>
                      <a:lnTo>
                        <a:pt x="88" y="24"/>
                      </a:lnTo>
                      <a:lnTo>
                        <a:pt x="90" y="31"/>
                      </a:lnTo>
                      <a:lnTo>
                        <a:pt x="88" y="37"/>
                      </a:lnTo>
                      <a:lnTo>
                        <a:pt x="83" y="42"/>
                      </a:lnTo>
                      <a:lnTo>
                        <a:pt x="77" y="46"/>
                      </a:lnTo>
                      <a:lnTo>
                        <a:pt x="70" y="47"/>
                      </a:lnTo>
                      <a:lnTo>
                        <a:pt x="65" y="48"/>
                      </a:lnTo>
                      <a:lnTo>
                        <a:pt x="58" y="48"/>
                      </a:lnTo>
                      <a:lnTo>
                        <a:pt x="51" y="48"/>
                      </a:lnTo>
                      <a:lnTo>
                        <a:pt x="44" y="48"/>
                      </a:lnTo>
                      <a:lnTo>
                        <a:pt x="39" y="48"/>
                      </a:lnTo>
                      <a:lnTo>
                        <a:pt x="33" y="48"/>
                      </a:lnTo>
                      <a:lnTo>
                        <a:pt x="28" y="46"/>
                      </a:lnTo>
                      <a:lnTo>
                        <a:pt x="22" y="44"/>
                      </a:lnTo>
                      <a:lnTo>
                        <a:pt x="19" y="42"/>
                      </a:lnTo>
                      <a:lnTo>
                        <a:pt x="11" y="36"/>
                      </a:lnTo>
                      <a:lnTo>
                        <a:pt x="4" y="28"/>
                      </a:lnTo>
                      <a:lnTo>
                        <a:pt x="1" y="29"/>
                      </a:lnTo>
                      <a:lnTo>
                        <a:pt x="0" y="32"/>
                      </a:lnTo>
                      <a:lnTo>
                        <a:pt x="4" y="37"/>
                      </a:lnTo>
                      <a:lnTo>
                        <a:pt x="11" y="44"/>
                      </a:lnTo>
                      <a:lnTo>
                        <a:pt x="18" y="48"/>
                      </a:lnTo>
                      <a:lnTo>
                        <a:pt x="28" y="51"/>
                      </a:lnTo>
                      <a:lnTo>
                        <a:pt x="36" y="53"/>
                      </a:lnTo>
                      <a:lnTo>
                        <a:pt x="44" y="54"/>
                      </a:lnTo>
                      <a:lnTo>
                        <a:pt x="48" y="54"/>
                      </a:lnTo>
                      <a:lnTo>
                        <a:pt x="54" y="54"/>
                      </a:lnTo>
                      <a:lnTo>
                        <a:pt x="58" y="54"/>
                      </a:lnTo>
                      <a:lnTo>
                        <a:pt x="62" y="55"/>
                      </a:lnTo>
                      <a:lnTo>
                        <a:pt x="68" y="54"/>
                      </a:lnTo>
                      <a:lnTo>
                        <a:pt x="73" y="54"/>
                      </a:lnTo>
                      <a:lnTo>
                        <a:pt x="79" y="53"/>
                      </a:lnTo>
                      <a:lnTo>
                        <a:pt x="84" y="51"/>
                      </a:lnTo>
                      <a:lnTo>
                        <a:pt x="88" y="48"/>
                      </a:lnTo>
                      <a:lnTo>
                        <a:pt x="92" y="44"/>
                      </a:lnTo>
                      <a:lnTo>
                        <a:pt x="95" y="39"/>
                      </a:lnTo>
                      <a:lnTo>
                        <a:pt x="96" y="33"/>
                      </a:lnTo>
                      <a:lnTo>
                        <a:pt x="96" y="25"/>
                      </a:lnTo>
                      <a:lnTo>
                        <a:pt x="94" y="18"/>
                      </a:lnTo>
                      <a:lnTo>
                        <a:pt x="91" y="13"/>
                      </a:lnTo>
                      <a:lnTo>
                        <a:pt x="87" y="10"/>
                      </a:lnTo>
                      <a:lnTo>
                        <a:pt x="81" y="6"/>
                      </a:lnTo>
                      <a:lnTo>
                        <a:pt x="77" y="4"/>
                      </a:lnTo>
                      <a:lnTo>
                        <a:pt x="70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95" name="Freeform 162">
                  <a:extLst>
                    <a:ext uri="{FF2B5EF4-FFF2-40B4-BE49-F238E27FC236}">
                      <a16:creationId xmlns:a16="http://schemas.microsoft.com/office/drawing/2014/main" id="{89C80FC8-446F-4746-B92F-E51FBCAD8C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7" y="2092"/>
                  <a:ext cx="35" cy="43"/>
                </a:xfrm>
                <a:custGeom>
                  <a:avLst/>
                  <a:gdLst>
                    <a:gd name="T0" fmla="*/ 35 w 35"/>
                    <a:gd name="T1" fmla="*/ 43 h 43"/>
                    <a:gd name="T2" fmla="*/ 31 w 35"/>
                    <a:gd name="T3" fmla="*/ 38 h 43"/>
                    <a:gd name="T4" fmla="*/ 27 w 35"/>
                    <a:gd name="T5" fmla="*/ 33 h 43"/>
                    <a:gd name="T6" fmla="*/ 23 w 35"/>
                    <a:gd name="T7" fmla="*/ 28 h 43"/>
                    <a:gd name="T8" fmla="*/ 20 w 35"/>
                    <a:gd name="T9" fmla="*/ 24 h 43"/>
                    <a:gd name="T10" fmla="*/ 15 w 35"/>
                    <a:gd name="T11" fmla="*/ 17 h 43"/>
                    <a:gd name="T12" fmla="*/ 12 w 35"/>
                    <a:gd name="T13" fmla="*/ 13 h 43"/>
                    <a:gd name="T14" fmla="*/ 6 w 35"/>
                    <a:gd name="T15" fmla="*/ 6 h 43"/>
                    <a:gd name="T16" fmla="*/ 4 w 35"/>
                    <a:gd name="T17" fmla="*/ 0 h 43"/>
                    <a:gd name="T18" fmla="*/ 0 w 35"/>
                    <a:gd name="T19" fmla="*/ 6 h 43"/>
                    <a:gd name="T20" fmla="*/ 2 w 35"/>
                    <a:gd name="T21" fmla="*/ 10 h 43"/>
                    <a:gd name="T22" fmla="*/ 6 w 35"/>
                    <a:gd name="T23" fmla="*/ 16 h 43"/>
                    <a:gd name="T24" fmla="*/ 9 w 35"/>
                    <a:gd name="T25" fmla="*/ 20 h 43"/>
                    <a:gd name="T26" fmla="*/ 13 w 35"/>
                    <a:gd name="T27" fmla="*/ 25 h 43"/>
                    <a:gd name="T28" fmla="*/ 15 w 35"/>
                    <a:gd name="T29" fmla="*/ 29 h 43"/>
                    <a:gd name="T30" fmla="*/ 19 w 35"/>
                    <a:gd name="T31" fmla="*/ 33 h 43"/>
                    <a:gd name="T32" fmla="*/ 23 w 35"/>
                    <a:gd name="T33" fmla="*/ 38 h 43"/>
                    <a:gd name="T34" fmla="*/ 27 w 35"/>
                    <a:gd name="T35" fmla="*/ 43 h 43"/>
                    <a:gd name="T36" fmla="*/ 35 w 35"/>
                    <a:gd name="T37" fmla="*/ 43 h 43"/>
                    <a:gd name="T38" fmla="*/ 35 w 35"/>
                    <a:gd name="T3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5" h="43">
                      <a:moveTo>
                        <a:pt x="35" y="43"/>
                      </a:moveTo>
                      <a:lnTo>
                        <a:pt x="31" y="38"/>
                      </a:lnTo>
                      <a:lnTo>
                        <a:pt x="27" y="33"/>
                      </a:lnTo>
                      <a:lnTo>
                        <a:pt x="23" y="28"/>
                      </a:lnTo>
                      <a:lnTo>
                        <a:pt x="20" y="24"/>
                      </a:lnTo>
                      <a:lnTo>
                        <a:pt x="15" y="17"/>
                      </a:lnTo>
                      <a:lnTo>
                        <a:pt x="12" y="13"/>
                      </a:lnTo>
                      <a:lnTo>
                        <a:pt x="6" y="6"/>
                      </a:lnTo>
                      <a:lnTo>
                        <a:pt x="4" y="0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6" y="16"/>
                      </a:lnTo>
                      <a:lnTo>
                        <a:pt x="9" y="20"/>
                      </a:lnTo>
                      <a:lnTo>
                        <a:pt x="13" y="25"/>
                      </a:lnTo>
                      <a:lnTo>
                        <a:pt x="15" y="29"/>
                      </a:lnTo>
                      <a:lnTo>
                        <a:pt x="19" y="33"/>
                      </a:lnTo>
                      <a:lnTo>
                        <a:pt x="23" y="38"/>
                      </a:lnTo>
                      <a:lnTo>
                        <a:pt x="27" y="43"/>
                      </a:lnTo>
                      <a:lnTo>
                        <a:pt x="35" y="43"/>
                      </a:lnTo>
                      <a:lnTo>
                        <a:pt x="35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96" name="Freeform 163">
                  <a:extLst>
                    <a:ext uri="{FF2B5EF4-FFF2-40B4-BE49-F238E27FC236}">
                      <a16:creationId xmlns:a16="http://schemas.microsoft.com/office/drawing/2014/main" id="{FA683EDB-A04C-42C5-B4A0-06C968C4C8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7" y="2174"/>
                  <a:ext cx="157" cy="73"/>
                </a:xfrm>
                <a:custGeom>
                  <a:avLst/>
                  <a:gdLst>
                    <a:gd name="T0" fmla="*/ 0 w 157"/>
                    <a:gd name="T1" fmla="*/ 2 h 73"/>
                    <a:gd name="T2" fmla="*/ 7 w 157"/>
                    <a:gd name="T3" fmla="*/ 8 h 73"/>
                    <a:gd name="T4" fmla="*/ 14 w 157"/>
                    <a:gd name="T5" fmla="*/ 12 h 73"/>
                    <a:gd name="T6" fmla="*/ 19 w 157"/>
                    <a:gd name="T7" fmla="*/ 18 h 73"/>
                    <a:gd name="T8" fmla="*/ 26 w 157"/>
                    <a:gd name="T9" fmla="*/ 23 h 73"/>
                    <a:gd name="T10" fmla="*/ 31 w 157"/>
                    <a:gd name="T11" fmla="*/ 27 h 73"/>
                    <a:gd name="T12" fmla="*/ 38 w 157"/>
                    <a:gd name="T13" fmla="*/ 31 h 73"/>
                    <a:gd name="T14" fmla="*/ 45 w 157"/>
                    <a:gd name="T15" fmla="*/ 35 h 73"/>
                    <a:gd name="T16" fmla="*/ 53 w 157"/>
                    <a:gd name="T17" fmla="*/ 40 h 73"/>
                    <a:gd name="T18" fmla="*/ 58 w 157"/>
                    <a:gd name="T19" fmla="*/ 44 h 73"/>
                    <a:gd name="T20" fmla="*/ 66 w 157"/>
                    <a:gd name="T21" fmla="*/ 47 h 73"/>
                    <a:gd name="T22" fmla="*/ 73 w 157"/>
                    <a:gd name="T23" fmla="*/ 51 h 73"/>
                    <a:gd name="T24" fmla="*/ 81 w 157"/>
                    <a:gd name="T25" fmla="*/ 53 h 73"/>
                    <a:gd name="T26" fmla="*/ 88 w 157"/>
                    <a:gd name="T27" fmla="*/ 56 h 73"/>
                    <a:gd name="T28" fmla="*/ 97 w 157"/>
                    <a:gd name="T29" fmla="*/ 59 h 73"/>
                    <a:gd name="T30" fmla="*/ 106 w 157"/>
                    <a:gd name="T31" fmla="*/ 60 h 73"/>
                    <a:gd name="T32" fmla="*/ 114 w 157"/>
                    <a:gd name="T33" fmla="*/ 63 h 73"/>
                    <a:gd name="T34" fmla="*/ 122 w 157"/>
                    <a:gd name="T35" fmla="*/ 64 h 73"/>
                    <a:gd name="T36" fmla="*/ 129 w 157"/>
                    <a:gd name="T37" fmla="*/ 67 h 73"/>
                    <a:gd name="T38" fmla="*/ 135 w 157"/>
                    <a:gd name="T39" fmla="*/ 69 h 73"/>
                    <a:gd name="T40" fmla="*/ 141 w 157"/>
                    <a:gd name="T41" fmla="*/ 70 h 73"/>
                    <a:gd name="T42" fmla="*/ 146 w 157"/>
                    <a:gd name="T43" fmla="*/ 71 h 73"/>
                    <a:gd name="T44" fmla="*/ 150 w 157"/>
                    <a:gd name="T45" fmla="*/ 71 h 73"/>
                    <a:gd name="T46" fmla="*/ 152 w 157"/>
                    <a:gd name="T47" fmla="*/ 71 h 73"/>
                    <a:gd name="T48" fmla="*/ 154 w 157"/>
                    <a:gd name="T49" fmla="*/ 73 h 73"/>
                    <a:gd name="T50" fmla="*/ 157 w 157"/>
                    <a:gd name="T51" fmla="*/ 71 h 73"/>
                    <a:gd name="T52" fmla="*/ 157 w 157"/>
                    <a:gd name="T53" fmla="*/ 69 h 73"/>
                    <a:gd name="T54" fmla="*/ 157 w 157"/>
                    <a:gd name="T55" fmla="*/ 64 h 73"/>
                    <a:gd name="T56" fmla="*/ 157 w 157"/>
                    <a:gd name="T57" fmla="*/ 64 h 73"/>
                    <a:gd name="T58" fmla="*/ 155 w 157"/>
                    <a:gd name="T59" fmla="*/ 63 h 73"/>
                    <a:gd name="T60" fmla="*/ 152 w 157"/>
                    <a:gd name="T61" fmla="*/ 63 h 73"/>
                    <a:gd name="T62" fmla="*/ 148 w 157"/>
                    <a:gd name="T63" fmla="*/ 63 h 73"/>
                    <a:gd name="T64" fmla="*/ 144 w 157"/>
                    <a:gd name="T65" fmla="*/ 62 h 73"/>
                    <a:gd name="T66" fmla="*/ 139 w 157"/>
                    <a:gd name="T67" fmla="*/ 60 h 73"/>
                    <a:gd name="T68" fmla="*/ 132 w 157"/>
                    <a:gd name="T69" fmla="*/ 59 h 73"/>
                    <a:gd name="T70" fmla="*/ 124 w 157"/>
                    <a:gd name="T71" fmla="*/ 56 h 73"/>
                    <a:gd name="T72" fmla="*/ 115 w 157"/>
                    <a:gd name="T73" fmla="*/ 55 h 73"/>
                    <a:gd name="T74" fmla="*/ 111 w 157"/>
                    <a:gd name="T75" fmla="*/ 53 h 73"/>
                    <a:gd name="T76" fmla="*/ 107 w 157"/>
                    <a:gd name="T77" fmla="*/ 52 h 73"/>
                    <a:gd name="T78" fmla="*/ 102 w 157"/>
                    <a:gd name="T79" fmla="*/ 51 h 73"/>
                    <a:gd name="T80" fmla="*/ 97 w 157"/>
                    <a:gd name="T81" fmla="*/ 51 h 73"/>
                    <a:gd name="T82" fmla="*/ 88 w 157"/>
                    <a:gd name="T83" fmla="*/ 48 h 73"/>
                    <a:gd name="T84" fmla="*/ 81 w 157"/>
                    <a:gd name="T85" fmla="*/ 45 h 73"/>
                    <a:gd name="T86" fmla="*/ 71 w 157"/>
                    <a:gd name="T87" fmla="*/ 42 h 73"/>
                    <a:gd name="T88" fmla="*/ 64 w 157"/>
                    <a:gd name="T89" fmla="*/ 38 h 73"/>
                    <a:gd name="T90" fmla="*/ 58 w 157"/>
                    <a:gd name="T91" fmla="*/ 35 h 73"/>
                    <a:gd name="T92" fmla="*/ 53 w 157"/>
                    <a:gd name="T93" fmla="*/ 31 h 73"/>
                    <a:gd name="T94" fmla="*/ 45 w 157"/>
                    <a:gd name="T95" fmla="*/ 26 h 73"/>
                    <a:gd name="T96" fmla="*/ 37 w 157"/>
                    <a:gd name="T97" fmla="*/ 20 h 73"/>
                    <a:gd name="T98" fmla="*/ 30 w 157"/>
                    <a:gd name="T99" fmla="*/ 16 h 73"/>
                    <a:gd name="T100" fmla="*/ 25 w 157"/>
                    <a:gd name="T101" fmla="*/ 12 h 73"/>
                    <a:gd name="T102" fmla="*/ 19 w 157"/>
                    <a:gd name="T103" fmla="*/ 8 h 73"/>
                    <a:gd name="T104" fmla="*/ 14 w 157"/>
                    <a:gd name="T105" fmla="*/ 5 h 73"/>
                    <a:gd name="T106" fmla="*/ 9 w 157"/>
                    <a:gd name="T107" fmla="*/ 2 h 73"/>
                    <a:gd name="T108" fmla="*/ 7 w 157"/>
                    <a:gd name="T109" fmla="*/ 0 h 73"/>
                    <a:gd name="T110" fmla="*/ 0 w 157"/>
                    <a:gd name="T111" fmla="*/ 2 h 73"/>
                    <a:gd name="T112" fmla="*/ 0 w 157"/>
                    <a:gd name="T113" fmla="*/ 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57" h="73">
                      <a:moveTo>
                        <a:pt x="0" y="2"/>
                      </a:moveTo>
                      <a:lnTo>
                        <a:pt x="7" y="8"/>
                      </a:lnTo>
                      <a:lnTo>
                        <a:pt x="14" y="12"/>
                      </a:lnTo>
                      <a:lnTo>
                        <a:pt x="19" y="18"/>
                      </a:lnTo>
                      <a:lnTo>
                        <a:pt x="26" y="23"/>
                      </a:lnTo>
                      <a:lnTo>
                        <a:pt x="31" y="27"/>
                      </a:lnTo>
                      <a:lnTo>
                        <a:pt x="38" y="31"/>
                      </a:lnTo>
                      <a:lnTo>
                        <a:pt x="45" y="35"/>
                      </a:lnTo>
                      <a:lnTo>
                        <a:pt x="53" y="40"/>
                      </a:lnTo>
                      <a:lnTo>
                        <a:pt x="58" y="44"/>
                      </a:lnTo>
                      <a:lnTo>
                        <a:pt x="66" y="47"/>
                      </a:lnTo>
                      <a:lnTo>
                        <a:pt x="73" y="51"/>
                      </a:lnTo>
                      <a:lnTo>
                        <a:pt x="81" y="53"/>
                      </a:lnTo>
                      <a:lnTo>
                        <a:pt x="88" y="56"/>
                      </a:lnTo>
                      <a:lnTo>
                        <a:pt x="97" y="59"/>
                      </a:lnTo>
                      <a:lnTo>
                        <a:pt x="106" y="60"/>
                      </a:lnTo>
                      <a:lnTo>
                        <a:pt x="114" y="63"/>
                      </a:lnTo>
                      <a:lnTo>
                        <a:pt x="122" y="64"/>
                      </a:lnTo>
                      <a:lnTo>
                        <a:pt x="129" y="67"/>
                      </a:lnTo>
                      <a:lnTo>
                        <a:pt x="135" y="69"/>
                      </a:lnTo>
                      <a:lnTo>
                        <a:pt x="141" y="70"/>
                      </a:lnTo>
                      <a:lnTo>
                        <a:pt x="146" y="71"/>
                      </a:lnTo>
                      <a:lnTo>
                        <a:pt x="150" y="71"/>
                      </a:lnTo>
                      <a:lnTo>
                        <a:pt x="152" y="71"/>
                      </a:lnTo>
                      <a:lnTo>
                        <a:pt x="154" y="73"/>
                      </a:lnTo>
                      <a:lnTo>
                        <a:pt x="157" y="71"/>
                      </a:lnTo>
                      <a:lnTo>
                        <a:pt x="157" y="69"/>
                      </a:lnTo>
                      <a:lnTo>
                        <a:pt x="157" y="64"/>
                      </a:lnTo>
                      <a:lnTo>
                        <a:pt x="157" y="64"/>
                      </a:lnTo>
                      <a:lnTo>
                        <a:pt x="155" y="63"/>
                      </a:lnTo>
                      <a:lnTo>
                        <a:pt x="152" y="63"/>
                      </a:lnTo>
                      <a:lnTo>
                        <a:pt x="148" y="63"/>
                      </a:lnTo>
                      <a:lnTo>
                        <a:pt x="144" y="62"/>
                      </a:lnTo>
                      <a:lnTo>
                        <a:pt x="139" y="60"/>
                      </a:lnTo>
                      <a:lnTo>
                        <a:pt x="132" y="59"/>
                      </a:lnTo>
                      <a:lnTo>
                        <a:pt x="124" y="56"/>
                      </a:lnTo>
                      <a:lnTo>
                        <a:pt x="115" y="55"/>
                      </a:lnTo>
                      <a:lnTo>
                        <a:pt x="111" y="53"/>
                      </a:lnTo>
                      <a:lnTo>
                        <a:pt x="107" y="52"/>
                      </a:lnTo>
                      <a:lnTo>
                        <a:pt x="102" y="51"/>
                      </a:lnTo>
                      <a:lnTo>
                        <a:pt x="97" y="51"/>
                      </a:lnTo>
                      <a:lnTo>
                        <a:pt x="88" y="48"/>
                      </a:lnTo>
                      <a:lnTo>
                        <a:pt x="81" y="45"/>
                      </a:lnTo>
                      <a:lnTo>
                        <a:pt x="71" y="42"/>
                      </a:lnTo>
                      <a:lnTo>
                        <a:pt x="64" y="38"/>
                      </a:lnTo>
                      <a:lnTo>
                        <a:pt x="58" y="35"/>
                      </a:lnTo>
                      <a:lnTo>
                        <a:pt x="53" y="31"/>
                      </a:lnTo>
                      <a:lnTo>
                        <a:pt x="45" y="26"/>
                      </a:lnTo>
                      <a:lnTo>
                        <a:pt x="37" y="20"/>
                      </a:lnTo>
                      <a:lnTo>
                        <a:pt x="30" y="16"/>
                      </a:lnTo>
                      <a:lnTo>
                        <a:pt x="25" y="12"/>
                      </a:lnTo>
                      <a:lnTo>
                        <a:pt x="19" y="8"/>
                      </a:lnTo>
                      <a:lnTo>
                        <a:pt x="14" y="5"/>
                      </a:lnTo>
                      <a:lnTo>
                        <a:pt x="9" y="2"/>
                      </a:ln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97" name="Freeform 164">
                  <a:extLst>
                    <a:ext uri="{FF2B5EF4-FFF2-40B4-BE49-F238E27FC236}">
                      <a16:creationId xmlns:a16="http://schemas.microsoft.com/office/drawing/2014/main" id="{0053E8C6-1A4D-4763-99B5-F0B78B6B19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4" y="2530"/>
                  <a:ext cx="51" cy="53"/>
                </a:xfrm>
                <a:custGeom>
                  <a:avLst/>
                  <a:gdLst>
                    <a:gd name="T0" fmla="*/ 28 w 51"/>
                    <a:gd name="T1" fmla="*/ 2 h 53"/>
                    <a:gd name="T2" fmla="*/ 22 w 51"/>
                    <a:gd name="T3" fmla="*/ 0 h 53"/>
                    <a:gd name="T4" fmla="*/ 18 w 51"/>
                    <a:gd name="T5" fmla="*/ 0 h 53"/>
                    <a:gd name="T6" fmla="*/ 14 w 51"/>
                    <a:gd name="T7" fmla="*/ 0 h 53"/>
                    <a:gd name="T8" fmla="*/ 11 w 51"/>
                    <a:gd name="T9" fmla="*/ 2 h 53"/>
                    <a:gd name="T10" fmla="*/ 10 w 51"/>
                    <a:gd name="T11" fmla="*/ 3 h 53"/>
                    <a:gd name="T12" fmla="*/ 14 w 51"/>
                    <a:gd name="T13" fmla="*/ 7 h 53"/>
                    <a:gd name="T14" fmla="*/ 19 w 51"/>
                    <a:gd name="T15" fmla="*/ 6 h 53"/>
                    <a:gd name="T16" fmla="*/ 26 w 51"/>
                    <a:gd name="T17" fmla="*/ 6 h 53"/>
                    <a:gd name="T18" fmla="*/ 32 w 51"/>
                    <a:gd name="T19" fmla="*/ 9 h 53"/>
                    <a:gd name="T20" fmla="*/ 40 w 51"/>
                    <a:gd name="T21" fmla="*/ 14 h 53"/>
                    <a:gd name="T22" fmla="*/ 35 w 51"/>
                    <a:gd name="T23" fmla="*/ 12 h 53"/>
                    <a:gd name="T24" fmla="*/ 32 w 51"/>
                    <a:gd name="T25" fmla="*/ 12 h 53"/>
                    <a:gd name="T26" fmla="*/ 29 w 51"/>
                    <a:gd name="T27" fmla="*/ 13 h 53"/>
                    <a:gd name="T28" fmla="*/ 28 w 51"/>
                    <a:gd name="T29" fmla="*/ 16 h 53"/>
                    <a:gd name="T30" fmla="*/ 28 w 51"/>
                    <a:gd name="T31" fmla="*/ 20 h 53"/>
                    <a:gd name="T32" fmla="*/ 29 w 51"/>
                    <a:gd name="T33" fmla="*/ 27 h 53"/>
                    <a:gd name="T34" fmla="*/ 32 w 51"/>
                    <a:gd name="T35" fmla="*/ 31 h 53"/>
                    <a:gd name="T36" fmla="*/ 35 w 51"/>
                    <a:gd name="T37" fmla="*/ 36 h 53"/>
                    <a:gd name="T38" fmla="*/ 36 w 51"/>
                    <a:gd name="T39" fmla="*/ 42 h 53"/>
                    <a:gd name="T40" fmla="*/ 39 w 51"/>
                    <a:gd name="T41" fmla="*/ 47 h 53"/>
                    <a:gd name="T42" fmla="*/ 32 w 51"/>
                    <a:gd name="T43" fmla="*/ 46 h 53"/>
                    <a:gd name="T44" fmla="*/ 28 w 51"/>
                    <a:gd name="T45" fmla="*/ 45 h 53"/>
                    <a:gd name="T46" fmla="*/ 22 w 51"/>
                    <a:gd name="T47" fmla="*/ 42 h 53"/>
                    <a:gd name="T48" fmla="*/ 19 w 51"/>
                    <a:gd name="T49" fmla="*/ 39 h 53"/>
                    <a:gd name="T50" fmla="*/ 15 w 51"/>
                    <a:gd name="T51" fmla="*/ 34 h 53"/>
                    <a:gd name="T52" fmla="*/ 11 w 51"/>
                    <a:gd name="T53" fmla="*/ 29 h 53"/>
                    <a:gd name="T54" fmla="*/ 8 w 51"/>
                    <a:gd name="T55" fmla="*/ 24 h 53"/>
                    <a:gd name="T56" fmla="*/ 6 w 51"/>
                    <a:gd name="T57" fmla="*/ 21 h 53"/>
                    <a:gd name="T58" fmla="*/ 3 w 51"/>
                    <a:gd name="T59" fmla="*/ 23 h 53"/>
                    <a:gd name="T60" fmla="*/ 0 w 51"/>
                    <a:gd name="T61" fmla="*/ 25 h 53"/>
                    <a:gd name="T62" fmla="*/ 3 w 51"/>
                    <a:gd name="T63" fmla="*/ 31 h 53"/>
                    <a:gd name="T64" fmla="*/ 7 w 51"/>
                    <a:gd name="T65" fmla="*/ 36 h 53"/>
                    <a:gd name="T66" fmla="*/ 13 w 51"/>
                    <a:gd name="T67" fmla="*/ 40 h 53"/>
                    <a:gd name="T68" fmla="*/ 18 w 51"/>
                    <a:gd name="T69" fmla="*/ 45 h 53"/>
                    <a:gd name="T70" fmla="*/ 24 w 51"/>
                    <a:gd name="T71" fmla="*/ 49 h 53"/>
                    <a:gd name="T72" fmla="*/ 30 w 51"/>
                    <a:gd name="T73" fmla="*/ 51 h 53"/>
                    <a:gd name="T74" fmla="*/ 35 w 51"/>
                    <a:gd name="T75" fmla="*/ 51 h 53"/>
                    <a:gd name="T76" fmla="*/ 39 w 51"/>
                    <a:gd name="T77" fmla="*/ 53 h 53"/>
                    <a:gd name="T78" fmla="*/ 43 w 51"/>
                    <a:gd name="T79" fmla="*/ 53 h 53"/>
                    <a:gd name="T80" fmla="*/ 48 w 51"/>
                    <a:gd name="T81" fmla="*/ 53 h 53"/>
                    <a:gd name="T82" fmla="*/ 44 w 51"/>
                    <a:gd name="T83" fmla="*/ 45 h 53"/>
                    <a:gd name="T84" fmla="*/ 40 w 51"/>
                    <a:gd name="T85" fmla="*/ 36 h 53"/>
                    <a:gd name="T86" fmla="*/ 39 w 51"/>
                    <a:gd name="T87" fmla="*/ 31 h 53"/>
                    <a:gd name="T88" fmla="*/ 36 w 51"/>
                    <a:gd name="T89" fmla="*/ 27 h 53"/>
                    <a:gd name="T90" fmla="*/ 35 w 51"/>
                    <a:gd name="T91" fmla="*/ 23 h 53"/>
                    <a:gd name="T92" fmla="*/ 35 w 51"/>
                    <a:gd name="T93" fmla="*/ 20 h 53"/>
                    <a:gd name="T94" fmla="*/ 36 w 51"/>
                    <a:gd name="T95" fmla="*/ 20 h 53"/>
                    <a:gd name="T96" fmla="*/ 41 w 51"/>
                    <a:gd name="T97" fmla="*/ 20 h 53"/>
                    <a:gd name="T98" fmla="*/ 47 w 51"/>
                    <a:gd name="T99" fmla="*/ 20 h 53"/>
                    <a:gd name="T100" fmla="*/ 51 w 51"/>
                    <a:gd name="T101" fmla="*/ 20 h 53"/>
                    <a:gd name="T102" fmla="*/ 47 w 51"/>
                    <a:gd name="T103" fmla="*/ 14 h 53"/>
                    <a:gd name="T104" fmla="*/ 40 w 51"/>
                    <a:gd name="T105" fmla="*/ 9 h 53"/>
                    <a:gd name="T106" fmla="*/ 33 w 51"/>
                    <a:gd name="T107" fmla="*/ 3 h 53"/>
                    <a:gd name="T108" fmla="*/ 28 w 51"/>
                    <a:gd name="T109" fmla="*/ 2 h 53"/>
                    <a:gd name="T110" fmla="*/ 28 w 51"/>
                    <a:gd name="T111" fmla="*/ 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1" h="53">
                      <a:moveTo>
                        <a:pt x="28" y="2"/>
                      </a:move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1" y="2"/>
                      </a:lnTo>
                      <a:lnTo>
                        <a:pt x="10" y="3"/>
                      </a:lnTo>
                      <a:lnTo>
                        <a:pt x="14" y="7"/>
                      </a:lnTo>
                      <a:lnTo>
                        <a:pt x="19" y="6"/>
                      </a:lnTo>
                      <a:lnTo>
                        <a:pt x="26" y="6"/>
                      </a:lnTo>
                      <a:lnTo>
                        <a:pt x="32" y="9"/>
                      </a:lnTo>
                      <a:lnTo>
                        <a:pt x="40" y="14"/>
                      </a:lnTo>
                      <a:lnTo>
                        <a:pt x="35" y="12"/>
                      </a:lnTo>
                      <a:lnTo>
                        <a:pt x="32" y="12"/>
                      </a:lnTo>
                      <a:lnTo>
                        <a:pt x="29" y="13"/>
                      </a:lnTo>
                      <a:lnTo>
                        <a:pt x="28" y="16"/>
                      </a:lnTo>
                      <a:lnTo>
                        <a:pt x="28" y="20"/>
                      </a:lnTo>
                      <a:lnTo>
                        <a:pt x="29" y="27"/>
                      </a:lnTo>
                      <a:lnTo>
                        <a:pt x="32" y="31"/>
                      </a:lnTo>
                      <a:lnTo>
                        <a:pt x="35" y="36"/>
                      </a:lnTo>
                      <a:lnTo>
                        <a:pt x="36" y="42"/>
                      </a:lnTo>
                      <a:lnTo>
                        <a:pt x="39" y="47"/>
                      </a:lnTo>
                      <a:lnTo>
                        <a:pt x="32" y="46"/>
                      </a:lnTo>
                      <a:lnTo>
                        <a:pt x="28" y="45"/>
                      </a:lnTo>
                      <a:lnTo>
                        <a:pt x="22" y="42"/>
                      </a:lnTo>
                      <a:lnTo>
                        <a:pt x="19" y="39"/>
                      </a:lnTo>
                      <a:lnTo>
                        <a:pt x="15" y="34"/>
                      </a:lnTo>
                      <a:lnTo>
                        <a:pt x="11" y="29"/>
                      </a:lnTo>
                      <a:lnTo>
                        <a:pt x="8" y="24"/>
                      </a:lnTo>
                      <a:lnTo>
                        <a:pt x="6" y="21"/>
                      </a:lnTo>
                      <a:lnTo>
                        <a:pt x="3" y="23"/>
                      </a:lnTo>
                      <a:lnTo>
                        <a:pt x="0" y="25"/>
                      </a:lnTo>
                      <a:lnTo>
                        <a:pt x="3" y="31"/>
                      </a:lnTo>
                      <a:lnTo>
                        <a:pt x="7" y="36"/>
                      </a:lnTo>
                      <a:lnTo>
                        <a:pt x="13" y="40"/>
                      </a:lnTo>
                      <a:lnTo>
                        <a:pt x="18" y="45"/>
                      </a:lnTo>
                      <a:lnTo>
                        <a:pt x="24" y="49"/>
                      </a:lnTo>
                      <a:lnTo>
                        <a:pt x="30" y="51"/>
                      </a:lnTo>
                      <a:lnTo>
                        <a:pt x="35" y="51"/>
                      </a:lnTo>
                      <a:lnTo>
                        <a:pt x="39" y="53"/>
                      </a:lnTo>
                      <a:lnTo>
                        <a:pt x="43" y="53"/>
                      </a:lnTo>
                      <a:lnTo>
                        <a:pt x="48" y="53"/>
                      </a:lnTo>
                      <a:lnTo>
                        <a:pt x="44" y="45"/>
                      </a:lnTo>
                      <a:lnTo>
                        <a:pt x="40" y="36"/>
                      </a:lnTo>
                      <a:lnTo>
                        <a:pt x="39" y="31"/>
                      </a:lnTo>
                      <a:lnTo>
                        <a:pt x="36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6" y="20"/>
                      </a:lnTo>
                      <a:lnTo>
                        <a:pt x="41" y="20"/>
                      </a:lnTo>
                      <a:lnTo>
                        <a:pt x="47" y="20"/>
                      </a:lnTo>
                      <a:lnTo>
                        <a:pt x="51" y="20"/>
                      </a:lnTo>
                      <a:lnTo>
                        <a:pt x="47" y="14"/>
                      </a:lnTo>
                      <a:lnTo>
                        <a:pt x="40" y="9"/>
                      </a:lnTo>
                      <a:lnTo>
                        <a:pt x="33" y="3"/>
                      </a:lnTo>
                      <a:lnTo>
                        <a:pt x="28" y="2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  <p:sp>
              <p:nvSpPr>
                <p:cNvPr id="98" name="Freeform 165">
                  <a:extLst>
                    <a:ext uri="{FF2B5EF4-FFF2-40B4-BE49-F238E27FC236}">
                      <a16:creationId xmlns:a16="http://schemas.microsoft.com/office/drawing/2014/main" id="{B4097AB4-5721-4053-B2C5-DDF05F795C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8" y="3062"/>
                  <a:ext cx="27" cy="72"/>
                </a:xfrm>
                <a:custGeom>
                  <a:avLst/>
                  <a:gdLst>
                    <a:gd name="T0" fmla="*/ 14 w 27"/>
                    <a:gd name="T1" fmla="*/ 7 h 72"/>
                    <a:gd name="T2" fmla="*/ 12 w 27"/>
                    <a:gd name="T3" fmla="*/ 9 h 72"/>
                    <a:gd name="T4" fmla="*/ 11 w 27"/>
                    <a:gd name="T5" fmla="*/ 14 h 72"/>
                    <a:gd name="T6" fmla="*/ 9 w 27"/>
                    <a:gd name="T7" fmla="*/ 17 h 72"/>
                    <a:gd name="T8" fmla="*/ 9 w 27"/>
                    <a:gd name="T9" fmla="*/ 22 h 72"/>
                    <a:gd name="T10" fmla="*/ 8 w 27"/>
                    <a:gd name="T11" fmla="*/ 28 h 72"/>
                    <a:gd name="T12" fmla="*/ 8 w 27"/>
                    <a:gd name="T13" fmla="*/ 32 h 72"/>
                    <a:gd name="T14" fmla="*/ 5 w 27"/>
                    <a:gd name="T15" fmla="*/ 36 h 72"/>
                    <a:gd name="T16" fmla="*/ 5 w 27"/>
                    <a:gd name="T17" fmla="*/ 42 h 72"/>
                    <a:gd name="T18" fmla="*/ 4 w 27"/>
                    <a:gd name="T19" fmla="*/ 46 h 72"/>
                    <a:gd name="T20" fmla="*/ 3 w 27"/>
                    <a:gd name="T21" fmla="*/ 51 h 72"/>
                    <a:gd name="T22" fmla="*/ 1 w 27"/>
                    <a:gd name="T23" fmla="*/ 60 h 72"/>
                    <a:gd name="T24" fmla="*/ 1 w 27"/>
                    <a:gd name="T25" fmla="*/ 65 h 72"/>
                    <a:gd name="T26" fmla="*/ 0 w 27"/>
                    <a:gd name="T27" fmla="*/ 69 h 72"/>
                    <a:gd name="T28" fmla="*/ 4 w 27"/>
                    <a:gd name="T29" fmla="*/ 72 h 72"/>
                    <a:gd name="T30" fmla="*/ 7 w 27"/>
                    <a:gd name="T31" fmla="*/ 69 h 72"/>
                    <a:gd name="T32" fmla="*/ 11 w 27"/>
                    <a:gd name="T33" fmla="*/ 65 h 72"/>
                    <a:gd name="T34" fmla="*/ 11 w 27"/>
                    <a:gd name="T35" fmla="*/ 61 h 72"/>
                    <a:gd name="T36" fmla="*/ 12 w 27"/>
                    <a:gd name="T37" fmla="*/ 58 h 72"/>
                    <a:gd name="T38" fmla="*/ 14 w 27"/>
                    <a:gd name="T39" fmla="*/ 54 h 72"/>
                    <a:gd name="T40" fmla="*/ 15 w 27"/>
                    <a:gd name="T41" fmla="*/ 50 h 72"/>
                    <a:gd name="T42" fmla="*/ 16 w 27"/>
                    <a:gd name="T43" fmla="*/ 44 h 72"/>
                    <a:gd name="T44" fmla="*/ 18 w 27"/>
                    <a:gd name="T45" fmla="*/ 39 h 72"/>
                    <a:gd name="T46" fmla="*/ 19 w 27"/>
                    <a:gd name="T47" fmla="*/ 33 h 72"/>
                    <a:gd name="T48" fmla="*/ 20 w 27"/>
                    <a:gd name="T49" fmla="*/ 28 h 72"/>
                    <a:gd name="T50" fmla="*/ 22 w 27"/>
                    <a:gd name="T51" fmla="*/ 22 h 72"/>
                    <a:gd name="T52" fmla="*/ 22 w 27"/>
                    <a:gd name="T53" fmla="*/ 17 h 72"/>
                    <a:gd name="T54" fmla="*/ 23 w 27"/>
                    <a:gd name="T55" fmla="*/ 11 h 72"/>
                    <a:gd name="T56" fmla="*/ 25 w 27"/>
                    <a:gd name="T57" fmla="*/ 9 h 72"/>
                    <a:gd name="T58" fmla="*/ 26 w 27"/>
                    <a:gd name="T59" fmla="*/ 2 h 72"/>
                    <a:gd name="T60" fmla="*/ 27 w 27"/>
                    <a:gd name="T61" fmla="*/ 0 h 72"/>
                    <a:gd name="T62" fmla="*/ 14 w 27"/>
                    <a:gd name="T63" fmla="*/ 7 h 72"/>
                    <a:gd name="T64" fmla="*/ 14 w 27"/>
                    <a:gd name="T65" fmla="*/ 7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7" h="72">
                      <a:moveTo>
                        <a:pt x="14" y="7"/>
                      </a:moveTo>
                      <a:lnTo>
                        <a:pt x="12" y="9"/>
                      </a:lnTo>
                      <a:lnTo>
                        <a:pt x="11" y="14"/>
                      </a:lnTo>
                      <a:lnTo>
                        <a:pt x="9" y="17"/>
                      </a:lnTo>
                      <a:lnTo>
                        <a:pt x="9" y="22"/>
                      </a:lnTo>
                      <a:lnTo>
                        <a:pt x="8" y="28"/>
                      </a:lnTo>
                      <a:lnTo>
                        <a:pt x="8" y="32"/>
                      </a:lnTo>
                      <a:lnTo>
                        <a:pt x="5" y="36"/>
                      </a:lnTo>
                      <a:lnTo>
                        <a:pt x="5" y="42"/>
                      </a:lnTo>
                      <a:lnTo>
                        <a:pt x="4" y="46"/>
                      </a:lnTo>
                      <a:lnTo>
                        <a:pt x="3" y="51"/>
                      </a:lnTo>
                      <a:lnTo>
                        <a:pt x="1" y="60"/>
                      </a:lnTo>
                      <a:lnTo>
                        <a:pt x="1" y="65"/>
                      </a:lnTo>
                      <a:lnTo>
                        <a:pt x="0" y="69"/>
                      </a:lnTo>
                      <a:lnTo>
                        <a:pt x="4" y="72"/>
                      </a:lnTo>
                      <a:lnTo>
                        <a:pt x="7" y="69"/>
                      </a:lnTo>
                      <a:lnTo>
                        <a:pt x="11" y="65"/>
                      </a:lnTo>
                      <a:lnTo>
                        <a:pt x="11" y="61"/>
                      </a:lnTo>
                      <a:lnTo>
                        <a:pt x="12" y="58"/>
                      </a:lnTo>
                      <a:lnTo>
                        <a:pt x="14" y="54"/>
                      </a:lnTo>
                      <a:lnTo>
                        <a:pt x="15" y="50"/>
                      </a:lnTo>
                      <a:lnTo>
                        <a:pt x="16" y="44"/>
                      </a:lnTo>
                      <a:lnTo>
                        <a:pt x="18" y="39"/>
                      </a:lnTo>
                      <a:lnTo>
                        <a:pt x="19" y="33"/>
                      </a:lnTo>
                      <a:lnTo>
                        <a:pt x="20" y="28"/>
                      </a:lnTo>
                      <a:lnTo>
                        <a:pt x="22" y="22"/>
                      </a:lnTo>
                      <a:lnTo>
                        <a:pt x="22" y="17"/>
                      </a:lnTo>
                      <a:lnTo>
                        <a:pt x="23" y="11"/>
                      </a:lnTo>
                      <a:lnTo>
                        <a:pt x="25" y="9"/>
                      </a:lnTo>
                      <a:lnTo>
                        <a:pt x="26" y="2"/>
                      </a:lnTo>
                      <a:lnTo>
                        <a:pt x="27" y="0"/>
                      </a:lnTo>
                      <a:lnTo>
                        <a:pt x="14" y="7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 sz="2000"/>
                </a:p>
              </p:txBody>
            </p:sp>
          </p:grpSp>
          <p:sp>
            <p:nvSpPr>
              <p:cNvPr id="18" name="矩形: 圓角 17">
                <a:extLst>
                  <a:ext uri="{FF2B5EF4-FFF2-40B4-BE49-F238E27FC236}">
                    <a16:creationId xmlns:a16="http://schemas.microsoft.com/office/drawing/2014/main" id="{F82C2652-2457-482E-BB26-93E85CB2A114}"/>
                  </a:ext>
                </a:extLst>
              </p:cNvPr>
              <p:cNvSpPr/>
              <p:nvPr/>
            </p:nvSpPr>
            <p:spPr bwMode="auto">
              <a:xfrm>
                <a:off x="5029428" y="5481228"/>
                <a:ext cx="1980000" cy="432000"/>
              </a:xfrm>
              <a:prstGeom prst="roundRect">
                <a:avLst/>
              </a:prstGeom>
              <a:solidFill>
                <a:srgbClr val="7030A0"/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zh-TW" altLang="en-US" dirty="0">
                    <a:solidFill>
                      <a:srgbClr val="FFFF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傳承 </a:t>
                </a:r>
                <a:r>
                  <a:rPr lang="en-US" altLang="zh-TW" dirty="0">
                    <a:solidFill>
                      <a:srgbClr val="FFFF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~ </a:t>
                </a:r>
                <a:r>
                  <a:rPr kumimoji="1" lang="zh-TW" altLang="en-US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教育訓練</a:t>
                </a:r>
                <a:endParaRPr kumimoji="1" lang="zh-TW" altLang="en-US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00" name="標題 1">
              <a:extLst>
                <a:ext uri="{FF2B5EF4-FFF2-40B4-BE49-F238E27FC236}">
                  <a16:creationId xmlns:a16="http://schemas.microsoft.com/office/drawing/2014/main" id="{8050C962-9F30-469C-BE21-B4C1C12295B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18559" y="5651451"/>
              <a:ext cx="2207729" cy="404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9pPr>
            </a:lstStyle>
            <a:p>
              <a:pPr algn="ctr">
                <a:lnSpc>
                  <a:spcPct val="150000"/>
                </a:lnSpc>
                <a:defRPr/>
              </a:pPr>
              <a:r>
                <a:rPr lang="zh-TW" altLang="en-US" sz="1600" b="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 </a:t>
              </a:r>
              <a:r>
                <a:rPr lang="en-US" altLang="zh-TW" sz="1600" b="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+ </a:t>
              </a:r>
              <a:r>
                <a:rPr lang="zh-TW" altLang="en-US" sz="1600" b="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測驗</a:t>
              </a:r>
              <a:endParaRPr lang="en-US" altLang="zh-TW" sz="1600" b="0" kern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E62CC208-C447-44CE-84C8-0904B2186721}"/>
              </a:ext>
            </a:extLst>
          </p:cNvPr>
          <p:cNvGrpSpPr/>
          <p:nvPr/>
        </p:nvGrpSpPr>
        <p:grpSpPr>
          <a:xfrm>
            <a:off x="8859441" y="3454227"/>
            <a:ext cx="2623351" cy="2623351"/>
            <a:chOff x="9060728" y="3818743"/>
            <a:chExt cx="2623351" cy="2623351"/>
          </a:xfrm>
        </p:grpSpPr>
        <p:sp>
          <p:nvSpPr>
            <p:cNvPr id="105" name="橢圓 104">
              <a:extLst>
                <a:ext uri="{FF2B5EF4-FFF2-40B4-BE49-F238E27FC236}">
                  <a16:creationId xmlns:a16="http://schemas.microsoft.com/office/drawing/2014/main" id="{3C74F3D0-AC63-48F1-B0BF-E6F645C177C6}"/>
                </a:ext>
              </a:extLst>
            </p:cNvPr>
            <p:cNvSpPr/>
            <p:nvPr/>
          </p:nvSpPr>
          <p:spPr bwMode="auto">
            <a:xfrm>
              <a:off x="9060728" y="3818743"/>
              <a:ext cx="2623351" cy="2623351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全真粗黑體" pitchFamily="49" charset="-120"/>
              </a:endParaRPr>
            </a:p>
          </p:txBody>
        </p: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450B6CC8-4487-44DB-B436-01033C659830}"/>
                </a:ext>
              </a:extLst>
            </p:cNvPr>
            <p:cNvGrpSpPr/>
            <p:nvPr/>
          </p:nvGrpSpPr>
          <p:grpSpPr>
            <a:xfrm>
              <a:off x="9382405" y="4069331"/>
              <a:ext cx="1980000" cy="1619253"/>
              <a:chOff x="9005530" y="4304439"/>
              <a:chExt cx="1980000" cy="1619253"/>
            </a:xfrm>
          </p:grpSpPr>
          <p:pic>
            <p:nvPicPr>
              <p:cNvPr id="9" name="Picture 2" descr="ãproject pngãçåçæå°çµæ">
                <a:extLst>
                  <a:ext uri="{FF2B5EF4-FFF2-40B4-BE49-F238E27FC236}">
                    <a16:creationId xmlns:a16="http://schemas.microsoft.com/office/drawing/2014/main" id="{DA91C200-CC92-4168-B7D3-C178D2892F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5099" y="4304439"/>
                <a:ext cx="1196028" cy="11960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矩形: 圓角 9">
                <a:extLst>
                  <a:ext uri="{FF2B5EF4-FFF2-40B4-BE49-F238E27FC236}">
                    <a16:creationId xmlns:a16="http://schemas.microsoft.com/office/drawing/2014/main" id="{BD2942B5-00FF-4577-8DE0-FD63AAA466A6}"/>
                  </a:ext>
                </a:extLst>
              </p:cNvPr>
              <p:cNvSpPr/>
              <p:nvPr/>
            </p:nvSpPr>
            <p:spPr bwMode="auto">
              <a:xfrm>
                <a:off x="9005530" y="5491692"/>
                <a:ext cx="1980000" cy="432000"/>
              </a:xfrm>
              <a:prstGeom prst="roundRect">
                <a:avLst/>
              </a:prstGeom>
              <a:solidFill>
                <a:srgbClr val="7030A0"/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zh-TW" altLang="en-US" dirty="0">
                    <a:solidFill>
                      <a:srgbClr val="FFFF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執行 </a:t>
                </a:r>
                <a:r>
                  <a:rPr lang="en-US" altLang="zh-TW" dirty="0">
                    <a:solidFill>
                      <a:srgbClr val="FFFF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~ </a:t>
                </a:r>
                <a:r>
                  <a:rPr kumimoji="1" lang="zh-TW" altLang="en-US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專案管理</a:t>
                </a:r>
                <a:endParaRPr kumimoji="1" lang="zh-TW" altLang="en-US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01" name="標題 1">
              <a:extLst>
                <a:ext uri="{FF2B5EF4-FFF2-40B4-BE49-F238E27FC236}">
                  <a16:creationId xmlns:a16="http://schemas.microsoft.com/office/drawing/2014/main" id="{3E84ECE2-8F2B-4674-8AA6-E31BFB58576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104193" y="5652628"/>
              <a:ext cx="2536423" cy="404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9pPr>
            </a:lstStyle>
            <a:p>
              <a:pPr algn="ctr">
                <a:lnSpc>
                  <a:spcPct val="150000"/>
                </a:lnSpc>
                <a:defRPr/>
              </a:pPr>
              <a:r>
                <a:rPr lang="zh-TW" altLang="en-US" sz="1600" b="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工作經驗</a:t>
              </a:r>
              <a:endParaRPr lang="en-US" altLang="zh-TW" sz="1600" b="0" kern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47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101" y="1932517"/>
            <a:ext cx="3699798" cy="3660228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2573270" y="1700808"/>
            <a:ext cx="2864119" cy="706963"/>
            <a:chOff x="2573270" y="1857940"/>
            <a:chExt cx="2864119" cy="706963"/>
          </a:xfrm>
        </p:grpSpPr>
        <p:sp>
          <p:nvSpPr>
            <p:cNvPr id="22" name="手繪多邊形 21"/>
            <p:cNvSpPr/>
            <p:nvPr/>
          </p:nvSpPr>
          <p:spPr bwMode="auto">
            <a:xfrm flipH="1" flipV="1">
              <a:off x="4066788" y="2132854"/>
              <a:ext cx="1370601" cy="432049"/>
            </a:xfrm>
            <a:custGeom>
              <a:avLst/>
              <a:gdLst>
                <a:gd name="connsiteX0" fmla="*/ 1493520 w 1493520"/>
                <a:gd name="connsiteY0" fmla="*/ 899160 h 899160"/>
                <a:gd name="connsiteX1" fmla="*/ 594360 w 1493520"/>
                <a:gd name="connsiteY1" fmla="*/ 899160 h 899160"/>
                <a:gd name="connsiteX2" fmla="*/ 0 w 1493520"/>
                <a:gd name="connsiteY2" fmla="*/ 0 h 8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3520" h="899160">
                  <a:moveTo>
                    <a:pt x="1493520" y="899160"/>
                  </a:moveTo>
                  <a:lnTo>
                    <a:pt x="594360" y="899160"/>
                  </a:lnTo>
                  <a:lnTo>
                    <a:pt x="0" y="0"/>
                  </a:lnTo>
                </a:path>
              </a:pathLst>
            </a:custGeom>
            <a:noFill/>
            <a:ln w="28575" cap="flat" cmpd="sng" algn="ctr">
              <a:solidFill>
                <a:srgbClr val="FF6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圓角矩形 22"/>
            <p:cNvSpPr/>
            <p:nvPr/>
          </p:nvSpPr>
          <p:spPr bwMode="auto">
            <a:xfrm>
              <a:off x="2573270" y="1857940"/>
              <a:ext cx="1658804" cy="549830"/>
            </a:xfrm>
            <a:prstGeom prst="roundRect">
              <a:avLst/>
            </a:prstGeom>
            <a:solidFill>
              <a:srgbClr val="FF6000"/>
            </a:solidFill>
            <a:ln w="28575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教育訓練</a:t>
              </a:r>
            </a:p>
          </p:txBody>
        </p:sp>
      </p:grp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664" y="224644"/>
            <a:ext cx="6048672" cy="1040608"/>
          </a:xfrm>
          <a:noFill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現況與突破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7428148" y="3475183"/>
            <a:ext cx="2607368" cy="549830"/>
            <a:chOff x="7536160" y="4198201"/>
            <a:chExt cx="2607368" cy="549830"/>
          </a:xfrm>
        </p:grpSpPr>
        <p:cxnSp>
          <p:nvCxnSpPr>
            <p:cNvPr id="8" name="直線接點 7"/>
            <p:cNvCxnSpPr/>
            <p:nvPr/>
          </p:nvCxnSpPr>
          <p:spPr bwMode="auto">
            <a:xfrm>
              <a:off x="7536160" y="4473116"/>
              <a:ext cx="166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6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" name="圓角矩形 1"/>
            <p:cNvSpPr/>
            <p:nvPr/>
          </p:nvSpPr>
          <p:spPr bwMode="auto">
            <a:xfrm>
              <a:off x="8760296" y="4198201"/>
              <a:ext cx="1383232" cy="549830"/>
            </a:xfrm>
            <a:prstGeom prst="roundRect">
              <a:avLst/>
            </a:prstGeom>
            <a:solidFill>
              <a:srgbClr val="FF6000"/>
            </a:solidFill>
            <a:ln w="28575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工作中</a:t>
              </a: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7866572" y="4113076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大量、瑣碎、卻重要</a:t>
            </a: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9AEFFA03-67C3-4FE4-B813-A8BFC0076D24}"/>
              </a:ext>
            </a:extLst>
          </p:cNvPr>
          <p:cNvSpPr/>
          <p:nvPr/>
        </p:nvSpPr>
        <p:spPr bwMode="auto">
          <a:xfrm>
            <a:off x="3395700" y="5157192"/>
            <a:ext cx="5400601" cy="1221553"/>
          </a:xfrm>
          <a:prstGeom prst="roundRect">
            <a:avLst>
              <a:gd name="adj" fmla="val 15012"/>
            </a:avLst>
          </a:prstGeom>
          <a:solidFill>
            <a:srgbClr val="7030A0">
              <a:alpha val="90000"/>
            </a:srgb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zh-TW" altLang="en-US" sz="2800" b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8028933-18AD-40BD-874D-C692E85E70A5}"/>
              </a:ext>
            </a:extLst>
          </p:cNvPr>
          <p:cNvSpPr/>
          <p:nvPr/>
        </p:nvSpPr>
        <p:spPr>
          <a:xfrm>
            <a:off x="3886478" y="6417332"/>
            <a:ext cx="4406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過程漫長  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要碰運氣  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付代價與風險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B6DB77F-61F6-4E7A-BC66-26281CA5F7D5}"/>
              </a:ext>
            </a:extLst>
          </p:cNvPr>
          <p:cNvSpPr/>
          <p:nvPr/>
        </p:nvSpPr>
        <p:spPr>
          <a:xfrm>
            <a:off x="3933813" y="5290627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碰到，就問；</a:t>
            </a:r>
            <a:endParaRPr lang="zh-TW" altLang="en-US" sz="24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A20CA48-8B76-4B9C-828D-9D7527A0A96D}"/>
              </a:ext>
            </a:extLst>
          </p:cNvPr>
          <p:cNvSpPr/>
          <p:nvPr/>
        </p:nvSpPr>
        <p:spPr>
          <a:xfrm>
            <a:off x="6110309" y="5229200"/>
            <a:ext cx="2040943" cy="523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24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做錯，就學 </a:t>
            </a:r>
            <a:r>
              <a:rPr lang="en-US" altLang="zh-TW" sz="24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F3EBEDC-A833-4176-A353-68BE00D89C92}"/>
              </a:ext>
            </a:extLst>
          </p:cNvPr>
          <p:cNvSpPr/>
          <p:nvPr/>
        </p:nvSpPr>
        <p:spPr>
          <a:xfrm>
            <a:off x="4561343" y="5670156"/>
            <a:ext cx="3057247" cy="6297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久了，就有經驗</a:t>
            </a: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66BCE7A4-FB6A-48F3-9E83-E498C1C98ABA}"/>
              </a:ext>
            </a:extLst>
          </p:cNvPr>
          <p:cNvGrpSpPr/>
          <p:nvPr/>
        </p:nvGrpSpPr>
        <p:grpSpPr>
          <a:xfrm>
            <a:off x="9336359" y="1930631"/>
            <a:ext cx="1182746" cy="1317119"/>
            <a:chOff x="9336359" y="1930631"/>
            <a:chExt cx="1182746" cy="1317119"/>
          </a:xfrm>
        </p:grpSpPr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2001A72D-310F-4873-8E6F-A5204D4D7E3F}"/>
                </a:ext>
              </a:extLst>
            </p:cNvPr>
            <p:cNvCxnSpPr/>
            <p:nvPr/>
          </p:nvCxnSpPr>
          <p:spPr bwMode="auto">
            <a:xfrm flipV="1">
              <a:off x="9336359" y="1930631"/>
              <a:ext cx="0" cy="1237254"/>
            </a:xfrm>
            <a:prstGeom prst="straightConnector1">
              <a:avLst/>
            </a:prstGeom>
            <a:solidFill>
              <a:schemeClr val="accent1"/>
            </a:solidFill>
            <a:ln w="1016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132B77B4-67FF-4A84-B5F7-7142F0C6AD7D}"/>
                </a:ext>
              </a:extLst>
            </p:cNvPr>
            <p:cNvSpPr txBox="1"/>
            <p:nvPr/>
          </p:nvSpPr>
          <p:spPr>
            <a:xfrm>
              <a:off x="9499274" y="2662975"/>
              <a:ext cx="10198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b="0" dirty="0">
                  <a:solidFill>
                    <a:srgbClr val="00B0F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20%</a:t>
              </a:r>
              <a:endParaRPr lang="zh-TW" altLang="en-US" sz="3200" b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FDC250DD-CF58-4848-88C0-FD575CBB4BAE}"/>
              </a:ext>
            </a:extLst>
          </p:cNvPr>
          <p:cNvSpPr/>
          <p:nvPr/>
        </p:nvSpPr>
        <p:spPr bwMode="auto">
          <a:xfrm>
            <a:off x="4992236" y="1492464"/>
            <a:ext cx="1019831" cy="584775"/>
          </a:xfrm>
          <a:prstGeom prst="roundRect">
            <a:avLst>
              <a:gd name="adj" fmla="val 18967"/>
            </a:avLst>
          </a:prstGeom>
          <a:solidFill>
            <a:schemeClr val="tx1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+14%</a:t>
            </a:r>
            <a:endParaRPr kumimoji="1" lang="zh-TW" altLang="en-US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爆炸: 十四角 16">
            <a:extLst>
              <a:ext uri="{FF2B5EF4-FFF2-40B4-BE49-F238E27FC236}">
                <a16:creationId xmlns:a16="http://schemas.microsoft.com/office/drawing/2014/main" id="{B1165901-6324-4FB7-81C2-4DBE4875E264}"/>
              </a:ext>
            </a:extLst>
          </p:cNvPr>
          <p:cNvSpPr/>
          <p:nvPr/>
        </p:nvSpPr>
        <p:spPr bwMode="auto">
          <a:xfrm>
            <a:off x="6631966" y="1428246"/>
            <a:ext cx="2488370" cy="1889189"/>
          </a:xfrm>
          <a:prstGeom prst="irregularSeal2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收集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4B867DE5-CFF0-4401-A917-DE003404AEDC}"/>
              </a:ext>
            </a:extLst>
          </p:cNvPr>
          <p:cNvSpPr/>
          <p:nvPr/>
        </p:nvSpPr>
        <p:spPr bwMode="auto">
          <a:xfrm>
            <a:off x="4763852" y="3068960"/>
            <a:ext cx="796183" cy="681138"/>
          </a:xfrm>
          <a:prstGeom prst="ellipse">
            <a:avLst/>
          </a:prstGeom>
          <a:solidFill>
            <a:srgbClr val="FFF2CC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481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6" grpId="0"/>
      <p:bldP spid="7" grpId="0"/>
      <p:bldP spid="10" grpId="0"/>
      <p:bldP spid="11" grpId="0"/>
      <p:bldP spid="2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E245A300-68FC-4D8C-8D94-39DBAE7F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851" y="274340"/>
            <a:ext cx="6621663" cy="630932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0404935B-9B35-46A9-A350-706463E41592}"/>
              </a:ext>
            </a:extLst>
          </p:cNvPr>
          <p:cNvSpPr/>
          <p:nvPr/>
        </p:nvSpPr>
        <p:spPr bwMode="auto">
          <a:xfrm>
            <a:off x="5051884" y="1340768"/>
            <a:ext cx="6444716" cy="432048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及格</a:t>
            </a:r>
            <a:r>
              <a:rPr kumimoji="1" lang="en-US" altLang="zh-TW" sz="1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1" lang="zh-TW" altLang="en-US" sz="1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1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100 </a:t>
            </a:r>
            <a:r>
              <a:rPr kumimoji="1" lang="zh-TW" altLang="en-US" sz="1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分   測驗次數</a:t>
            </a:r>
            <a:r>
              <a:rPr kumimoji="1" lang="en-US" altLang="zh-TW" sz="1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1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endParaRPr kumimoji="1" lang="en-US" altLang="zh-TW" sz="28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4"/>
          <p:cNvSpPr>
            <a:spLocks noGrp="1"/>
          </p:cNvSpPr>
          <p:nvPr>
            <p:ph type="title"/>
          </p:nvPr>
        </p:nvSpPr>
        <p:spPr>
          <a:xfrm>
            <a:off x="229000" y="1855068"/>
            <a:ext cx="4428204" cy="1127614"/>
          </a:xfrm>
        </p:spPr>
        <p:txBody>
          <a:bodyPr/>
          <a:lstStyle/>
          <a:p>
            <a:pPr algn="ctr">
              <a:lnSpc>
                <a:spcPct val="130000"/>
              </a:lnSpc>
            </a:pPr>
            <a:b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測驗，是關鍵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EC24940A-91D7-4286-B373-3D147C5ABC9D}"/>
              </a:ext>
            </a:extLst>
          </p:cNvPr>
          <p:cNvSpPr/>
          <p:nvPr/>
        </p:nvSpPr>
        <p:spPr bwMode="auto">
          <a:xfrm>
            <a:off x="1248004" y="1340768"/>
            <a:ext cx="2390195" cy="582595"/>
          </a:xfrm>
          <a:prstGeom prst="roundRect">
            <a:avLst/>
          </a:prstGeom>
          <a:solidFill>
            <a:srgbClr val="7030A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10 </a:t>
            </a:r>
            <a:r>
              <a:rPr kumimoji="1" lang="zh-TW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倍速傳承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DDBE020B-E491-4A88-AEF5-86E64DA263BF}"/>
              </a:ext>
            </a:extLst>
          </p:cNvPr>
          <p:cNvSpPr/>
          <p:nvPr/>
        </p:nvSpPr>
        <p:spPr bwMode="auto">
          <a:xfrm rot="20083616">
            <a:off x="7581129" y="4506747"/>
            <a:ext cx="4122586" cy="1134927"/>
          </a:xfrm>
          <a:prstGeom prst="roundRect">
            <a:avLst>
              <a:gd name="adj" fmla="val 9742"/>
            </a:avLst>
          </a:prstGeom>
          <a:solidFill>
            <a:schemeClr val="bg1">
              <a:alpha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經驗、逐項確認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794B689-A566-4689-87E4-8798292DBE77}"/>
              </a:ext>
            </a:extLst>
          </p:cNvPr>
          <p:cNvSpPr txBox="1"/>
          <p:nvPr/>
        </p:nvSpPr>
        <p:spPr>
          <a:xfrm>
            <a:off x="448099" y="4843400"/>
            <a:ext cx="3990006" cy="451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2000" b="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忽略、犯錯、誤解、混淆、 </a:t>
            </a:r>
            <a:r>
              <a:rPr lang="en-US" altLang="zh-TW" sz="2000" b="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4DAC0822-6CD6-4501-9FD7-CF61E6B8C96B}"/>
              </a:ext>
            </a:extLst>
          </p:cNvPr>
          <p:cNvSpPr/>
          <p:nvPr/>
        </p:nvSpPr>
        <p:spPr bwMode="auto">
          <a:xfrm>
            <a:off x="803412" y="3403241"/>
            <a:ext cx="1496068" cy="1259580"/>
          </a:xfrm>
          <a:prstGeom prst="roundRect">
            <a:avLst/>
          </a:prstGeom>
          <a:solidFill>
            <a:srgbClr val="FFFFCC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8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en-US" altLang="zh-TW" sz="2000" dirty="0">
              <a:solidFill>
                <a:srgbClr val="FF6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i="0" u="none" strike="noStrike" cap="none" normalizeH="0" baseline="0" dirty="0">
                <a:ln>
                  <a:noFill/>
                </a:ln>
                <a:solidFill>
                  <a:srgbClr val="FF6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1800" i="0" u="none" strike="noStrike" cap="none" normalizeH="0" baseline="0" dirty="0">
                <a:ln>
                  <a:noFill/>
                </a:ln>
                <a:solidFill>
                  <a:srgbClr val="FF6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1" lang="en-US" altLang="zh-TW" sz="1800" i="0" u="none" strike="noStrike" cap="none" normalizeH="0" baseline="0" dirty="0">
                <a:ln>
                  <a:noFill/>
                </a:ln>
                <a:solidFill>
                  <a:srgbClr val="FF6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C1BB6A84-159D-419A-9CF4-74A347D0D7F7}"/>
              </a:ext>
            </a:extLst>
          </p:cNvPr>
          <p:cNvSpPr/>
          <p:nvPr/>
        </p:nvSpPr>
        <p:spPr bwMode="auto">
          <a:xfrm>
            <a:off x="2632000" y="3403241"/>
            <a:ext cx="1496068" cy="1259580"/>
          </a:xfrm>
          <a:prstGeom prst="roundRect">
            <a:avLst/>
          </a:prstGeom>
          <a:solidFill>
            <a:srgbClr val="FFFFCC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4800" b="1" i="0" u="none" strike="noStrike" cap="none" normalizeH="0" baseline="0" dirty="0">
                <a:ln>
                  <a:noFill/>
                </a:ln>
                <a:solidFill>
                  <a:srgbClr val="FF6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endParaRPr lang="en-US" altLang="zh-TW" sz="2000" dirty="0">
              <a:solidFill>
                <a:srgbClr val="FF6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i="0" u="none" strike="noStrike" cap="none" normalizeH="0" baseline="0" dirty="0">
                <a:ln>
                  <a:noFill/>
                </a:ln>
                <a:solidFill>
                  <a:srgbClr val="FF6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1800" i="0" u="none" strike="noStrike" cap="none" normalizeH="0" baseline="0" dirty="0">
                <a:ln>
                  <a:noFill/>
                </a:ln>
                <a:solidFill>
                  <a:srgbClr val="FF6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工程師</a:t>
            </a:r>
            <a:r>
              <a:rPr kumimoji="1" lang="en-US" altLang="zh-TW" sz="1800" i="0" u="none" strike="noStrike" cap="none" normalizeH="0" baseline="0" dirty="0">
                <a:ln>
                  <a:noFill/>
                </a:ln>
                <a:solidFill>
                  <a:srgbClr val="FF6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361FFD2-7899-47D8-A823-C717FF725B69}"/>
              </a:ext>
            </a:extLst>
          </p:cNvPr>
          <p:cNvSpPr/>
          <p:nvPr/>
        </p:nvSpPr>
        <p:spPr bwMode="auto">
          <a:xfrm>
            <a:off x="6168008" y="1232756"/>
            <a:ext cx="4212524" cy="54006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51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MC900078622[1]">
            <a:extLst>
              <a:ext uri="{FF2B5EF4-FFF2-40B4-BE49-F238E27FC236}">
                <a16:creationId xmlns:a16="http://schemas.microsoft.com/office/drawing/2014/main" id="{03C3906E-678F-48CA-A8BA-73B1866F1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138" y="2329816"/>
            <a:ext cx="1489040" cy="320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4115A77-C3B9-4019-B23D-A9F28EE6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460" y="866300"/>
            <a:ext cx="3780420" cy="1143000"/>
          </a:xfrm>
        </p:spPr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誰要做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怎麼做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F9CC48B5-2120-4C50-AAD4-A7BCC012DE81}"/>
              </a:ext>
            </a:extLst>
          </p:cNvPr>
          <p:cNvSpPr/>
          <p:nvPr/>
        </p:nvSpPr>
        <p:spPr bwMode="auto">
          <a:xfrm>
            <a:off x="5519936" y="2492896"/>
            <a:ext cx="5292588" cy="2393192"/>
          </a:xfrm>
          <a:prstGeom prst="roundRect">
            <a:avLst>
              <a:gd name="adj" fmla="val 10514"/>
            </a:avLst>
          </a:prstGeom>
          <a:solidFill>
            <a:schemeClr val="accent2">
              <a:lumMod val="7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制度 </a:t>
            </a:r>
            <a:r>
              <a:rPr kumimoji="1" lang="en-US" altLang="zh-TW" sz="36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+ </a:t>
            </a:r>
            <a:r>
              <a:rPr kumimoji="1" lang="zh-TW" altLang="en-US" sz="36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負責人</a:t>
            </a:r>
            <a:endParaRPr kumimoji="1" lang="en-US" altLang="zh-TW" sz="360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zh-TW" sz="2000" b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每個人，每星期</a:t>
            </a:r>
            <a:endParaRPr kumimoji="1" lang="en-US" altLang="zh-TW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R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整理 </a:t>
            </a:r>
            <a:r>
              <a:rPr kumimoji="1" lang="en-US" altLang="zh-TW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個和工作有關的 </a:t>
            </a:r>
            <a:r>
              <a:rPr kumimoji="1" lang="en-US" altLang="zh-TW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1566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1.01 0.99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2169806"/>
            <a:ext cx="3312368" cy="23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0" y="270086"/>
            <a:ext cx="12192000" cy="1682751"/>
          </a:xfrm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持之以恆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(0.01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的進步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單箭頭接點 6"/>
          <p:cNvCxnSpPr/>
          <p:nvPr/>
        </p:nvCxnSpPr>
        <p:spPr bwMode="auto">
          <a:xfrm>
            <a:off x="2171564" y="5733256"/>
            <a:ext cx="777686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直線單箭頭接點 8"/>
          <p:cNvCxnSpPr/>
          <p:nvPr/>
        </p:nvCxnSpPr>
        <p:spPr bwMode="auto">
          <a:xfrm flipV="1">
            <a:off x="2193152" y="1809766"/>
            <a:ext cx="0" cy="39234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手繪多邊形 21"/>
          <p:cNvSpPr/>
          <p:nvPr/>
        </p:nvSpPr>
        <p:spPr bwMode="auto">
          <a:xfrm>
            <a:off x="2366657" y="2070078"/>
            <a:ext cx="4989483" cy="3360496"/>
          </a:xfrm>
          <a:custGeom>
            <a:avLst/>
            <a:gdLst>
              <a:gd name="connsiteX0" fmla="*/ 0 w 8775510"/>
              <a:gd name="connsiteY0" fmla="*/ 4107976 h 4107976"/>
              <a:gd name="connsiteX1" fmla="*/ 2265528 w 8775510"/>
              <a:gd name="connsiteY1" fmla="*/ 4080681 h 4107976"/>
              <a:gd name="connsiteX2" fmla="*/ 5063319 w 8775510"/>
              <a:gd name="connsiteY2" fmla="*/ 3998794 h 4107976"/>
              <a:gd name="connsiteX3" fmla="*/ 6837528 w 8775510"/>
              <a:gd name="connsiteY3" fmla="*/ 3548418 h 4107976"/>
              <a:gd name="connsiteX4" fmla="*/ 8175009 w 8775510"/>
              <a:gd name="connsiteY4" fmla="*/ 2251881 h 4107976"/>
              <a:gd name="connsiteX5" fmla="*/ 8775510 w 8775510"/>
              <a:gd name="connsiteY5" fmla="*/ 0 h 410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75510" h="4107976">
                <a:moveTo>
                  <a:pt x="0" y="4107976"/>
                </a:moveTo>
                <a:lnTo>
                  <a:pt x="2265528" y="4080681"/>
                </a:lnTo>
                <a:cubicBezTo>
                  <a:pt x="3109414" y="4062484"/>
                  <a:pt x="4301319" y="4087504"/>
                  <a:pt x="5063319" y="3998794"/>
                </a:cubicBezTo>
                <a:cubicBezTo>
                  <a:pt x="5825319" y="3910083"/>
                  <a:pt x="6318913" y="3839570"/>
                  <a:pt x="6837528" y="3548418"/>
                </a:cubicBezTo>
                <a:cubicBezTo>
                  <a:pt x="7356143" y="3257266"/>
                  <a:pt x="7852012" y="2843284"/>
                  <a:pt x="8175009" y="2251881"/>
                </a:cubicBezTo>
                <a:cubicBezTo>
                  <a:pt x="8498006" y="1660478"/>
                  <a:pt x="8636758" y="830239"/>
                  <a:pt x="8775510" y="0"/>
                </a:cubicBezTo>
              </a:path>
            </a:pathLst>
          </a:custGeom>
          <a:noFill/>
          <a:ln w="57150" cap="flat" cmpd="sng" algn="ctr">
            <a:solidFill>
              <a:srgbClr val="00B050">
                <a:alpha val="70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86E1FCB3-2F09-4E0B-864B-F44412FC63BA}"/>
              </a:ext>
            </a:extLst>
          </p:cNvPr>
          <p:cNvSpPr/>
          <p:nvPr/>
        </p:nvSpPr>
        <p:spPr bwMode="auto">
          <a:xfrm>
            <a:off x="7761202" y="2169806"/>
            <a:ext cx="4331273" cy="2735357"/>
          </a:xfrm>
          <a:prstGeom prst="roundRect">
            <a:avLst>
              <a:gd name="adj" fmla="val 9970"/>
            </a:avLst>
          </a:prstGeom>
          <a:solidFill>
            <a:schemeClr val="accent2">
              <a:lumMod val="7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以 </a:t>
            </a:r>
            <a:r>
              <a:rPr kumimoji="1" lang="en-US" altLang="zh-TW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EverCa</a:t>
            </a:r>
            <a:r>
              <a:rPr lang="en-US" altLang="zh-TW" sz="20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</a:t>
            </a:r>
            <a:r>
              <a:rPr lang="zh-TW" altLang="en-US" sz="20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FAQ </a:t>
            </a:r>
            <a:r>
              <a:rPr lang="zh-TW" altLang="en-US" sz="20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為例</a:t>
            </a:r>
            <a:endParaRPr lang="en-US" altLang="zh-TW" sz="2000" b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一次建 </a:t>
            </a:r>
            <a:r>
              <a:rPr kumimoji="1" lang="en-US" altLang="zh-TW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200 </a:t>
            </a: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個有困難，但可以</a:t>
            </a:r>
            <a:endParaRPr kumimoji="1" lang="en-US" altLang="zh-TW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遇到一個，就整理一個</a:t>
            </a:r>
            <a:endParaRPr kumimoji="1" lang="en-US" altLang="zh-TW" sz="280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2000" b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TW" altLang="en-US" sz="20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現在就開始，半年後就會不一樣</a:t>
            </a:r>
            <a:r>
              <a:rPr lang="en-US" altLang="zh-TW" sz="20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0" marR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今天不做，明年的今天還是一樣</a:t>
            </a:r>
            <a:endParaRPr lang="en-US" altLang="zh-TW" sz="2000" b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C9878AE9-6A72-4BD2-9CDC-EFADEFE416F2}"/>
              </a:ext>
            </a:extLst>
          </p:cNvPr>
          <p:cNvCxnSpPr/>
          <p:nvPr/>
        </p:nvCxnSpPr>
        <p:spPr bwMode="auto">
          <a:xfrm>
            <a:off x="2366657" y="5478284"/>
            <a:ext cx="6249623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圓角矩形 11">
            <a:extLst>
              <a:ext uri="{FF2B5EF4-FFF2-40B4-BE49-F238E27FC236}">
                <a16:creationId xmlns:a16="http://schemas.microsoft.com/office/drawing/2014/main" id="{B634941D-6609-4DB2-A177-B62D0D25EB06}"/>
              </a:ext>
            </a:extLst>
          </p:cNvPr>
          <p:cNvSpPr/>
          <p:nvPr/>
        </p:nvSpPr>
        <p:spPr bwMode="auto">
          <a:xfrm>
            <a:off x="16943" y="6030055"/>
            <a:ext cx="12192000" cy="822112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19050" cap="flat" cmpd="sng" algn="ctr">
            <a:noFill/>
            <a:prstDash val="dash"/>
            <a:round/>
            <a:headEnd type="none" w="med" len="med"/>
            <a:tailEnd type="arrow" w="med" len="med"/>
          </a:ln>
          <a:effectLst/>
        </p:spPr>
        <p:txBody>
          <a:bodyPr lIns="360000" tIns="180000" rIns="360000" bIns="180000" rtlCol="0" anchor="ctr"/>
          <a:lstStyle/>
          <a:p>
            <a:pPr algn="ctr"/>
            <a:r>
              <a:rPr lang="zh-TW" altLang="en-US" sz="28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相信 </a:t>
            </a:r>
            <a:r>
              <a:rPr lang="en-US" altLang="zh-TW" sz="28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 </a:t>
            </a:r>
            <a:r>
              <a:rPr lang="zh-TW" altLang="en-US" sz="28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對的方法 </a:t>
            </a:r>
            <a:r>
              <a:rPr lang="en-US" altLang="zh-TW" sz="28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 </a:t>
            </a:r>
            <a:r>
              <a:rPr lang="zh-TW" altLang="en-US" sz="28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堅持 </a:t>
            </a:r>
            <a:r>
              <a:rPr lang="en-US" altLang="zh-TW" sz="28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 </a:t>
            </a:r>
            <a:r>
              <a:rPr lang="zh-TW" altLang="en-US" sz="28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等待  </a:t>
            </a:r>
            <a:r>
              <a:rPr lang="en-US" altLang="zh-TW" sz="28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  </a:t>
            </a:r>
            <a:r>
              <a:rPr lang="zh-TW" altLang="en-US" sz="28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成功</a:t>
            </a:r>
            <a:endParaRPr lang="en-US" altLang="zh-TW" sz="2800" b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536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664" y="764704"/>
            <a:ext cx="6048672" cy="1040608"/>
          </a:xfrm>
          <a:noFill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線上資源</a:t>
            </a:r>
          </a:p>
        </p:txBody>
      </p:sp>
      <p:sp>
        <p:nvSpPr>
          <p:cNvPr id="5" name="矩形: 圓角 4">
            <a:hlinkClick r:id="rId3"/>
            <a:extLst>
              <a:ext uri="{FF2B5EF4-FFF2-40B4-BE49-F238E27FC236}">
                <a16:creationId xmlns:a16="http://schemas.microsoft.com/office/drawing/2014/main" id="{0CD278CB-4914-4D43-94EF-3EA6C6061A29}"/>
              </a:ext>
            </a:extLst>
          </p:cNvPr>
          <p:cNvSpPr/>
          <p:nvPr/>
        </p:nvSpPr>
        <p:spPr bwMode="auto">
          <a:xfrm>
            <a:off x="6242557" y="3749255"/>
            <a:ext cx="2124236" cy="1224136"/>
          </a:xfrm>
          <a:prstGeom prst="roundRect">
            <a:avLst>
              <a:gd name="adj" fmla="val 7926"/>
            </a:avLst>
          </a:prstGeom>
          <a:solidFill>
            <a:schemeClr val="accent2">
              <a:lumMod val="7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線上課程</a:t>
            </a:r>
            <a:endParaRPr kumimoji="1" lang="en-US" altLang="zh-TW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1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training.xms.tw</a:t>
            </a: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: 圓角 24">
            <a:hlinkClick r:id="rId4"/>
            <a:extLst>
              <a:ext uri="{FF2B5EF4-FFF2-40B4-BE49-F238E27FC236}">
                <a16:creationId xmlns:a16="http://schemas.microsoft.com/office/drawing/2014/main" id="{DEDB4D88-EEE0-4BAB-ACA9-EDD241239985}"/>
              </a:ext>
            </a:extLst>
          </p:cNvPr>
          <p:cNvSpPr/>
          <p:nvPr/>
        </p:nvSpPr>
        <p:spPr bwMode="auto">
          <a:xfrm>
            <a:off x="8688288" y="3753036"/>
            <a:ext cx="2124236" cy="1224136"/>
          </a:xfrm>
          <a:prstGeom prst="roundRect">
            <a:avLst>
              <a:gd name="adj" fmla="val 7926"/>
            </a:avLst>
          </a:prstGeom>
          <a:solidFill>
            <a:schemeClr val="accent2">
              <a:lumMod val="7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線上手冊</a:t>
            </a:r>
            <a:endParaRPr kumimoji="1" lang="en-US" altLang="zh-TW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1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p.fms.tw/</a:t>
            </a:r>
            <a:r>
              <a:rPr lang="en-US" altLang="zh-TW" sz="1100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dir</a:t>
            </a: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: 圓角 26">
            <a:hlinkClick r:id="rId5"/>
            <a:extLst>
              <a:ext uri="{FF2B5EF4-FFF2-40B4-BE49-F238E27FC236}">
                <a16:creationId xmlns:a16="http://schemas.microsoft.com/office/drawing/2014/main" id="{6D469869-0CA8-4AEE-B93E-5E0DB56AA69C}"/>
              </a:ext>
            </a:extLst>
          </p:cNvPr>
          <p:cNvSpPr/>
          <p:nvPr/>
        </p:nvSpPr>
        <p:spPr bwMode="auto">
          <a:xfrm>
            <a:off x="3818224" y="3755593"/>
            <a:ext cx="2124236" cy="1224136"/>
          </a:xfrm>
          <a:prstGeom prst="roundRect">
            <a:avLst>
              <a:gd name="adj" fmla="val 7926"/>
            </a:avLst>
          </a:prstGeom>
          <a:solidFill>
            <a:schemeClr val="accent2">
              <a:lumMod val="7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訓練再突破</a:t>
            </a:r>
            <a:endParaRPr kumimoji="1" lang="en-US" altLang="zh-TW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1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p.fms.tw/km/1494</a:t>
            </a: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: 圓角 28">
            <a:hlinkClick r:id="rId6"/>
            <a:extLst>
              <a:ext uri="{FF2B5EF4-FFF2-40B4-BE49-F238E27FC236}">
                <a16:creationId xmlns:a16="http://schemas.microsoft.com/office/drawing/2014/main" id="{5C2DC467-8941-4E81-99DC-D0E9043A00FC}"/>
              </a:ext>
            </a:extLst>
          </p:cNvPr>
          <p:cNvSpPr/>
          <p:nvPr/>
        </p:nvSpPr>
        <p:spPr bwMode="auto">
          <a:xfrm>
            <a:off x="1389188" y="2273091"/>
            <a:ext cx="2124236" cy="1224136"/>
          </a:xfrm>
          <a:prstGeom prst="roundRect">
            <a:avLst>
              <a:gd name="adj" fmla="val 7926"/>
            </a:avLst>
          </a:prstGeom>
          <a:solidFill>
            <a:schemeClr val="accent2">
              <a:lumMod val="7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</a:t>
            </a:r>
          </a:p>
          <a:p>
            <a:pPr marL="0" marR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1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training.xms.tw/course/56</a:t>
            </a: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: 圓角 29">
            <a:hlinkClick r:id="rId7"/>
            <a:extLst>
              <a:ext uri="{FF2B5EF4-FFF2-40B4-BE49-F238E27FC236}">
                <a16:creationId xmlns:a16="http://schemas.microsoft.com/office/drawing/2014/main" id="{250D9BB6-2A65-4E79-8ED8-F1775E85E688}"/>
              </a:ext>
            </a:extLst>
          </p:cNvPr>
          <p:cNvSpPr/>
          <p:nvPr/>
        </p:nvSpPr>
        <p:spPr bwMode="auto">
          <a:xfrm>
            <a:off x="3818224" y="2262414"/>
            <a:ext cx="2124236" cy="1224136"/>
          </a:xfrm>
          <a:prstGeom prst="roundRect">
            <a:avLst>
              <a:gd name="adj" fmla="val 7926"/>
            </a:avLst>
          </a:prstGeom>
          <a:solidFill>
            <a:schemeClr val="accent2">
              <a:lumMod val="7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建立課程</a:t>
            </a:r>
            <a:endParaRPr kumimoji="1" lang="en-US" altLang="zh-TW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1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training.xms.tw/course/36</a:t>
            </a: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: 圓角 30">
            <a:hlinkClick r:id="rId8"/>
            <a:extLst>
              <a:ext uri="{FF2B5EF4-FFF2-40B4-BE49-F238E27FC236}">
                <a16:creationId xmlns:a16="http://schemas.microsoft.com/office/drawing/2014/main" id="{1CCD09E5-1B7A-4901-8AD5-200781381F26}"/>
              </a:ext>
            </a:extLst>
          </p:cNvPr>
          <p:cNvSpPr/>
          <p:nvPr/>
        </p:nvSpPr>
        <p:spPr bwMode="auto">
          <a:xfrm>
            <a:off x="6247260" y="2262414"/>
            <a:ext cx="2124236" cy="1224136"/>
          </a:xfrm>
          <a:prstGeom prst="roundRect">
            <a:avLst>
              <a:gd name="adj" fmla="val 7926"/>
            </a:avLst>
          </a:prstGeom>
          <a:solidFill>
            <a:schemeClr val="accent2">
              <a:lumMod val="7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測驗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1" lang="zh-TW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出題技巧</a:t>
            </a:r>
            <a:endParaRPr kumimoji="1" lang="en-US" altLang="zh-TW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1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p.fms.tw/media/178</a:t>
            </a: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: 圓角 31">
            <a:hlinkClick r:id="rId9"/>
            <a:extLst>
              <a:ext uri="{FF2B5EF4-FFF2-40B4-BE49-F238E27FC236}">
                <a16:creationId xmlns:a16="http://schemas.microsoft.com/office/drawing/2014/main" id="{F7D8E6F8-001D-4A3D-A612-4098DE94C64A}"/>
              </a:ext>
            </a:extLst>
          </p:cNvPr>
          <p:cNvSpPr/>
          <p:nvPr/>
        </p:nvSpPr>
        <p:spPr bwMode="auto">
          <a:xfrm>
            <a:off x="1389188" y="3749255"/>
            <a:ext cx="2124236" cy="1224136"/>
          </a:xfrm>
          <a:prstGeom prst="roundRect">
            <a:avLst>
              <a:gd name="adj" fmla="val 7926"/>
            </a:avLst>
          </a:prstGeom>
          <a:solidFill>
            <a:schemeClr val="accent2">
              <a:lumMod val="7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翻轉教室 </a:t>
            </a:r>
            <a:r>
              <a:rPr kumimoji="1" lang="en-US" altLang="zh-TW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</a:p>
          <a:p>
            <a:pPr marL="0" marR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1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training.xms.tw/course/151</a:t>
            </a: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: 圓角 32">
            <a:hlinkClick r:id="rId10"/>
            <a:extLst>
              <a:ext uri="{FF2B5EF4-FFF2-40B4-BE49-F238E27FC236}">
                <a16:creationId xmlns:a16="http://schemas.microsoft.com/office/drawing/2014/main" id="{5E7C466A-F0C1-456D-A9B7-C033D62587C8}"/>
              </a:ext>
            </a:extLst>
          </p:cNvPr>
          <p:cNvSpPr/>
          <p:nvPr/>
        </p:nvSpPr>
        <p:spPr bwMode="auto">
          <a:xfrm>
            <a:off x="8688288" y="2262414"/>
            <a:ext cx="2124236" cy="1224136"/>
          </a:xfrm>
          <a:prstGeom prst="roundRect">
            <a:avLst>
              <a:gd name="adj" fmla="val 7926"/>
            </a:avLst>
          </a:prstGeom>
          <a:solidFill>
            <a:schemeClr val="accent2">
              <a:lumMod val="7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多媒體設計原則</a:t>
            </a:r>
            <a:endParaRPr kumimoji="1" lang="en-US" altLang="zh-TW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1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training.xms.tw/course/192</a:t>
            </a: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202A9AF1-129D-4DEA-80B6-BD9223B7D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664" y="5661248"/>
            <a:ext cx="6048672" cy="79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TW" sz="1600" b="0" kern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tw.formosasoft.com</a:t>
            </a:r>
          </a:p>
          <a:p>
            <a:pPr algn="ctr">
              <a:lnSpc>
                <a:spcPct val="150000"/>
              </a:lnSpc>
            </a:pPr>
            <a:r>
              <a:rPr lang="zh-TW" altLang="en-US" sz="14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台灣數位學習科技</a:t>
            </a:r>
            <a:r>
              <a:rPr lang="en-US" altLang="zh-TW" sz="14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4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股</a:t>
            </a:r>
            <a:r>
              <a:rPr lang="en-US" altLang="zh-TW" sz="14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14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公司</a:t>
            </a:r>
          </a:p>
        </p:txBody>
      </p:sp>
    </p:spTree>
    <p:extLst>
      <p:ext uri="{BB962C8B-B14F-4D97-AF65-F5344CB8AC3E}">
        <p14:creationId xmlns:p14="http://schemas.microsoft.com/office/powerpoint/2010/main" val="7951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F5D1EF0D-0F1D-4723-8BA1-27DF620F15BC}"/>
              </a:ext>
            </a:extLst>
          </p:cNvPr>
          <p:cNvSpPr/>
          <p:nvPr/>
        </p:nvSpPr>
        <p:spPr bwMode="auto">
          <a:xfrm>
            <a:off x="1253461" y="976592"/>
            <a:ext cx="9685076" cy="5724636"/>
          </a:xfrm>
          <a:prstGeom prst="roundRect">
            <a:avLst>
              <a:gd name="adj" fmla="val 1676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AC82FE2-F214-4530-BFAD-89CA776F9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659" y="1138213"/>
            <a:ext cx="9274681" cy="5401395"/>
          </a:xfrm>
          <a:prstGeom prst="rect">
            <a:avLst/>
          </a:prstGeom>
        </p:spPr>
      </p:pic>
      <p:sp>
        <p:nvSpPr>
          <p:cNvPr id="65" name="Google Shape;5910;p54">
            <a:extLst>
              <a:ext uri="{FF2B5EF4-FFF2-40B4-BE49-F238E27FC236}">
                <a16:creationId xmlns:a16="http://schemas.microsoft.com/office/drawing/2014/main" id="{78A0C548-BF99-465E-8AE8-4449247F244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15C905F-94F1-4597-AA4E-4446B61B77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1" cy="711572"/>
          </a:xfrm>
          <a:solidFill>
            <a:srgbClr val="DEF3F3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快速入門</a:t>
            </a:r>
          </a:p>
        </p:txBody>
      </p:sp>
      <p:sp>
        <p:nvSpPr>
          <p:cNvPr id="13" name="箭號: 向下 12">
            <a:extLst>
              <a:ext uri="{FF2B5EF4-FFF2-40B4-BE49-F238E27FC236}">
                <a16:creationId xmlns:a16="http://schemas.microsoft.com/office/drawing/2014/main" id="{A3C37168-2647-41A1-9BF1-6AB1DF58B309}"/>
              </a:ext>
            </a:extLst>
          </p:cNvPr>
          <p:cNvSpPr/>
          <p:nvPr/>
        </p:nvSpPr>
        <p:spPr bwMode="auto">
          <a:xfrm>
            <a:off x="3956400" y="732303"/>
            <a:ext cx="468052" cy="463355"/>
          </a:xfrm>
          <a:prstGeom prst="downArrow">
            <a:avLst/>
          </a:prstGeom>
          <a:solidFill>
            <a:srgbClr val="FFFF99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7330CEA-CDDB-4037-8DFC-66582F47236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1584" y="2096852"/>
            <a:ext cx="9273600" cy="540000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4046714-5AC0-459F-93EE-6DD45EA5E781}"/>
              </a:ext>
            </a:extLst>
          </p:cNvPr>
          <p:cNvSpPr/>
          <p:nvPr/>
        </p:nvSpPr>
        <p:spPr>
          <a:xfrm>
            <a:off x="1450800" y="1126310"/>
            <a:ext cx="9284400" cy="5414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66C7991-95CD-4468-85DD-01942D72375D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99" y="1138910"/>
            <a:ext cx="9273600" cy="540000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0069CCDE-61FD-4A72-A25C-45001CFC7897}"/>
              </a:ext>
            </a:extLst>
          </p:cNvPr>
          <p:cNvGrpSpPr/>
          <p:nvPr/>
        </p:nvGrpSpPr>
        <p:grpSpPr>
          <a:xfrm>
            <a:off x="6672063" y="2447998"/>
            <a:ext cx="3646857" cy="1125017"/>
            <a:chOff x="6849714" y="1724164"/>
            <a:chExt cx="4109469" cy="1058041"/>
          </a:xfrm>
        </p:grpSpPr>
        <p:sp>
          <p:nvSpPr>
            <p:cNvPr id="14" name="圖案 13">
              <a:extLst>
                <a:ext uri="{FF2B5EF4-FFF2-40B4-BE49-F238E27FC236}">
                  <a16:creationId xmlns:a16="http://schemas.microsoft.com/office/drawing/2014/main" id="{C38C8239-A709-4321-B3DB-16A3CE580712}"/>
                </a:ext>
              </a:extLst>
            </p:cNvPr>
            <p:cNvSpPr/>
            <p:nvPr/>
          </p:nvSpPr>
          <p:spPr>
            <a:xfrm>
              <a:off x="6849714" y="1797511"/>
              <a:ext cx="1818267" cy="984694"/>
            </a:xfrm>
            <a:prstGeom prst="swooshArrow">
              <a:avLst>
                <a:gd name="adj1" fmla="val 15029"/>
                <a:gd name="adj2" fmla="val 31370"/>
              </a:avLst>
            </a:prstGeom>
            <a:solidFill>
              <a:srgbClr val="3964B1">
                <a:alpha val="8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 dirty="0"/>
            </a:p>
          </p:txBody>
        </p:sp>
        <p:sp>
          <p:nvSpPr>
            <p:cNvPr id="15" name="矩形: 圓角 14">
              <a:extLst>
                <a:ext uri="{FF2B5EF4-FFF2-40B4-BE49-F238E27FC236}">
                  <a16:creationId xmlns:a16="http://schemas.microsoft.com/office/drawing/2014/main" id="{3C76D3CF-4811-41BE-B912-3A17AA303081}"/>
                </a:ext>
              </a:extLst>
            </p:cNvPr>
            <p:cNvSpPr/>
            <p:nvPr/>
          </p:nvSpPr>
          <p:spPr>
            <a:xfrm>
              <a:off x="8706957" y="1724164"/>
              <a:ext cx="2252226" cy="440186"/>
            </a:xfrm>
            <a:prstGeom prst="roundRect">
              <a:avLst/>
            </a:prstGeom>
            <a:solidFill>
              <a:srgbClr val="3E6C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自動建立索引</a:t>
              </a:r>
            </a:p>
          </p:txBody>
        </p:sp>
      </p:grp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5EAF519D-2030-49DB-B392-AFA9774B9B98}"/>
              </a:ext>
            </a:extLst>
          </p:cNvPr>
          <p:cNvSpPr/>
          <p:nvPr/>
        </p:nvSpPr>
        <p:spPr>
          <a:xfrm>
            <a:off x="4224092" y="1124744"/>
            <a:ext cx="3737816" cy="475655"/>
          </a:xfrm>
          <a:prstGeom prst="roundRect">
            <a:avLst>
              <a:gd name="adj" fmla="val 0"/>
            </a:avLst>
          </a:prstGeom>
          <a:solidFill>
            <a:srgbClr val="396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結束簡報，就會「結束錄影」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3DB0AB9-5022-4272-9700-A09483135965}"/>
              </a:ext>
            </a:extLst>
          </p:cNvPr>
          <p:cNvSpPr/>
          <p:nvPr/>
        </p:nvSpPr>
        <p:spPr bwMode="auto">
          <a:xfrm>
            <a:off x="11784632" y="1304764"/>
            <a:ext cx="407368" cy="711572"/>
          </a:xfrm>
          <a:prstGeom prst="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錄影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26D5078-FFC9-45A0-A595-81F87E432517}"/>
              </a:ext>
            </a:extLst>
          </p:cNvPr>
          <p:cNvSpPr/>
          <p:nvPr/>
        </p:nvSpPr>
        <p:spPr bwMode="auto">
          <a:xfrm>
            <a:off x="11784632" y="2096852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預覽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9508F27-356A-4914-AC9A-46387A0BB80C}"/>
              </a:ext>
            </a:extLst>
          </p:cNvPr>
          <p:cNvSpPr/>
          <p:nvPr/>
        </p:nvSpPr>
        <p:spPr bwMode="auto">
          <a:xfrm>
            <a:off x="11784632" y="4221212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3DE278D-69C2-4FAA-9ACB-469213B3E709}"/>
              </a:ext>
            </a:extLst>
          </p:cNvPr>
          <p:cNvSpPr/>
          <p:nvPr/>
        </p:nvSpPr>
        <p:spPr bwMode="auto">
          <a:xfrm>
            <a:off x="11784632" y="5089468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A4AFC70-061A-4FF0-8997-FC166D9D146B}"/>
              </a:ext>
            </a:extLst>
          </p:cNvPr>
          <p:cNvSpPr/>
          <p:nvPr/>
        </p:nvSpPr>
        <p:spPr bwMode="auto">
          <a:xfrm>
            <a:off x="11782053" y="2965108"/>
            <a:ext cx="407368" cy="117558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繼續錄影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5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repeatCount="indefinite" accel="50667" decel="49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0013 0.00995 -0.00013 0.01319 2.08333E-7 0.01505 C 0.00026 0.0169 -0.00013 0.01018 -0.00013 0.0088 C 2.08333E-7 0.00903 -0.00013 0.01042 -0.00013 0.00486 L -0.00013 -0.00023 Z " pathEditMode="relative" rAng="0" ptsTypes="AAAAA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07318 -0.1409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706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9" grpId="0" animBg="1"/>
      <p:bldP spid="9" grpId="1" animBg="1"/>
      <p:bldP spid="9" grpId="2" animBg="1"/>
      <p:bldP spid="9" grpId="3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圓角 6">
            <a:extLst>
              <a:ext uri="{FF2B5EF4-FFF2-40B4-BE49-F238E27FC236}">
                <a16:creationId xmlns:a16="http://schemas.microsoft.com/office/drawing/2014/main" id="{3E227815-86DE-4F38-ACA8-5A206E0D6170}"/>
              </a:ext>
            </a:extLst>
          </p:cNvPr>
          <p:cNvSpPr/>
          <p:nvPr/>
        </p:nvSpPr>
        <p:spPr bwMode="auto">
          <a:xfrm>
            <a:off x="1253461" y="976592"/>
            <a:ext cx="9685076" cy="5724636"/>
          </a:xfrm>
          <a:prstGeom prst="roundRect">
            <a:avLst>
              <a:gd name="adj" fmla="val 1676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AC82FE2-F214-4530-BFAD-89CA776F9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659" y="1138213"/>
            <a:ext cx="9274681" cy="5401394"/>
          </a:xfrm>
          <a:prstGeom prst="rect">
            <a:avLst/>
          </a:prstGeom>
        </p:spPr>
      </p:pic>
      <p:sp>
        <p:nvSpPr>
          <p:cNvPr id="65" name="Google Shape;5910;p54">
            <a:extLst>
              <a:ext uri="{FF2B5EF4-FFF2-40B4-BE49-F238E27FC236}">
                <a16:creationId xmlns:a16="http://schemas.microsoft.com/office/drawing/2014/main" id="{78A0C548-BF99-465E-8AE8-4449247F244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15C905F-94F1-4597-AA4E-4446B61B77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1" cy="711572"/>
          </a:xfrm>
          <a:solidFill>
            <a:srgbClr val="DEF3F3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kumimoji="1" lang="en-US" altLang="zh-TW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EverC</a:t>
            </a:r>
            <a:r>
              <a:rPr kumimoji="1" lang="en-US" altLang="zh-TW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am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快速入門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F5D34FD-2B48-4302-A501-65B78EC0E977}"/>
              </a:ext>
            </a:extLst>
          </p:cNvPr>
          <p:cNvSpPr/>
          <p:nvPr/>
        </p:nvSpPr>
        <p:spPr>
          <a:xfrm>
            <a:off x="7968208" y="1448780"/>
            <a:ext cx="828092" cy="3240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99B37E6-4E80-4C53-88CB-7243279FCBB6}"/>
              </a:ext>
            </a:extLst>
          </p:cNvPr>
          <p:cNvSpPr/>
          <p:nvPr/>
        </p:nvSpPr>
        <p:spPr bwMode="auto">
          <a:xfrm>
            <a:off x="11784632" y="1304764"/>
            <a:ext cx="407368" cy="711572"/>
          </a:xfrm>
          <a:prstGeom prst="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錄影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36D4709-7DF4-4346-A852-CE8429721451}"/>
              </a:ext>
            </a:extLst>
          </p:cNvPr>
          <p:cNvSpPr/>
          <p:nvPr/>
        </p:nvSpPr>
        <p:spPr bwMode="auto">
          <a:xfrm>
            <a:off x="11784632" y="2096852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預覽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6DEF06E-DCD7-4D62-A9EF-A59AD2BC9F88}"/>
              </a:ext>
            </a:extLst>
          </p:cNvPr>
          <p:cNvSpPr/>
          <p:nvPr/>
        </p:nvSpPr>
        <p:spPr bwMode="auto">
          <a:xfrm>
            <a:off x="11784632" y="4221212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27B4676-2382-46FC-9556-35D0236EED9F}"/>
              </a:ext>
            </a:extLst>
          </p:cNvPr>
          <p:cNvSpPr/>
          <p:nvPr/>
        </p:nvSpPr>
        <p:spPr bwMode="auto">
          <a:xfrm>
            <a:off x="11784632" y="5089468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EF6E129-B3A3-40E0-81BD-A90ACF2F89AC}"/>
              </a:ext>
            </a:extLst>
          </p:cNvPr>
          <p:cNvSpPr/>
          <p:nvPr/>
        </p:nvSpPr>
        <p:spPr bwMode="auto">
          <a:xfrm>
            <a:off x="11782053" y="2965108"/>
            <a:ext cx="407368" cy="117558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繼續錄影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920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863229B2-B66B-4D9C-8E5E-2CE64E935BE7}"/>
              </a:ext>
            </a:extLst>
          </p:cNvPr>
          <p:cNvSpPr/>
          <p:nvPr/>
        </p:nvSpPr>
        <p:spPr bwMode="auto">
          <a:xfrm>
            <a:off x="1253461" y="976592"/>
            <a:ext cx="9685076" cy="5724636"/>
          </a:xfrm>
          <a:prstGeom prst="roundRect">
            <a:avLst>
              <a:gd name="adj" fmla="val 1676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AC82FE2-F214-4530-BFAD-89CA776F9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660" y="1138213"/>
            <a:ext cx="9274679" cy="5401394"/>
          </a:xfrm>
          <a:prstGeom prst="rect">
            <a:avLst/>
          </a:prstGeom>
        </p:spPr>
      </p:pic>
      <p:sp>
        <p:nvSpPr>
          <p:cNvPr id="65" name="Google Shape;5910;p54">
            <a:extLst>
              <a:ext uri="{FF2B5EF4-FFF2-40B4-BE49-F238E27FC236}">
                <a16:creationId xmlns:a16="http://schemas.microsoft.com/office/drawing/2014/main" id="{78A0C548-BF99-465E-8AE8-4449247F244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15C905F-94F1-4597-AA4E-4446B61B77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8621"/>
            <a:ext cx="12192001" cy="711572"/>
          </a:xfrm>
          <a:solidFill>
            <a:srgbClr val="DEF3F3"/>
          </a:solidFill>
          <a:ln>
            <a:noFill/>
          </a:ln>
        </p:spPr>
        <p:txBody>
          <a:bodyPr anchor="ctr"/>
          <a:lstStyle/>
          <a:p>
            <a:pPr algn="ctr"/>
            <a:r>
              <a:rPr kumimoji="1" lang="en-US" altLang="zh-TW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</a:t>
            </a:r>
            <a:r>
              <a:rPr kumimoji="1" lang="zh-TW" altLang="en-US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快速入門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F87A13F-6A60-4DB0-B10D-133EF5BBE63F}"/>
              </a:ext>
            </a:extLst>
          </p:cNvPr>
          <p:cNvSpPr/>
          <p:nvPr/>
        </p:nvSpPr>
        <p:spPr>
          <a:xfrm>
            <a:off x="2675620" y="1772816"/>
            <a:ext cx="432048" cy="5131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36154FE-4FD4-46D8-A186-32BA39E8304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9199" y="1138910"/>
            <a:ext cx="9273600" cy="540000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CC5ADD6E-EC02-4A16-9D52-3AEFA427571A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9199" y="1138910"/>
            <a:ext cx="9273600" cy="540000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7E986AF5-5A93-4558-9C17-9A59CF00D292}"/>
              </a:ext>
            </a:extLst>
          </p:cNvPr>
          <p:cNvGrpSpPr/>
          <p:nvPr/>
        </p:nvGrpSpPr>
        <p:grpSpPr>
          <a:xfrm>
            <a:off x="5591944" y="3020099"/>
            <a:ext cx="3288191" cy="732937"/>
            <a:chOff x="9460304" y="1894129"/>
            <a:chExt cx="3288191" cy="732937"/>
          </a:xfrm>
        </p:grpSpPr>
        <p:sp>
          <p:nvSpPr>
            <p:cNvPr id="12" name="圖案 11">
              <a:extLst>
                <a:ext uri="{FF2B5EF4-FFF2-40B4-BE49-F238E27FC236}">
                  <a16:creationId xmlns:a16="http://schemas.microsoft.com/office/drawing/2014/main" id="{989AA92F-79CE-4D0C-9B69-CA0DF45E7A76}"/>
                </a:ext>
              </a:extLst>
            </p:cNvPr>
            <p:cNvSpPr/>
            <p:nvPr/>
          </p:nvSpPr>
          <p:spPr>
            <a:xfrm rot="1410058" flipH="1" flipV="1">
              <a:off x="11417511" y="1894129"/>
              <a:ext cx="1330984" cy="732937"/>
            </a:xfrm>
            <a:prstGeom prst="swooshArrow">
              <a:avLst>
                <a:gd name="adj1" fmla="val 15029"/>
                <a:gd name="adj2" fmla="val 31370"/>
              </a:avLst>
            </a:prstGeom>
            <a:solidFill>
              <a:srgbClr val="3964B1">
                <a:alpha val="8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 dirty="0"/>
            </a:p>
          </p:txBody>
        </p:sp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5282B079-7143-498D-98D6-819F91087AB7}"/>
                </a:ext>
              </a:extLst>
            </p:cNvPr>
            <p:cNvSpPr/>
            <p:nvPr/>
          </p:nvSpPr>
          <p:spPr>
            <a:xfrm>
              <a:off x="9460304" y="2038145"/>
              <a:ext cx="1882791" cy="360040"/>
            </a:xfrm>
            <a:prstGeom prst="roundRect">
              <a:avLst/>
            </a:prstGeom>
            <a:solidFill>
              <a:srgbClr val="3964B1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自動建立索引</a:t>
              </a: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3723D1A6-4037-44DC-B2FE-FBAFC827817F}"/>
              </a:ext>
            </a:extLst>
          </p:cNvPr>
          <p:cNvSpPr/>
          <p:nvPr/>
        </p:nvSpPr>
        <p:spPr bwMode="auto">
          <a:xfrm>
            <a:off x="11784632" y="1304764"/>
            <a:ext cx="407368" cy="7115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錄影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5015665-CED1-4101-92A6-895E93273F04}"/>
              </a:ext>
            </a:extLst>
          </p:cNvPr>
          <p:cNvSpPr/>
          <p:nvPr/>
        </p:nvSpPr>
        <p:spPr bwMode="auto">
          <a:xfrm>
            <a:off x="11784632" y="2096852"/>
            <a:ext cx="407368" cy="787740"/>
          </a:xfrm>
          <a:prstGeom prst="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預覽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9EA252B-9979-4682-A86A-DBF9B8A4C786}"/>
              </a:ext>
            </a:extLst>
          </p:cNvPr>
          <p:cNvSpPr/>
          <p:nvPr/>
        </p:nvSpPr>
        <p:spPr bwMode="auto">
          <a:xfrm>
            <a:off x="11784632" y="4221212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C851941-9FE3-40A3-B32A-5B1973356846}"/>
              </a:ext>
            </a:extLst>
          </p:cNvPr>
          <p:cNvSpPr/>
          <p:nvPr/>
        </p:nvSpPr>
        <p:spPr bwMode="auto">
          <a:xfrm>
            <a:off x="11784632" y="5089468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274CD98-695D-4001-92A9-417B142477A8}"/>
              </a:ext>
            </a:extLst>
          </p:cNvPr>
          <p:cNvSpPr/>
          <p:nvPr/>
        </p:nvSpPr>
        <p:spPr bwMode="auto">
          <a:xfrm>
            <a:off x="11782053" y="2965108"/>
            <a:ext cx="407368" cy="117558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繼續錄影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727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3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863229B2-B66B-4D9C-8E5E-2CE64E935BE7}"/>
              </a:ext>
            </a:extLst>
          </p:cNvPr>
          <p:cNvSpPr/>
          <p:nvPr/>
        </p:nvSpPr>
        <p:spPr bwMode="auto">
          <a:xfrm>
            <a:off x="1253461" y="976592"/>
            <a:ext cx="9685076" cy="5724636"/>
          </a:xfrm>
          <a:prstGeom prst="roundRect">
            <a:avLst>
              <a:gd name="adj" fmla="val 1676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15C905F-94F1-4597-AA4E-4446B61B77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8621"/>
            <a:ext cx="12192001" cy="711572"/>
          </a:xfrm>
          <a:solidFill>
            <a:srgbClr val="DEF3F3"/>
          </a:solidFill>
          <a:ln>
            <a:noFill/>
          </a:ln>
        </p:spPr>
        <p:txBody>
          <a:bodyPr anchor="ctr"/>
          <a:lstStyle/>
          <a:p>
            <a:pPr algn="ctr"/>
            <a:r>
              <a:rPr kumimoji="1" lang="en-US" altLang="zh-TW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</a:t>
            </a:r>
            <a:r>
              <a:rPr kumimoji="1" lang="zh-TW" altLang="en-US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快速入門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6902BFA4-1119-485B-9CB8-53BD333C9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660" y="1138213"/>
            <a:ext cx="9274679" cy="5401394"/>
          </a:xfrm>
          <a:prstGeom prst="rect">
            <a:avLst/>
          </a:prstGeom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A3D6E3BF-9DF8-477D-89D2-04A65751FD9B}"/>
              </a:ext>
            </a:extLst>
          </p:cNvPr>
          <p:cNvGrpSpPr/>
          <p:nvPr/>
        </p:nvGrpSpPr>
        <p:grpSpPr>
          <a:xfrm>
            <a:off x="1459199" y="1138910"/>
            <a:ext cx="9273600" cy="5400000"/>
            <a:chOff x="1459199" y="1138910"/>
            <a:chExt cx="9273600" cy="5400000"/>
          </a:xfrm>
        </p:grpSpPr>
        <p:pic>
          <p:nvPicPr>
            <p:cNvPr id="42" name="圖片 41">
              <a:extLst>
                <a:ext uri="{FF2B5EF4-FFF2-40B4-BE49-F238E27FC236}">
                  <a16:creationId xmlns:a16="http://schemas.microsoft.com/office/drawing/2014/main" id="{BC286EF6-FCA4-4E5D-A289-07FA01089C2D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59199" y="1138910"/>
              <a:ext cx="9273600" cy="5400000"/>
            </a:xfrm>
            <a:prstGeom prst="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grpSp>
          <p:nvGrpSpPr>
            <p:cNvPr id="43" name="群組 42">
              <a:extLst>
                <a:ext uri="{FF2B5EF4-FFF2-40B4-BE49-F238E27FC236}">
                  <a16:creationId xmlns:a16="http://schemas.microsoft.com/office/drawing/2014/main" id="{425FDF42-2203-4578-B11B-26A046A8B54D}"/>
                </a:ext>
              </a:extLst>
            </p:cNvPr>
            <p:cNvGrpSpPr/>
            <p:nvPr/>
          </p:nvGrpSpPr>
          <p:grpSpPr>
            <a:xfrm>
              <a:off x="5591944" y="3020099"/>
              <a:ext cx="3288191" cy="732937"/>
              <a:chOff x="9460304" y="1894129"/>
              <a:chExt cx="3288191" cy="732937"/>
            </a:xfrm>
          </p:grpSpPr>
          <p:sp>
            <p:nvSpPr>
              <p:cNvPr id="44" name="圖案 43">
                <a:extLst>
                  <a:ext uri="{FF2B5EF4-FFF2-40B4-BE49-F238E27FC236}">
                    <a16:creationId xmlns:a16="http://schemas.microsoft.com/office/drawing/2014/main" id="{E3305D21-A52B-44F6-A425-0408F6481F02}"/>
                  </a:ext>
                </a:extLst>
              </p:cNvPr>
              <p:cNvSpPr/>
              <p:nvPr/>
            </p:nvSpPr>
            <p:spPr>
              <a:xfrm rot="1410058" flipH="1" flipV="1">
                <a:off x="11417511" y="1894129"/>
                <a:ext cx="1330984" cy="732937"/>
              </a:xfrm>
              <a:prstGeom prst="swooshArrow">
                <a:avLst>
                  <a:gd name="adj1" fmla="val 15029"/>
                  <a:gd name="adj2" fmla="val 31370"/>
                </a:avLst>
              </a:prstGeom>
              <a:solidFill>
                <a:srgbClr val="3964B1">
                  <a:alpha val="85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TW" altLang="en-US" dirty="0"/>
              </a:p>
            </p:txBody>
          </p:sp>
          <p:sp>
            <p:nvSpPr>
              <p:cNvPr id="45" name="矩形: 圓角 44">
                <a:extLst>
                  <a:ext uri="{FF2B5EF4-FFF2-40B4-BE49-F238E27FC236}">
                    <a16:creationId xmlns:a16="http://schemas.microsoft.com/office/drawing/2014/main" id="{124BF63B-7702-44F5-9ADE-6F8F33402E41}"/>
                  </a:ext>
                </a:extLst>
              </p:cNvPr>
              <p:cNvSpPr/>
              <p:nvPr/>
            </p:nvSpPr>
            <p:spPr>
              <a:xfrm>
                <a:off x="9460304" y="2038145"/>
                <a:ext cx="1882791" cy="360040"/>
              </a:xfrm>
              <a:prstGeom prst="roundRect">
                <a:avLst/>
              </a:prstGeom>
              <a:solidFill>
                <a:srgbClr val="3964B1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自動建立索引</a:t>
                </a:r>
              </a:p>
            </p:txBody>
          </p:sp>
        </p:grpSp>
      </p:grpSp>
      <p:pic>
        <p:nvPicPr>
          <p:cNvPr id="18" name="圖片 17">
            <a:extLst>
              <a:ext uri="{FF2B5EF4-FFF2-40B4-BE49-F238E27FC236}">
                <a16:creationId xmlns:a16="http://schemas.microsoft.com/office/drawing/2014/main" id="{5F11C9FA-397E-4225-B6C8-F48B76FF2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661" y="1138214"/>
            <a:ext cx="9274679" cy="5401393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7F207F78-49F4-4907-91D4-33A00F65C617}"/>
              </a:ext>
            </a:extLst>
          </p:cNvPr>
          <p:cNvSpPr/>
          <p:nvPr/>
        </p:nvSpPr>
        <p:spPr>
          <a:xfrm>
            <a:off x="1523492" y="1772816"/>
            <a:ext cx="432048" cy="5400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下 19">
            <a:extLst>
              <a:ext uri="{FF2B5EF4-FFF2-40B4-BE49-F238E27FC236}">
                <a16:creationId xmlns:a16="http://schemas.microsoft.com/office/drawing/2014/main" id="{8C98A1A8-EAAB-4F35-90B1-A4CEA235DFB1}"/>
              </a:ext>
            </a:extLst>
          </p:cNvPr>
          <p:cNvSpPr/>
          <p:nvPr/>
        </p:nvSpPr>
        <p:spPr bwMode="auto">
          <a:xfrm>
            <a:off x="3978000" y="774000"/>
            <a:ext cx="447014" cy="418055"/>
          </a:xfrm>
          <a:prstGeom prst="downArrow">
            <a:avLst/>
          </a:prstGeom>
          <a:solidFill>
            <a:srgbClr val="FFFF99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pic>
        <p:nvPicPr>
          <p:cNvPr id="41" name="圖片 40" descr="一張含有 文字 的圖片&#10;&#10;自動產生的描述">
            <a:extLst>
              <a:ext uri="{FF2B5EF4-FFF2-40B4-BE49-F238E27FC236}">
                <a16:creationId xmlns:a16="http://schemas.microsoft.com/office/drawing/2014/main" id="{39D00D78-6578-4FC0-95A1-4E0DE01BBA0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59" y="1138212"/>
            <a:ext cx="9273600" cy="540000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21" name="群組 20">
            <a:extLst>
              <a:ext uri="{FF2B5EF4-FFF2-40B4-BE49-F238E27FC236}">
                <a16:creationId xmlns:a16="http://schemas.microsoft.com/office/drawing/2014/main" id="{DD5E70D6-836E-4907-89DF-C203A5AC6F0C}"/>
              </a:ext>
            </a:extLst>
          </p:cNvPr>
          <p:cNvGrpSpPr/>
          <p:nvPr/>
        </p:nvGrpSpPr>
        <p:grpSpPr>
          <a:xfrm>
            <a:off x="1548000" y="1296000"/>
            <a:ext cx="1537869" cy="1479790"/>
            <a:chOff x="1091467" y="1085636"/>
            <a:chExt cx="1537869" cy="1479790"/>
          </a:xfrm>
        </p:grpSpPr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636CE29F-EAC1-4BEB-97D3-2499FA96410F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68" y="1445636"/>
              <a:ext cx="409297" cy="1100064"/>
            </a:xfrm>
            <a:prstGeom prst="line">
              <a:avLst/>
            </a:prstGeom>
            <a:ln w="19050">
              <a:solidFill>
                <a:srgbClr val="FF6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: 圓角 22">
              <a:extLst>
                <a:ext uri="{FF2B5EF4-FFF2-40B4-BE49-F238E27FC236}">
                  <a16:creationId xmlns:a16="http://schemas.microsoft.com/office/drawing/2014/main" id="{E66173F5-B087-4015-970F-CC28BA4CA9F6}"/>
                </a:ext>
              </a:extLst>
            </p:cNvPr>
            <p:cNvSpPr/>
            <p:nvPr/>
          </p:nvSpPr>
          <p:spPr>
            <a:xfrm>
              <a:off x="1304361" y="2205426"/>
              <a:ext cx="1324975" cy="360000"/>
            </a:xfrm>
            <a:prstGeom prst="roundRect">
              <a:avLst/>
            </a:prstGeom>
            <a:solidFill>
              <a:srgbClr val="FF6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刪除段落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D29B62A-2B4B-4E71-9690-0D6435A62AE5}"/>
                </a:ext>
              </a:extLst>
            </p:cNvPr>
            <p:cNvSpPr/>
            <p:nvPr/>
          </p:nvSpPr>
          <p:spPr>
            <a:xfrm>
              <a:off x="1091467" y="1085636"/>
              <a:ext cx="307101" cy="3600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dirty="0"/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102C3C01-FBF3-4284-A335-8674BCE33085}"/>
              </a:ext>
            </a:extLst>
          </p:cNvPr>
          <p:cNvGrpSpPr/>
          <p:nvPr/>
        </p:nvGrpSpPr>
        <p:grpSpPr>
          <a:xfrm>
            <a:off x="3247200" y="1296000"/>
            <a:ext cx="1543032" cy="1012170"/>
            <a:chOff x="2963652" y="1041280"/>
            <a:chExt cx="1543032" cy="1012170"/>
          </a:xfrm>
        </p:grpSpPr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7AF0F4F5-42FA-44E6-AED0-38ADA04A8980}"/>
                </a:ext>
              </a:extLst>
            </p:cNvPr>
            <p:cNvCxnSpPr>
              <a:cxnSpLocks/>
            </p:cNvCxnSpPr>
            <p:nvPr/>
          </p:nvCxnSpPr>
          <p:spPr>
            <a:xfrm>
              <a:off x="3270098" y="1401280"/>
              <a:ext cx="224549" cy="353578"/>
            </a:xfrm>
            <a:prstGeom prst="line">
              <a:avLst/>
            </a:prstGeom>
            <a:ln w="19050">
              <a:solidFill>
                <a:srgbClr val="FF6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: 圓角 26">
              <a:extLst>
                <a:ext uri="{FF2B5EF4-FFF2-40B4-BE49-F238E27FC236}">
                  <a16:creationId xmlns:a16="http://schemas.microsoft.com/office/drawing/2014/main" id="{C9394854-9DFD-4B4B-B28A-56C3601A309C}"/>
                </a:ext>
              </a:extLst>
            </p:cNvPr>
            <p:cNvSpPr/>
            <p:nvPr/>
          </p:nvSpPr>
          <p:spPr>
            <a:xfrm>
              <a:off x="3153499" y="1698116"/>
              <a:ext cx="1353185" cy="355334"/>
            </a:xfrm>
            <a:prstGeom prst="roundRect">
              <a:avLst/>
            </a:prstGeom>
            <a:solidFill>
              <a:srgbClr val="FF6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交換順序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B269E69-9480-4492-B1AE-DA9602553D13}"/>
                </a:ext>
              </a:extLst>
            </p:cNvPr>
            <p:cNvSpPr/>
            <p:nvPr/>
          </p:nvSpPr>
          <p:spPr>
            <a:xfrm>
              <a:off x="2963652" y="1041280"/>
              <a:ext cx="307101" cy="3600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726DA0F6-9F35-461F-BD7F-D8E285672558}"/>
              </a:ext>
            </a:extLst>
          </p:cNvPr>
          <p:cNvGrpSpPr/>
          <p:nvPr/>
        </p:nvGrpSpPr>
        <p:grpSpPr>
          <a:xfrm>
            <a:off x="2797562" y="5078700"/>
            <a:ext cx="2043984" cy="1122364"/>
            <a:chOff x="2639616" y="5170188"/>
            <a:chExt cx="2043984" cy="1122364"/>
          </a:xfrm>
        </p:grpSpPr>
        <p:cxnSp>
          <p:nvCxnSpPr>
            <p:cNvPr id="30" name="直線接點 29">
              <a:extLst>
                <a:ext uri="{FF2B5EF4-FFF2-40B4-BE49-F238E27FC236}">
                  <a16:creationId xmlns:a16="http://schemas.microsoft.com/office/drawing/2014/main" id="{950E261A-E955-4C85-9740-385DF178AAEA}"/>
                </a:ext>
              </a:extLst>
            </p:cNvPr>
            <p:cNvCxnSpPr>
              <a:cxnSpLocks/>
            </p:cNvCxnSpPr>
            <p:nvPr/>
          </p:nvCxnSpPr>
          <p:spPr>
            <a:xfrm>
              <a:off x="3395700" y="5321816"/>
              <a:ext cx="1086300" cy="762184"/>
            </a:xfrm>
            <a:prstGeom prst="line">
              <a:avLst/>
            </a:prstGeom>
            <a:ln w="19050">
              <a:solidFill>
                <a:srgbClr val="FF6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: 圓角 30">
              <a:extLst>
                <a:ext uri="{FF2B5EF4-FFF2-40B4-BE49-F238E27FC236}">
                  <a16:creationId xmlns:a16="http://schemas.microsoft.com/office/drawing/2014/main" id="{5E97FEB8-F0CE-4379-AE25-995D3B2A6DB0}"/>
                </a:ext>
              </a:extLst>
            </p:cNvPr>
            <p:cNvSpPr/>
            <p:nvPr/>
          </p:nvSpPr>
          <p:spPr>
            <a:xfrm>
              <a:off x="2639616" y="5170188"/>
              <a:ext cx="1353186" cy="360000"/>
            </a:xfrm>
            <a:prstGeom prst="roundRect">
              <a:avLst/>
            </a:prstGeom>
            <a:solidFill>
              <a:srgbClr val="FF6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調整音量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55DD3BA-3BEE-4F4F-B764-4DD1B4079D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2000" y="6084000"/>
              <a:ext cx="201600" cy="20855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06C675A9-E03B-4C78-ABAC-1A6D773920C7}"/>
              </a:ext>
            </a:extLst>
          </p:cNvPr>
          <p:cNvGrpSpPr/>
          <p:nvPr/>
        </p:nvGrpSpPr>
        <p:grpSpPr>
          <a:xfrm>
            <a:off x="4835860" y="5328520"/>
            <a:ext cx="1323254" cy="874032"/>
            <a:chOff x="4748886" y="5448394"/>
            <a:chExt cx="1323254" cy="874032"/>
          </a:xfrm>
        </p:grpSpPr>
        <p:cxnSp>
          <p:nvCxnSpPr>
            <p:cNvPr id="34" name="直線接點 33">
              <a:extLst>
                <a:ext uri="{FF2B5EF4-FFF2-40B4-BE49-F238E27FC236}">
                  <a16:creationId xmlns:a16="http://schemas.microsoft.com/office/drawing/2014/main" id="{5BC77FF8-CE3E-4DC3-85B6-2F3D71D0DC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5426" y="5687867"/>
              <a:ext cx="203718" cy="424519"/>
            </a:xfrm>
            <a:prstGeom prst="line">
              <a:avLst/>
            </a:prstGeom>
            <a:ln w="19050">
              <a:solidFill>
                <a:srgbClr val="FF6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: 圓角 34">
              <a:extLst>
                <a:ext uri="{FF2B5EF4-FFF2-40B4-BE49-F238E27FC236}">
                  <a16:creationId xmlns:a16="http://schemas.microsoft.com/office/drawing/2014/main" id="{06219B14-4C8E-4890-8AAA-17F6C4B1D51A}"/>
                </a:ext>
              </a:extLst>
            </p:cNvPr>
            <p:cNvSpPr/>
            <p:nvPr/>
          </p:nvSpPr>
          <p:spPr>
            <a:xfrm>
              <a:off x="4748886" y="5448394"/>
              <a:ext cx="1323254" cy="360000"/>
            </a:xfrm>
            <a:prstGeom prst="roundRect">
              <a:avLst/>
            </a:prstGeom>
            <a:solidFill>
              <a:srgbClr val="FF6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剪輯影片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A767C4C6-40C6-4BEA-853A-4A50F6CFE4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73826" y="6113874"/>
              <a:ext cx="201600" cy="20855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dirty="0"/>
            </a:p>
          </p:txBody>
        </p: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5CB04680-0157-48A4-BA5B-F596FA02BB28}"/>
              </a:ext>
            </a:extLst>
          </p:cNvPr>
          <p:cNvGrpSpPr/>
          <p:nvPr/>
        </p:nvGrpSpPr>
        <p:grpSpPr>
          <a:xfrm>
            <a:off x="6138000" y="1296000"/>
            <a:ext cx="1542176" cy="1095415"/>
            <a:chOff x="6195043" y="1085829"/>
            <a:chExt cx="1542176" cy="1095415"/>
          </a:xfrm>
        </p:grpSpPr>
        <p:sp>
          <p:nvSpPr>
            <p:cNvPr id="38" name="矩形: 圓角 37">
              <a:extLst>
                <a:ext uri="{FF2B5EF4-FFF2-40B4-BE49-F238E27FC236}">
                  <a16:creationId xmlns:a16="http://schemas.microsoft.com/office/drawing/2014/main" id="{CCCCA741-6A52-4FB0-93F0-D37EE787D8FA}"/>
                </a:ext>
              </a:extLst>
            </p:cNvPr>
            <p:cNvSpPr/>
            <p:nvPr/>
          </p:nvSpPr>
          <p:spPr>
            <a:xfrm>
              <a:off x="6384032" y="1825910"/>
              <a:ext cx="1353187" cy="355334"/>
            </a:xfrm>
            <a:prstGeom prst="roundRect">
              <a:avLst/>
            </a:prstGeom>
            <a:solidFill>
              <a:srgbClr val="FF6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匯出匯入</a:t>
              </a:r>
            </a:p>
          </p:txBody>
        </p:sp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id="{0E324B74-28DC-4FE6-AAC5-BB005FA679B8}"/>
                </a:ext>
              </a:extLst>
            </p:cNvPr>
            <p:cNvCxnSpPr>
              <a:cxnSpLocks/>
              <a:stCxn id="40" idx="2"/>
            </p:cNvCxnSpPr>
            <p:nvPr/>
          </p:nvCxnSpPr>
          <p:spPr>
            <a:xfrm>
              <a:off x="6628843" y="1445829"/>
              <a:ext cx="97771" cy="398995"/>
            </a:xfrm>
            <a:prstGeom prst="line">
              <a:avLst/>
            </a:prstGeom>
            <a:ln w="19050">
              <a:solidFill>
                <a:srgbClr val="FF6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D25278EF-9053-48B0-852E-706F72B57277}"/>
                </a:ext>
              </a:extLst>
            </p:cNvPr>
            <p:cNvSpPr/>
            <p:nvPr/>
          </p:nvSpPr>
          <p:spPr>
            <a:xfrm>
              <a:off x="6195043" y="1085829"/>
              <a:ext cx="867600" cy="3600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sp>
        <p:nvSpPr>
          <p:cNvPr id="46" name="矩形 45">
            <a:extLst>
              <a:ext uri="{FF2B5EF4-FFF2-40B4-BE49-F238E27FC236}">
                <a16:creationId xmlns:a16="http://schemas.microsoft.com/office/drawing/2014/main" id="{A2C61A04-F8BE-4546-A4A1-F1062289DF26}"/>
              </a:ext>
            </a:extLst>
          </p:cNvPr>
          <p:cNvSpPr/>
          <p:nvPr/>
        </p:nvSpPr>
        <p:spPr bwMode="auto">
          <a:xfrm>
            <a:off x="11784632" y="1304764"/>
            <a:ext cx="407368" cy="7115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錄影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50A14389-AD00-4F99-AB41-360B339F0774}"/>
              </a:ext>
            </a:extLst>
          </p:cNvPr>
          <p:cNvSpPr/>
          <p:nvPr/>
        </p:nvSpPr>
        <p:spPr bwMode="auto">
          <a:xfrm>
            <a:off x="11784632" y="2096852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預覽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14B3C2EC-5803-475B-B801-D93B693C0C1B}"/>
              </a:ext>
            </a:extLst>
          </p:cNvPr>
          <p:cNvGrpSpPr/>
          <p:nvPr/>
        </p:nvGrpSpPr>
        <p:grpSpPr>
          <a:xfrm>
            <a:off x="11776667" y="2096852"/>
            <a:ext cx="418140" cy="1655996"/>
            <a:chOff x="11784632" y="2096852"/>
            <a:chExt cx="418140" cy="1655996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1E916517-6BFE-43E7-A10B-3578DF1A604E}"/>
                </a:ext>
              </a:extLst>
            </p:cNvPr>
            <p:cNvSpPr/>
            <p:nvPr/>
          </p:nvSpPr>
          <p:spPr bwMode="auto">
            <a:xfrm>
              <a:off x="11795404" y="2096852"/>
              <a:ext cx="407368" cy="787740"/>
            </a:xfrm>
            <a:prstGeom prst="rect">
              <a:avLst/>
            </a:prstGeom>
            <a:solidFill>
              <a:srgbClr val="C00000"/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預覽</a:t>
              </a: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D5AB7480-6148-45B9-BCA6-B98434D8C581}"/>
                </a:ext>
              </a:extLst>
            </p:cNvPr>
            <p:cNvSpPr/>
            <p:nvPr/>
          </p:nvSpPr>
          <p:spPr bwMode="auto">
            <a:xfrm>
              <a:off x="11784632" y="2965108"/>
              <a:ext cx="407368" cy="78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b="0" dirty="0">
                  <a:solidFill>
                    <a:schemeClr val="bg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編輯</a:t>
              </a:r>
              <a:endPara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0" name="矩形 49">
            <a:extLst>
              <a:ext uri="{FF2B5EF4-FFF2-40B4-BE49-F238E27FC236}">
                <a16:creationId xmlns:a16="http://schemas.microsoft.com/office/drawing/2014/main" id="{5977896E-A2EE-48F6-896B-94576DACE253}"/>
              </a:ext>
            </a:extLst>
          </p:cNvPr>
          <p:cNvSpPr/>
          <p:nvPr/>
        </p:nvSpPr>
        <p:spPr bwMode="auto">
          <a:xfrm>
            <a:off x="11784632" y="4221212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8A4175E9-028D-49A7-8F6E-B9A74055BB5E}"/>
              </a:ext>
            </a:extLst>
          </p:cNvPr>
          <p:cNvSpPr/>
          <p:nvPr/>
        </p:nvSpPr>
        <p:spPr bwMode="auto">
          <a:xfrm>
            <a:off x="11784632" y="5089468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3D8630B9-2082-41F8-A76F-E9BDC13A79B1}"/>
              </a:ext>
            </a:extLst>
          </p:cNvPr>
          <p:cNvSpPr/>
          <p:nvPr/>
        </p:nvSpPr>
        <p:spPr bwMode="auto">
          <a:xfrm>
            <a:off x="11782053" y="2965108"/>
            <a:ext cx="407368" cy="117558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繼續錄影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615F0605-7C36-4A16-B026-860AD0AE4B23}"/>
              </a:ext>
            </a:extLst>
          </p:cNvPr>
          <p:cNvSpPr/>
          <p:nvPr/>
        </p:nvSpPr>
        <p:spPr bwMode="auto">
          <a:xfrm>
            <a:off x="11784632" y="2965108"/>
            <a:ext cx="407368" cy="1175588"/>
          </a:xfrm>
          <a:prstGeom prst="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繼續錄影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4EFD7A04-502F-45A3-B033-AAFC67F8CC59}"/>
              </a:ext>
            </a:extLst>
          </p:cNvPr>
          <p:cNvSpPr/>
          <p:nvPr/>
        </p:nvSpPr>
        <p:spPr bwMode="auto">
          <a:xfrm>
            <a:off x="11784632" y="4221212"/>
            <a:ext cx="407368" cy="787740"/>
          </a:xfrm>
          <a:prstGeom prst="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596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37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53" grpId="0" animBg="1"/>
      <p:bldP spid="53" grpId="1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863229B2-B66B-4D9C-8E5E-2CE64E935BE7}"/>
              </a:ext>
            </a:extLst>
          </p:cNvPr>
          <p:cNvSpPr/>
          <p:nvPr/>
        </p:nvSpPr>
        <p:spPr bwMode="auto">
          <a:xfrm>
            <a:off x="1253461" y="976592"/>
            <a:ext cx="9685076" cy="5724636"/>
          </a:xfrm>
          <a:prstGeom prst="roundRect">
            <a:avLst>
              <a:gd name="adj" fmla="val 1676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15C905F-94F1-4597-AA4E-4446B61B77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8621"/>
            <a:ext cx="12192001" cy="711572"/>
          </a:xfrm>
          <a:solidFill>
            <a:srgbClr val="DEF3F3"/>
          </a:solidFill>
          <a:ln>
            <a:noFill/>
          </a:ln>
        </p:spPr>
        <p:txBody>
          <a:bodyPr anchor="ctr"/>
          <a:lstStyle/>
          <a:p>
            <a:pPr algn="ctr"/>
            <a:r>
              <a:rPr kumimoji="1" lang="en-US" altLang="zh-TW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</a:t>
            </a:r>
            <a:r>
              <a:rPr kumimoji="1" lang="zh-TW" altLang="en-US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快速入門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5F11C9FA-397E-4225-B6C8-F48B76FF2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661" y="1138214"/>
            <a:ext cx="9274679" cy="5401393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A1BEA8BA-69A2-439C-B822-0486B514F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661" y="1138213"/>
            <a:ext cx="9274678" cy="540139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158DE11-135C-42AD-8F40-7F1F6E0ED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115" y="3165275"/>
            <a:ext cx="3844357" cy="217240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973388F-BCD5-47AC-96B2-51BE155F80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2000" y="2484000"/>
            <a:ext cx="1569600" cy="262851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76649856-3FDC-4809-910D-0FD082A650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2115" y="3164400"/>
            <a:ext cx="3844357" cy="21724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id="{1905359D-92AB-47B7-9B43-0AB3B8606CD6}"/>
              </a:ext>
            </a:extLst>
          </p:cNvPr>
          <p:cNvSpPr/>
          <p:nvPr/>
        </p:nvSpPr>
        <p:spPr bwMode="auto">
          <a:xfrm>
            <a:off x="11784632" y="1304764"/>
            <a:ext cx="407368" cy="7115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錄影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F6A8FFE7-98B4-4255-BDB5-3E1D9B50BB5C}"/>
              </a:ext>
            </a:extLst>
          </p:cNvPr>
          <p:cNvSpPr/>
          <p:nvPr/>
        </p:nvSpPr>
        <p:spPr bwMode="auto">
          <a:xfrm>
            <a:off x="11784632" y="2096852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預覽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18B1EE5-DAB3-4EE9-A98B-5CD92AE6F766}"/>
              </a:ext>
            </a:extLst>
          </p:cNvPr>
          <p:cNvSpPr/>
          <p:nvPr/>
        </p:nvSpPr>
        <p:spPr bwMode="auto">
          <a:xfrm>
            <a:off x="11784632" y="5089468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AC82BFCA-19E8-4CE4-BC29-F62591050C78}"/>
              </a:ext>
            </a:extLst>
          </p:cNvPr>
          <p:cNvSpPr/>
          <p:nvPr/>
        </p:nvSpPr>
        <p:spPr bwMode="auto">
          <a:xfrm>
            <a:off x="11784632" y="2965108"/>
            <a:ext cx="407368" cy="117558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繼續錄影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BC18C8C6-5DDB-4EA5-A65B-04CB98F8FB41}"/>
              </a:ext>
            </a:extLst>
          </p:cNvPr>
          <p:cNvSpPr/>
          <p:nvPr/>
        </p:nvSpPr>
        <p:spPr bwMode="auto">
          <a:xfrm>
            <a:off x="11784632" y="4221212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C5235DFE-6DBC-4586-AF41-011C4B23EF29}"/>
              </a:ext>
            </a:extLst>
          </p:cNvPr>
          <p:cNvSpPr/>
          <p:nvPr/>
        </p:nvSpPr>
        <p:spPr bwMode="auto">
          <a:xfrm>
            <a:off x="11784632" y="4221212"/>
            <a:ext cx="407368" cy="787740"/>
          </a:xfrm>
          <a:prstGeom prst="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FC897798-4973-4AE2-A2C9-7BFC9D138A76}"/>
              </a:ext>
            </a:extLst>
          </p:cNvPr>
          <p:cNvGrpSpPr/>
          <p:nvPr/>
        </p:nvGrpSpPr>
        <p:grpSpPr>
          <a:xfrm>
            <a:off x="1458659" y="1138212"/>
            <a:ext cx="9273600" cy="5400000"/>
            <a:chOff x="1458659" y="1138212"/>
            <a:chExt cx="9273600" cy="5400000"/>
          </a:xfrm>
        </p:grpSpPr>
        <p:pic>
          <p:nvPicPr>
            <p:cNvPr id="50" name="圖片 49" descr="一張含有 文字 的圖片&#10;&#10;自動產生的描述">
              <a:extLst>
                <a:ext uri="{FF2B5EF4-FFF2-40B4-BE49-F238E27FC236}">
                  <a16:creationId xmlns:a16="http://schemas.microsoft.com/office/drawing/2014/main" id="{58BD023A-CF73-4489-9A0C-A92458DE3619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659" y="1138212"/>
              <a:ext cx="9273600" cy="5400000"/>
            </a:xfrm>
            <a:prstGeom prst="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grpSp>
          <p:nvGrpSpPr>
            <p:cNvPr id="51" name="群組 50">
              <a:extLst>
                <a:ext uri="{FF2B5EF4-FFF2-40B4-BE49-F238E27FC236}">
                  <a16:creationId xmlns:a16="http://schemas.microsoft.com/office/drawing/2014/main" id="{1FF75A61-6F0A-42FB-8934-8A652508F420}"/>
                </a:ext>
              </a:extLst>
            </p:cNvPr>
            <p:cNvGrpSpPr/>
            <p:nvPr/>
          </p:nvGrpSpPr>
          <p:grpSpPr>
            <a:xfrm>
              <a:off x="1548000" y="1296000"/>
              <a:ext cx="1537869" cy="1479790"/>
              <a:chOff x="1091467" y="1085636"/>
              <a:chExt cx="1537869" cy="1479790"/>
            </a:xfrm>
          </p:grpSpPr>
          <p:cxnSp>
            <p:nvCxnSpPr>
              <p:cNvPr id="52" name="直線接點 51">
                <a:extLst>
                  <a:ext uri="{FF2B5EF4-FFF2-40B4-BE49-F238E27FC236}">
                    <a16:creationId xmlns:a16="http://schemas.microsoft.com/office/drawing/2014/main" id="{784FF3D8-AFC2-481C-A027-5D74F1F4D1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8568" y="1445636"/>
                <a:ext cx="409297" cy="1100064"/>
              </a:xfrm>
              <a:prstGeom prst="line">
                <a:avLst/>
              </a:prstGeom>
              <a:ln w="19050">
                <a:solidFill>
                  <a:srgbClr val="FF6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矩形: 圓角 52">
                <a:extLst>
                  <a:ext uri="{FF2B5EF4-FFF2-40B4-BE49-F238E27FC236}">
                    <a16:creationId xmlns:a16="http://schemas.microsoft.com/office/drawing/2014/main" id="{24B61D9F-93F4-4FEC-BEE9-A6EA27D7FE39}"/>
                  </a:ext>
                </a:extLst>
              </p:cNvPr>
              <p:cNvSpPr/>
              <p:nvPr/>
            </p:nvSpPr>
            <p:spPr>
              <a:xfrm>
                <a:off x="1304361" y="2205426"/>
                <a:ext cx="1324975" cy="360000"/>
              </a:xfrm>
              <a:prstGeom prst="roundRect">
                <a:avLst/>
              </a:prstGeom>
              <a:solidFill>
                <a:srgbClr val="FF6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刪除段落</a:t>
                </a:r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313CF1C1-D833-42AF-A0ED-58731452BF59}"/>
                  </a:ext>
                </a:extLst>
              </p:cNvPr>
              <p:cNvSpPr/>
              <p:nvPr/>
            </p:nvSpPr>
            <p:spPr>
              <a:xfrm>
                <a:off x="1091467" y="1085636"/>
                <a:ext cx="307101" cy="36000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 dirty="0"/>
              </a:p>
            </p:txBody>
          </p:sp>
        </p:grpSp>
        <p:grpSp>
          <p:nvGrpSpPr>
            <p:cNvPr id="55" name="群組 54">
              <a:extLst>
                <a:ext uri="{FF2B5EF4-FFF2-40B4-BE49-F238E27FC236}">
                  <a16:creationId xmlns:a16="http://schemas.microsoft.com/office/drawing/2014/main" id="{E01B6777-4715-40BD-861C-A08317379465}"/>
                </a:ext>
              </a:extLst>
            </p:cNvPr>
            <p:cNvGrpSpPr/>
            <p:nvPr/>
          </p:nvGrpSpPr>
          <p:grpSpPr>
            <a:xfrm>
              <a:off x="3247200" y="1296000"/>
              <a:ext cx="1543032" cy="1012170"/>
              <a:chOff x="2963652" y="1041280"/>
              <a:chExt cx="1543032" cy="1012170"/>
            </a:xfrm>
          </p:grpSpPr>
          <p:cxnSp>
            <p:nvCxnSpPr>
              <p:cNvPr id="56" name="直線接點 55">
                <a:extLst>
                  <a:ext uri="{FF2B5EF4-FFF2-40B4-BE49-F238E27FC236}">
                    <a16:creationId xmlns:a16="http://schemas.microsoft.com/office/drawing/2014/main" id="{DE1E2190-51D3-4C0C-AAF8-1368033BC8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0098" y="1401280"/>
                <a:ext cx="224549" cy="353578"/>
              </a:xfrm>
              <a:prstGeom prst="line">
                <a:avLst/>
              </a:prstGeom>
              <a:ln w="19050">
                <a:solidFill>
                  <a:srgbClr val="FF6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矩形: 圓角 56">
                <a:extLst>
                  <a:ext uri="{FF2B5EF4-FFF2-40B4-BE49-F238E27FC236}">
                    <a16:creationId xmlns:a16="http://schemas.microsoft.com/office/drawing/2014/main" id="{ADC015F4-CDAC-466A-8C24-686BC1414B29}"/>
                  </a:ext>
                </a:extLst>
              </p:cNvPr>
              <p:cNvSpPr/>
              <p:nvPr/>
            </p:nvSpPr>
            <p:spPr>
              <a:xfrm>
                <a:off x="3153499" y="1698116"/>
                <a:ext cx="1353185" cy="355334"/>
              </a:xfrm>
              <a:prstGeom prst="roundRect">
                <a:avLst/>
              </a:prstGeom>
              <a:solidFill>
                <a:srgbClr val="FF6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交換順序</a:t>
                </a: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83F1C849-E71A-4793-BD4B-00AB8904FF29}"/>
                  </a:ext>
                </a:extLst>
              </p:cNvPr>
              <p:cNvSpPr/>
              <p:nvPr/>
            </p:nvSpPr>
            <p:spPr>
              <a:xfrm>
                <a:off x="2963652" y="1041280"/>
                <a:ext cx="307101" cy="36000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/>
              </a:p>
            </p:txBody>
          </p:sp>
        </p:grpSp>
        <p:grpSp>
          <p:nvGrpSpPr>
            <p:cNvPr id="59" name="群組 58">
              <a:extLst>
                <a:ext uri="{FF2B5EF4-FFF2-40B4-BE49-F238E27FC236}">
                  <a16:creationId xmlns:a16="http://schemas.microsoft.com/office/drawing/2014/main" id="{4BA702ED-9103-45FF-85E6-F7368ACEB9CA}"/>
                </a:ext>
              </a:extLst>
            </p:cNvPr>
            <p:cNvGrpSpPr/>
            <p:nvPr/>
          </p:nvGrpSpPr>
          <p:grpSpPr>
            <a:xfrm>
              <a:off x="2797562" y="5078700"/>
              <a:ext cx="2043984" cy="1122364"/>
              <a:chOff x="2639616" y="5170188"/>
              <a:chExt cx="2043984" cy="1122364"/>
            </a:xfrm>
          </p:grpSpPr>
          <p:cxnSp>
            <p:nvCxnSpPr>
              <p:cNvPr id="60" name="直線接點 59">
                <a:extLst>
                  <a:ext uri="{FF2B5EF4-FFF2-40B4-BE49-F238E27FC236}">
                    <a16:creationId xmlns:a16="http://schemas.microsoft.com/office/drawing/2014/main" id="{FF4ECA2D-EA04-4BA8-8155-806A71893D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5700" y="5321816"/>
                <a:ext cx="1086300" cy="762184"/>
              </a:xfrm>
              <a:prstGeom prst="line">
                <a:avLst/>
              </a:prstGeom>
              <a:ln w="19050">
                <a:solidFill>
                  <a:srgbClr val="FF6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矩形: 圓角 60">
                <a:extLst>
                  <a:ext uri="{FF2B5EF4-FFF2-40B4-BE49-F238E27FC236}">
                    <a16:creationId xmlns:a16="http://schemas.microsoft.com/office/drawing/2014/main" id="{E380D2F0-A36F-4237-838D-0AA9EC530765}"/>
                  </a:ext>
                </a:extLst>
              </p:cNvPr>
              <p:cNvSpPr/>
              <p:nvPr/>
            </p:nvSpPr>
            <p:spPr>
              <a:xfrm>
                <a:off x="2639616" y="5170188"/>
                <a:ext cx="1353186" cy="360000"/>
              </a:xfrm>
              <a:prstGeom prst="roundRect">
                <a:avLst/>
              </a:prstGeom>
              <a:solidFill>
                <a:srgbClr val="FF6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調整音量</a:t>
                </a:r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BAEA97F4-641B-4964-811A-6759A82C09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82000" y="6084000"/>
                <a:ext cx="201600" cy="208552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/>
              </a:p>
            </p:txBody>
          </p:sp>
        </p:grpSp>
        <p:grpSp>
          <p:nvGrpSpPr>
            <p:cNvPr id="63" name="群組 62">
              <a:extLst>
                <a:ext uri="{FF2B5EF4-FFF2-40B4-BE49-F238E27FC236}">
                  <a16:creationId xmlns:a16="http://schemas.microsoft.com/office/drawing/2014/main" id="{C7BEA60B-0A5B-4A36-8F0F-922F6E03495F}"/>
                </a:ext>
              </a:extLst>
            </p:cNvPr>
            <p:cNvGrpSpPr/>
            <p:nvPr/>
          </p:nvGrpSpPr>
          <p:grpSpPr>
            <a:xfrm>
              <a:off x="4835860" y="5328520"/>
              <a:ext cx="1323254" cy="874032"/>
              <a:chOff x="4748886" y="5448394"/>
              <a:chExt cx="1323254" cy="874032"/>
            </a:xfrm>
          </p:grpSpPr>
          <p:cxnSp>
            <p:nvCxnSpPr>
              <p:cNvPr id="84" name="直線接點 83">
                <a:extLst>
                  <a:ext uri="{FF2B5EF4-FFF2-40B4-BE49-F238E27FC236}">
                    <a16:creationId xmlns:a16="http://schemas.microsoft.com/office/drawing/2014/main" id="{C43232D5-693F-4B3F-B97D-8C8A22136F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75426" y="5687867"/>
                <a:ext cx="203718" cy="424519"/>
              </a:xfrm>
              <a:prstGeom prst="line">
                <a:avLst/>
              </a:prstGeom>
              <a:ln w="19050">
                <a:solidFill>
                  <a:srgbClr val="FF6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矩形: 圓角 84">
                <a:extLst>
                  <a:ext uri="{FF2B5EF4-FFF2-40B4-BE49-F238E27FC236}">
                    <a16:creationId xmlns:a16="http://schemas.microsoft.com/office/drawing/2014/main" id="{F9E1F41B-A423-4CB0-894C-3F285D546870}"/>
                  </a:ext>
                </a:extLst>
              </p:cNvPr>
              <p:cNvSpPr/>
              <p:nvPr/>
            </p:nvSpPr>
            <p:spPr>
              <a:xfrm>
                <a:off x="4748886" y="5448394"/>
                <a:ext cx="1323254" cy="360000"/>
              </a:xfrm>
              <a:prstGeom prst="roundRect">
                <a:avLst/>
              </a:prstGeom>
              <a:solidFill>
                <a:srgbClr val="FF6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剪輯影片</a:t>
                </a:r>
              </a:p>
            </p:txBody>
          </p:sp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B71C6CDD-E984-4664-889C-BA9450CE63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73826" y="6113874"/>
                <a:ext cx="201600" cy="208552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 dirty="0"/>
              </a:p>
            </p:txBody>
          </p:sp>
        </p:grpSp>
        <p:grpSp>
          <p:nvGrpSpPr>
            <p:cNvPr id="87" name="群組 86">
              <a:extLst>
                <a:ext uri="{FF2B5EF4-FFF2-40B4-BE49-F238E27FC236}">
                  <a16:creationId xmlns:a16="http://schemas.microsoft.com/office/drawing/2014/main" id="{FC60361A-5637-4146-B00C-F59053EE4FBB}"/>
                </a:ext>
              </a:extLst>
            </p:cNvPr>
            <p:cNvGrpSpPr/>
            <p:nvPr/>
          </p:nvGrpSpPr>
          <p:grpSpPr>
            <a:xfrm>
              <a:off x="6138000" y="1296000"/>
              <a:ext cx="1542176" cy="1095415"/>
              <a:chOff x="6195043" y="1085829"/>
              <a:chExt cx="1542176" cy="1095415"/>
            </a:xfrm>
          </p:grpSpPr>
          <p:sp>
            <p:nvSpPr>
              <p:cNvPr id="88" name="矩形: 圓角 87">
                <a:extLst>
                  <a:ext uri="{FF2B5EF4-FFF2-40B4-BE49-F238E27FC236}">
                    <a16:creationId xmlns:a16="http://schemas.microsoft.com/office/drawing/2014/main" id="{D723744D-D2C4-4616-972F-8BE721F77E37}"/>
                  </a:ext>
                </a:extLst>
              </p:cNvPr>
              <p:cNvSpPr/>
              <p:nvPr/>
            </p:nvSpPr>
            <p:spPr>
              <a:xfrm>
                <a:off x="6384032" y="1825910"/>
                <a:ext cx="1353187" cy="355334"/>
              </a:xfrm>
              <a:prstGeom prst="roundRect">
                <a:avLst/>
              </a:prstGeom>
              <a:solidFill>
                <a:srgbClr val="FF6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匯出匯入</a:t>
                </a:r>
              </a:p>
            </p:txBody>
          </p:sp>
          <p:cxnSp>
            <p:nvCxnSpPr>
              <p:cNvPr id="89" name="直線接點 88">
                <a:extLst>
                  <a:ext uri="{FF2B5EF4-FFF2-40B4-BE49-F238E27FC236}">
                    <a16:creationId xmlns:a16="http://schemas.microsoft.com/office/drawing/2014/main" id="{F0D3CA49-308A-4974-8D99-4F1B8B6B4FB9}"/>
                  </a:ext>
                </a:extLst>
              </p:cNvPr>
              <p:cNvCxnSpPr>
                <a:cxnSpLocks/>
                <a:stCxn id="90" idx="2"/>
              </p:cNvCxnSpPr>
              <p:nvPr/>
            </p:nvCxnSpPr>
            <p:spPr>
              <a:xfrm>
                <a:off x="6628843" y="1445829"/>
                <a:ext cx="97771" cy="398995"/>
              </a:xfrm>
              <a:prstGeom prst="line">
                <a:avLst/>
              </a:prstGeom>
              <a:ln w="19050">
                <a:solidFill>
                  <a:srgbClr val="FF6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DA3147D6-4F40-4D0E-822C-51CA0E5D3BBB}"/>
                  </a:ext>
                </a:extLst>
              </p:cNvPr>
              <p:cNvSpPr/>
              <p:nvPr/>
            </p:nvSpPr>
            <p:spPr>
              <a:xfrm>
                <a:off x="6195043" y="1085829"/>
                <a:ext cx="867600" cy="36000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/>
              </a:p>
            </p:txBody>
          </p:sp>
        </p:grpSp>
      </p:grpSp>
      <p:sp>
        <p:nvSpPr>
          <p:cNvPr id="92" name="矩形 91">
            <a:extLst>
              <a:ext uri="{FF2B5EF4-FFF2-40B4-BE49-F238E27FC236}">
                <a16:creationId xmlns:a16="http://schemas.microsoft.com/office/drawing/2014/main" id="{5B9B6CFB-2AB7-4714-9DA8-9C22EE047881}"/>
              </a:ext>
            </a:extLst>
          </p:cNvPr>
          <p:cNvSpPr/>
          <p:nvPr/>
        </p:nvSpPr>
        <p:spPr bwMode="auto">
          <a:xfrm>
            <a:off x="11784632" y="5089468"/>
            <a:ext cx="407368" cy="787740"/>
          </a:xfrm>
          <a:prstGeom prst="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678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D15C905F-94F1-4597-AA4E-4446B61B77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1" cy="711572"/>
          </a:xfrm>
          <a:solidFill>
            <a:srgbClr val="DEF3F3"/>
          </a:solidFill>
          <a:ln>
            <a:noFill/>
          </a:ln>
        </p:spPr>
        <p:txBody>
          <a:bodyPr anchor="ctr"/>
          <a:lstStyle/>
          <a:p>
            <a:pPr algn="ctr"/>
            <a:r>
              <a:rPr kumimoji="1" lang="en-US" altLang="zh-TW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</a:t>
            </a:r>
            <a:r>
              <a:rPr kumimoji="1" lang="zh-TW" altLang="en-US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快速入門</a:t>
            </a: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168DBF4F-356E-4390-97EA-D5B516EB3356}"/>
              </a:ext>
            </a:extLst>
          </p:cNvPr>
          <p:cNvSpPr/>
          <p:nvPr/>
        </p:nvSpPr>
        <p:spPr bwMode="auto">
          <a:xfrm>
            <a:off x="1253461" y="976592"/>
            <a:ext cx="9685076" cy="5724636"/>
          </a:xfrm>
          <a:prstGeom prst="roundRect">
            <a:avLst>
              <a:gd name="adj" fmla="val 1676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3D57C361-0E37-43E2-BC7C-54E0F2ABC639}"/>
              </a:ext>
            </a:extLst>
          </p:cNvPr>
          <p:cNvGrpSpPr/>
          <p:nvPr/>
        </p:nvGrpSpPr>
        <p:grpSpPr>
          <a:xfrm>
            <a:off x="1458660" y="1138214"/>
            <a:ext cx="9274679" cy="5401393"/>
            <a:chOff x="1458660" y="1138214"/>
            <a:chExt cx="9274679" cy="5401393"/>
          </a:xfrm>
        </p:grpSpPr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C820D986-5F17-4F97-85B7-D18D8C592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58660" y="1138214"/>
              <a:ext cx="9274679" cy="5401393"/>
            </a:xfrm>
            <a:prstGeom prst="rect">
              <a:avLst/>
            </a:prstGeom>
          </p:spPr>
        </p:pic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277EABAB-B1CB-48E4-9E34-E5ED75CA4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02115" y="3164400"/>
              <a:ext cx="3844357" cy="217240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</p:pic>
      </p:grpSp>
      <p:pic>
        <p:nvPicPr>
          <p:cNvPr id="12" name="圖片 11">
            <a:extLst>
              <a:ext uri="{FF2B5EF4-FFF2-40B4-BE49-F238E27FC236}">
                <a16:creationId xmlns:a16="http://schemas.microsoft.com/office/drawing/2014/main" id="{F7B667A8-C0AA-4228-BE0D-4AF7CBE068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328" y="1138214"/>
            <a:ext cx="9247342" cy="540139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CFB6768F-2167-43D2-A6DD-68781BFFE2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329" y="1138214"/>
            <a:ext cx="9247342" cy="540139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7" name="圖片 16" descr="一張含有 文字 的圖片&#10;&#10;自動產生的描述">
            <a:extLst>
              <a:ext uri="{FF2B5EF4-FFF2-40B4-BE49-F238E27FC236}">
                <a16:creationId xmlns:a16="http://schemas.microsoft.com/office/drawing/2014/main" id="{C7B7A0FD-97E4-4273-B32D-6F1192FC74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28" y="1466082"/>
            <a:ext cx="2791143" cy="4320000"/>
          </a:xfrm>
          <a:prstGeom prst="rect">
            <a:avLst/>
          </a:prstGeom>
        </p:spPr>
      </p:pic>
      <p:grpSp>
        <p:nvGrpSpPr>
          <p:cNvPr id="23" name="壓縮">
            <a:extLst>
              <a:ext uri="{FF2B5EF4-FFF2-40B4-BE49-F238E27FC236}">
                <a16:creationId xmlns:a16="http://schemas.microsoft.com/office/drawing/2014/main" id="{C2CEC09A-0644-4D13-BA81-9B0443DC3C2E}"/>
              </a:ext>
            </a:extLst>
          </p:cNvPr>
          <p:cNvGrpSpPr/>
          <p:nvPr/>
        </p:nvGrpSpPr>
        <p:grpSpPr>
          <a:xfrm>
            <a:off x="5122328" y="1466082"/>
            <a:ext cx="5040000" cy="4348992"/>
            <a:chOff x="4400550" y="804862"/>
            <a:chExt cx="6125505" cy="5283266"/>
          </a:xfrm>
        </p:grpSpPr>
        <p:pic>
          <p:nvPicPr>
            <p:cNvPr id="20" name="圖片 19" descr="一張含有 文字 的圖片&#10;&#10;自動產生的描述">
              <a:extLst>
                <a:ext uri="{FF2B5EF4-FFF2-40B4-BE49-F238E27FC236}">
                  <a16:creationId xmlns:a16="http://schemas.microsoft.com/office/drawing/2014/main" id="{377F6E37-378A-4CA8-8227-B9FB2744C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550" y="804862"/>
              <a:ext cx="3390900" cy="5248275"/>
            </a:xfrm>
            <a:prstGeom prst="rect">
              <a:avLst/>
            </a:prstGeom>
          </p:spPr>
        </p:pic>
        <p:pic>
          <p:nvPicPr>
            <p:cNvPr id="22" name="圖片 21" descr="一張含有 文字 的圖片&#10;&#10;自動產生的描述">
              <a:extLst>
                <a:ext uri="{FF2B5EF4-FFF2-40B4-BE49-F238E27FC236}">
                  <a16:creationId xmlns:a16="http://schemas.microsoft.com/office/drawing/2014/main" id="{326D1AEC-BFE5-427D-9BE3-46396A2DF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6180" y="3840228"/>
              <a:ext cx="2809875" cy="2247900"/>
            </a:xfrm>
            <a:prstGeom prst="rect">
              <a:avLst/>
            </a:prstGeom>
          </p:spPr>
        </p:pic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ECC5836D-8998-46C5-943E-5B5BFAB1DFA9}"/>
              </a:ext>
            </a:extLst>
          </p:cNvPr>
          <p:cNvGrpSpPr/>
          <p:nvPr/>
        </p:nvGrpSpPr>
        <p:grpSpPr>
          <a:xfrm>
            <a:off x="1482039" y="1139607"/>
            <a:ext cx="9248400" cy="5400000"/>
            <a:chOff x="1451825" y="1122246"/>
            <a:chExt cx="9248400" cy="5400000"/>
          </a:xfrm>
        </p:grpSpPr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283E2F98-0D18-4B66-9F18-F9C5A8690C04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51825" y="1122246"/>
              <a:ext cx="9248400" cy="54000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2CFC61A7-2751-4135-947E-192FE81DB81D}"/>
                </a:ext>
              </a:extLst>
            </p:cNvPr>
            <p:cNvSpPr/>
            <p:nvPr/>
          </p:nvSpPr>
          <p:spPr>
            <a:xfrm>
              <a:off x="3431704" y="4250602"/>
              <a:ext cx="5256584" cy="216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73C8871A-1112-4DBF-B0CB-D0853013631A}"/>
              </a:ext>
            </a:extLst>
          </p:cNvPr>
          <p:cNvGrpSpPr/>
          <p:nvPr/>
        </p:nvGrpSpPr>
        <p:grpSpPr>
          <a:xfrm>
            <a:off x="11784632" y="1304764"/>
            <a:ext cx="407368" cy="4572444"/>
            <a:chOff x="11784632" y="1304764"/>
            <a:chExt cx="407368" cy="4572444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103DF1C-834D-4C69-A454-99EAECBEEC82}"/>
                </a:ext>
              </a:extLst>
            </p:cNvPr>
            <p:cNvSpPr/>
            <p:nvPr/>
          </p:nvSpPr>
          <p:spPr bwMode="auto">
            <a:xfrm>
              <a:off x="11784632" y="1304764"/>
              <a:ext cx="407368" cy="711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800" b="0" i="0" u="none" strike="noStrike" cap="none" normalizeH="0" baseline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錄影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ECE7004-3678-4666-B83A-34D196159757}"/>
                </a:ext>
              </a:extLst>
            </p:cNvPr>
            <p:cNvSpPr/>
            <p:nvPr/>
          </p:nvSpPr>
          <p:spPr bwMode="auto">
            <a:xfrm>
              <a:off x="11784632" y="2096852"/>
              <a:ext cx="407368" cy="78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800" b="0" i="0" u="none" strike="noStrike" cap="none" normalizeH="0" baseline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預覽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EAAD7A2-B77A-498B-A080-359760695121}"/>
                </a:ext>
              </a:extLst>
            </p:cNvPr>
            <p:cNvSpPr/>
            <p:nvPr/>
          </p:nvSpPr>
          <p:spPr bwMode="auto">
            <a:xfrm>
              <a:off x="11784632" y="2965108"/>
              <a:ext cx="407368" cy="1175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b="0" dirty="0">
                  <a:solidFill>
                    <a:schemeClr val="bg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繼續錄影</a:t>
              </a:r>
              <a:endPara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81708AC4-55FA-470F-B3C5-0FDA42FE50AD}"/>
                </a:ext>
              </a:extLst>
            </p:cNvPr>
            <p:cNvSpPr/>
            <p:nvPr/>
          </p:nvSpPr>
          <p:spPr bwMode="auto">
            <a:xfrm>
              <a:off x="11784632" y="4221212"/>
              <a:ext cx="407368" cy="78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b="0" dirty="0">
                  <a:solidFill>
                    <a:schemeClr val="bg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編輯</a:t>
              </a:r>
              <a:endPara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1A43D7D-D177-4A38-AEEE-A4B0244F8E83}"/>
                </a:ext>
              </a:extLst>
            </p:cNvPr>
            <p:cNvSpPr/>
            <p:nvPr/>
          </p:nvSpPr>
          <p:spPr bwMode="auto">
            <a:xfrm>
              <a:off x="11784632" y="5089468"/>
              <a:ext cx="407368" cy="787740"/>
            </a:xfrm>
            <a:prstGeom prst="rect">
              <a:avLst/>
            </a:prstGeom>
            <a:solidFill>
              <a:srgbClr val="C00000"/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b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匯出</a:t>
              </a:r>
              <a:endPara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9" name="語音泡泡: 圓角矩形 28">
            <a:extLst>
              <a:ext uri="{FF2B5EF4-FFF2-40B4-BE49-F238E27FC236}">
                <a16:creationId xmlns:a16="http://schemas.microsoft.com/office/drawing/2014/main" id="{57F254B3-09B8-4DFF-9259-D2C73EE8D7C2}"/>
              </a:ext>
            </a:extLst>
          </p:cNvPr>
          <p:cNvSpPr/>
          <p:nvPr/>
        </p:nvSpPr>
        <p:spPr>
          <a:xfrm>
            <a:off x="9008555" y="4162048"/>
            <a:ext cx="1191435" cy="678428"/>
          </a:xfrm>
          <a:prstGeom prst="wedgeRoundRectCallout">
            <a:avLst>
              <a:gd name="adj1" fmla="val -68170"/>
              <a:gd name="adj2" fmla="val -27294"/>
              <a:gd name="adj3" fmla="val 16667"/>
            </a:avLst>
          </a:prstGeom>
          <a:solidFill>
            <a:srgbClr val="42A4C7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18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解壓縮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zip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語音泡泡: 圓角矩形 29">
            <a:extLst>
              <a:ext uri="{FF2B5EF4-FFF2-40B4-BE49-F238E27FC236}">
                <a16:creationId xmlns:a16="http://schemas.microsoft.com/office/drawing/2014/main" id="{7052F574-AEEC-4016-8CF7-2ADAD8FEE792}"/>
              </a:ext>
            </a:extLst>
          </p:cNvPr>
          <p:cNvSpPr/>
          <p:nvPr/>
        </p:nvSpPr>
        <p:spPr>
          <a:xfrm>
            <a:off x="8911674" y="3213688"/>
            <a:ext cx="828962" cy="678427"/>
          </a:xfrm>
          <a:prstGeom prst="wedgeRoundRectCallout">
            <a:avLst>
              <a:gd name="adj1" fmla="val -42506"/>
              <a:gd name="adj2" fmla="val 65705"/>
              <a:gd name="adj3" fmla="val 16667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18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 平台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語音泡泡: 圓角矩形 31">
            <a:extLst>
              <a:ext uri="{FF2B5EF4-FFF2-40B4-BE49-F238E27FC236}">
                <a16:creationId xmlns:a16="http://schemas.microsoft.com/office/drawing/2014/main" id="{B25A4916-250E-47DF-94B5-438B4A0FFC6E}"/>
              </a:ext>
            </a:extLst>
          </p:cNvPr>
          <p:cNvSpPr/>
          <p:nvPr/>
        </p:nvSpPr>
        <p:spPr>
          <a:xfrm>
            <a:off x="8464290" y="4985875"/>
            <a:ext cx="1186446" cy="668348"/>
          </a:xfrm>
          <a:prstGeom prst="wedgeRoundRectCallout">
            <a:avLst>
              <a:gd name="adj1" fmla="val -31804"/>
              <a:gd name="adj2" fmla="val -78511"/>
              <a:gd name="adj3" fmla="val 16667"/>
            </a:avLst>
          </a:prstGeom>
          <a:solidFill>
            <a:srgbClr val="F9C038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資料、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建連結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1EF043FC-18AF-4D79-8BD3-10BC64D4ABD1}"/>
              </a:ext>
            </a:extLst>
          </p:cNvPr>
          <p:cNvGrpSpPr/>
          <p:nvPr/>
        </p:nvGrpSpPr>
        <p:grpSpPr>
          <a:xfrm>
            <a:off x="1455084" y="1129910"/>
            <a:ext cx="4446551" cy="5418000"/>
            <a:chOff x="1455084" y="1122246"/>
            <a:chExt cx="4446551" cy="5418000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39B43410-867B-41FA-8FF1-E76918120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084" y="1122246"/>
              <a:ext cx="4446551" cy="54180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AB297DC6-04F1-4DB3-8ED5-0551ACD15EE7}"/>
                </a:ext>
              </a:extLst>
            </p:cNvPr>
            <p:cNvSpPr/>
            <p:nvPr/>
          </p:nvSpPr>
          <p:spPr>
            <a:xfrm>
              <a:off x="3010983" y="4307385"/>
              <a:ext cx="1620000" cy="180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語音泡泡: 圓角矩形 36">
              <a:extLst>
                <a:ext uri="{FF2B5EF4-FFF2-40B4-BE49-F238E27FC236}">
                  <a16:creationId xmlns:a16="http://schemas.microsoft.com/office/drawing/2014/main" id="{76734F5C-2F47-466F-B1B4-F51DC2FC767B}"/>
                </a:ext>
              </a:extLst>
            </p:cNvPr>
            <p:cNvSpPr/>
            <p:nvPr/>
          </p:nvSpPr>
          <p:spPr>
            <a:xfrm>
              <a:off x="4838685" y="4269283"/>
              <a:ext cx="777033" cy="538024"/>
            </a:xfrm>
            <a:prstGeom prst="wedgeRoundRectCallout">
              <a:avLst>
                <a:gd name="adj1" fmla="val -68170"/>
                <a:gd name="adj2" fmla="val -27294"/>
                <a:gd name="adj3" fmla="val 16667"/>
              </a:avLst>
            </a:prstGeom>
            <a:solidFill>
              <a:srgbClr val="42A4C7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ts val="1600"/>
                </a:lnSpc>
              </a:pP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解壓縮 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zip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語音泡泡: 圓角矩形 37">
              <a:extLst>
                <a:ext uri="{FF2B5EF4-FFF2-40B4-BE49-F238E27FC236}">
                  <a16:creationId xmlns:a16="http://schemas.microsoft.com/office/drawing/2014/main" id="{84C6723D-7496-483F-A23B-7B28821CD2BC}"/>
                </a:ext>
              </a:extLst>
            </p:cNvPr>
            <p:cNvSpPr/>
            <p:nvPr/>
          </p:nvSpPr>
          <p:spPr>
            <a:xfrm>
              <a:off x="4767160" y="3528201"/>
              <a:ext cx="595054" cy="563096"/>
            </a:xfrm>
            <a:prstGeom prst="wedgeRoundRectCallout">
              <a:avLst>
                <a:gd name="adj1" fmla="val -42506"/>
                <a:gd name="adj2" fmla="val 65705"/>
                <a:gd name="adj3" fmla="val 16667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ts val="1600"/>
                </a:lnSpc>
              </a:pPr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 平台</a:t>
              </a:r>
              <a:endPara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語音泡泡: 圓角矩形 38">
              <a:extLst>
                <a:ext uri="{FF2B5EF4-FFF2-40B4-BE49-F238E27FC236}">
                  <a16:creationId xmlns:a16="http://schemas.microsoft.com/office/drawing/2014/main" id="{B17C68AE-E8BC-4E82-BA77-1A63AABA9272}"/>
                </a:ext>
              </a:extLst>
            </p:cNvPr>
            <p:cNvSpPr/>
            <p:nvPr/>
          </p:nvSpPr>
          <p:spPr>
            <a:xfrm>
              <a:off x="4407168" y="4889879"/>
              <a:ext cx="860739" cy="538024"/>
            </a:xfrm>
            <a:prstGeom prst="wedgeRoundRectCallout">
              <a:avLst>
                <a:gd name="adj1" fmla="val -31804"/>
                <a:gd name="adj2" fmla="val -78511"/>
                <a:gd name="adj3" fmla="val 16667"/>
              </a:avLst>
            </a:prstGeom>
            <a:solidFill>
              <a:srgbClr val="F9C038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填</a:t>
              </a:r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資料、</a:t>
              </a:r>
              <a:endPara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建連結 </a:t>
              </a:r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7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0.1569 -2.22222E-6 " pathEditMode="relative" rAng="0" ptsTypes="AA">
                                      <p:cBhvr>
                                        <p:cTn id="62" dur="3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全真粗黑體"/>
        <a:cs typeface="新細明體"/>
      </a:majorFont>
      <a:minorFont>
        <a:latin typeface="Verdana"/>
        <a:ea typeface="全真中黑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全真粗黑體" pitchFamily="49" charset="-12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19446</TotalTime>
  <Words>3811</Words>
  <Application>Microsoft Office PowerPoint</Application>
  <PresentationFormat>寬螢幕</PresentationFormat>
  <Paragraphs>592</Paragraphs>
  <Slides>35</Slides>
  <Notes>32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5" baseType="lpstr">
      <vt:lpstr>Caveat</vt:lpstr>
      <vt:lpstr>Helvetica Neue</vt:lpstr>
      <vt:lpstr>華康鋼筆體W2</vt:lpstr>
      <vt:lpstr>微軟正黑體</vt:lpstr>
      <vt:lpstr>標楷體</vt:lpstr>
      <vt:lpstr>Arial</vt:lpstr>
      <vt:lpstr>Californian FB</vt:lpstr>
      <vt:lpstr>Verdana</vt:lpstr>
      <vt:lpstr>Wingdings</vt:lpstr>
      <vt:lpstr>Eclipse</vt:lpstr>
      <vt:lpstr>EverCam 教材錄影、課程設計</vt:lpstr>
      <vt:lpstr>EverCam 基礎入門</vt:lpstr>
      <vt:lpstr>PowerPoint 簡報</vt:lpstr>
      <vt:lpstr>EverCam 快速入門</vt:lpstr>
      <vt:lpstr>EverCam 快速入門</vt:lpstr>
      <vt:lpstr>EverCam 快速入門</vt:lpstr>
      <vt:lpstr>EverCam 快速入門</vt:lpstr>
      <vt:lpstr>EverCam 快速入門</vt:lpstr>
      <vt:lpstr>EverCam 快速入門</vt:lpstr>
      <vt:lpstr>EverCam 快速入門</vt:lpstr>
      <vt:lpstr>重點整理</vt:lpstr>
      <vt:lpstr>Q ＆ A</vt:lpstr>
      <vt:lpstr>翻轉教室 2.0</vt:lpstr>
      <vt:lpstr>工具很簡單，但錄教材 …</vt:lpstr>
      <vt:lpstr>教學現場 …</vt:lpstr>
      <vt:lpstr>學習特性分析</vt:lpstr>
      <vt:lpstr>學習的 5 關鍵</vt:lpstr>
      <vt:lpstr>翻轉教室 2.0 ~ 上課播放 + 提問</vt:lpstr>
      <vt:lpstr>錄好的教材，可以用在那裡？</vt:lpstr>
      <vt:lpstr>PPT 設計小技巧</vt:lpstr>
      <vt:lpstr>重點整理</vt:lpstr>
      <vt:lpstr>動動腦時間</vt:lpstr>
      <vt:lpstr>微課程應用</vt:lpstr>
      <vt:lpstr>PowerPoint 簡報</vt:lpstr>
      <vt:lpstr>核心職能很重要</vt:lpstr>
      <vt:lpstr>微課程案例</vt:lpstr>
      <vt:lpstr>難以培育既有員工</vt:lpstr>
      <vt:lpstr>交流分享：企業內，微課程的效果會比較好嗎?</vt:lpstr>
      <vt:lpstr>重點整理</vt:lpstr>
      <vt:lpstr>系統平台架構</vt:lpstr>
      <vt:lpstr>現況與突破</vt:lpstr>
      <vt:lpstr> 測驗，是關鍵</vt:lpstr>
      <vt:lpstr>誰要做? 怎麼做?</vt:lpstr>
      <vt:lpstr>持之以恆 (0.01 的進步)</vt:lpstr>
      <vt:lpstr>線上資源</vt:lpstr>
    </vt:vector>
  </TitlesOfParts>
  <Company>Formosasoft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影音網建置規劃</dc:title>
  <dc:creator>tcsu</dc:creator>
  <cp:lastModifiedBy>德宙 蘇</cp:lastModifiedBy>
  <cp:revision>2331</cp:revision>
  <cp:lastPrinted>2016-06-21T03:23:12Z</cp:lastPrinted>
  <dcterms:created xsi:type="dcterms:W3CDTF">2004-10-14T03:00:43Z</dcterms:created>
  <dcterms:modified xsi:type="dcterms:W3CDTF">2022-04-05T02:41:50Z</dcterms:modified>
</cp:coreProperties>
</file>